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7.xml" ContentType="application/vnd.openxmlformats-officedocument.presentationml.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comments/comment1.xml" ContentType="application/vnd.openxmlformats-officedocument.presentationml.comments+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s/slide40.xml" ContentType="application/vnd.openxmlformats-officedocument.presentationml.slide+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Layouts/slideLayout99.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4" r:id="rId1"/>
    <p:sldMasterId id="2147483667" r:id="rId2"/>
    <p:sldMasterId id="2147483714" r:id="rId3"/>
    <p:sldMasterId id="2147483729" r:id="rId4"/>
    <p:sldMasterId id="2147483746" r:id="rId5"/>
    <p:sldMasterId id="2147483763" r:id="rId6"/>
    <p:sldMasterId id="2147483775" r:id="rId7"/>
    <p:sldMasterId id="2147483792" r:id="rId8"/>
    <p:sldMasterId id="2147483809" r:id="rId9"/>
    <p:sldMasterId id="2147483826" r:id="rId10"/>
  </p:sldMasterIdLst>
  <p:notesMasterIdLst>
    <p:notesMasterId r:id="rId88"/>
  </p:notesMasterIdLst>
  <p:handoutMasterIdLst>
    <p:handoutMasterId r:id="rId89"/>
  </p:handoutMasterIdLst>
  <p:sldIdLst>
    <p:sldId id="841" r:id="rId11"/>
    <p:sldId id="747" r:id="rId12"/>
    <p:sldId id="818" r:id="rId13"/>
    <p:sldId id="820" r:id="rId14"/>
    <p:sldId id="824" r:id="rId15"/>
    <p:sldId id="826" r:id="rId16"/>
    <p:sldId id="842" r:id="rId17"/>
    <p:sldId id="878" r:id="rId18"/>
    <p:sldId id="843" r:id="rId19"/>
    <p:sldId id="844" r:id="rId20"/>
    <p:sldId id="845" r:id="rId21"/>
    <p:sldId id="847" r:id="rId22"/>
    <p:sldId id="852" r:id="rId23"/>
    <p:sldId id="853" r:id="rId24"/>
    <p:sldId id="848" r:id="rId25"/>
    <p:sldId id="849" r:id="rId26"/>
    <p:sldId id="850" r:id="rId27"/>
    <p:sldId id="851" r:id="rId28"/>
    <p:sldId id="879" r:id="rId29"/>
    <p:sldId id="881" r:id="rId30"/>
    <p:sldId id="854" r:id="rId31"/>
    <p:sldId id="855" r:id="rId32"/>
    <p:sldId id="856" r:id="rId33"/>
    <p:sldId id="858" r:id="rId34"/>
    <p:sldId id="859" r:id="rId35"/>
    <p:sldId id="860" r:id="rId36"/>
    <p:sldId id="861" r:id="rId37"/>
    <p:sldId id="880" r:id="rId38"/>
    <p:sldId id="862" r:id="rId39"/>
    <p:sldId id="863" r:id="rId40"/>
    <p:sldId id="864" r:id="rId41"/>
    <p:sldId id="865" r:id="rId42"/>
    <p:sldId id="866" r:id="rId43"/>
    <p:sldId id="867" r:id="rId44"/>
    <p:sldId id="868" r:id="rId45"/>
    <p:sldId id="869" r:id="rId46"/>
    <p:sldId id="870" r:id="rId47"/>
    <p:sldId id="871" r:id="rId48"/>
    <p:sldId id="872" r:id="rId49"/>
    <p:sldId id="873" r:id="rId50"/>
    <p:sldId id="874" r:id="rId51"/>
    <p:sldId id="875" r:id="rId52"/>
    <p:sldId id="882" r:id="rId53"/>
    <p:sldId id="876" r:id="rId54"/>
    <p:sldId id="883" r:id="rId55"/>
    <p:sldId id="877" r:id="rId56"/>
    <p:sldId id="884" r:id="rId57"/>
    <p:sldId id="885" r:id="rId58"/>
    <p:sldId id="886" r:id="rId59"/>
    <p:sldId id="887" r:id="rId60"/>
    <p:sldId id="888" r:id="rId61"/>
    <p:sldId id="889" r:id="rId62"/>
    <p:sldId id="890" r:id="rId63"/>
    <p:sldId id="891" r:id="rId64"/>
    <p:sldId id="893" r:id="rId65"/>
    <p:sldId id="894" r:id="rId66"/>
    <p:sldId id="895" r:id="rId67"/>
    <p:sldId id="896" r:id="rId68"/>
    <p:sldId id="897" r:id="rId69"/>
    <p:sldId id="898" r:id="rId70"/>
    <p:sldId id="899" r:id="rId71"/>
    <p:sldId id="900" r:id="rId72"/>
    <p:sldId id="901" r:id="rId73"/>
    <p:sldId id="902" r:id="rId74"/>
    <p:sldId id="903" r:id="rId75"/>
    <p:sldId id="904" r:id="rId76"/>
    <p:sldId id="905" r:id="rId77"/>
    <p:sldId id="906" r:id="rId78"/>
    <p:sldId id="907" r:id="rId79"/>
    <p:sldId id="908" r:id="rId80"/>
    <p:sldId id="909" r:id="rId81"/>
    <p:sldId id="910" r:id="rId82"/>
    <p:sldId id="911" r:id="rId83"/>
    <p:sldId id="912" r:id="rId84"/>
    <p:sldId id="832" r:id="rId85"/>
    <p:sldId id="830" r:id="rId86"/>
    <p:sldId id="815" r:id="rId87"/>
  </p:sldIdLst>
  <p:sldSz cx="9144000" cy="6858000" type="screen4x3"/>
  <p:notesSz cx="7099300" cy="10234613"/>
  <p:defaultTextStyle>
    <a:defPPr>
      <a:defRPr lang="zh-CN"/>
    </a:defPPr>
    <a:lvl1pPr algn="l" rtl="0" fontAlgn="t">
      <a:spcBef>
        <a:spcPct val="0"/>
      </a:spcBef>
      <a:spcAft>
        <a:spcPct val="0"/>
      </a:spcAft>
      <a:defRPr kern="1200">
        <a:solidFill>
          <a:schemeClr val="tx1"/>
        </a:solidFill>
        <a:latin typeface="Arial" charset="0"/>
        <a:ea typeface="华文细黑" pitchFamily="2" charset="-122"/>
        <a:cs typeface="+mn-cs"/>
      </a:defRPr>
    </a:lvl1pPr>
    <a:lvl2pPr marL="457200" algn="l" rtl="0" fontAlgn="t">
      <a:spcBef>
        <a:spcPct val="0"/>
      </a:spcBef>
      <a:spcAft>
        <a:spcPct val="0"/>
      </a:spcAft>
      <a:defRPr kern="1200">
        <a:solidFill>
          <a:schemeClr val="tx1"/>
        </a:solidFill>
        <a:latin typeface="Arial" charset="0"/>
        <a:ea typeface="华文细黑" pitchFamily="2" charset="-122"/>
        <a:cs typeface="+mn-cs"/>
      </a:defRPr>
    </a:lvl2pPr>
    <a:lvl3pPr marL="914400" algn="l" rtl="0" fontAlgn="t">
      <a:spcBef>
        <a:spcPct val="0"/>
      </a:spcBef>
      <a:spcAft>
        <a:spcPct val="0"/>
      </a:spcAft>
      <a:defRPr kern="1200">
        <a:solidFill>
          <a:schemeClr val="tx1"/>
        </a:solidFill>
        <a:latin typeface="Arial" charset="0"/>
        <a:ea typeface="华文细黑" pitchFamily="2" charset="-122"/>
        <a:cs typeface="+mn-cs"/>
      </a:defRPr>
    </a:lvl3pPr>
    <a:lvl4pPr marL="1371600" algn="l" rtl="0" fontAlgn="t">
      <a:spcBef>
        <a:spcPct val="0"/>
      </a:spcBef>
      <a:spcAft>
        <a:spcPct val="0"/>
      </a:spcAft>
      <a:defRPr kern="1200">
        <a:solidFill>
          <a:schemeClr val="tx1"/>
        </a:solidFill>
        <a:latin typeface="Arial" charset="0"/>
        <a:ea typeface="华文细黑" pitchFamily="2" charset="-122"/>
        <a:cs typeface="+mn-cs"/>
      </a:defRPr>
    </a:lvl4pPr>
    <a:lvl5pPr marL="1828800" algn="l" rtl="0" fontAlgn="t">
      <a:spcBef>
        <a:spcPct val="0"/>
      </a:spcBef>
      <a:spcAft>
        <a:spcPct val="0"/>
      </a:spcAft>
      <a:defRPr kern="1200">
        <a:solidFill>
          <a:schemeClr val="tx1"/>
        </a:solidFill>
        <a:latin typeface="Arial" charset="0"/>
        <a:ea typeface="华文细黑" pitchFamily="2" charset="-122"/>
        <a:cs typeface="+mn-cs"/>
      </a:defRPr>
    </a:lvl5pPr>
    <a:lvl6pPr marL="2286000" algn="l" defTabSz="914400" rtl="0" eaLnBrk="1" latinLnBrk="0" hangingPunct="1">
      <a:defRPr kern="1200">
        <a:solidFill>
          <a:schemeClr val="tx1"/>
        </a:solidFill>
        <a:latin typeface="Arial" charset="0"/>
        <a:ea typeface="华文细黑" pitchFamily="2" charset="-122"/>
        <a:cs typeface="+mn-cs"/>
      </a:defRPr>
    </a:lvl6pPr>
    <a:lvl7pPr marL="2743200" algn="l" defTabSz="914400" rtl="0" eaLnBrk="1" latinLnBrk="0" hangingPunct="1">
      <a:defRPr kern="1200">
        <a:solidFill>
          <a:schemeClr val="tx1"/>
        </a:solidFill>
        <a:latin typeface="Arial" charset="0"/>
        <a:ea typeface="华文细黑" pitchFamily="2" charset="-122"/>
        <a:cs typeface="+mn-cs"/>
      </a:defRPr>
    </a:lvl7pPr>
    <a:lvl8pPr marL="3200400" algn="l" defTabSz="914400" rtl="0" eaLnBrk="1" latinLnBrk="0" hangingPunct="1">
      <a:defRPr kern="1200">
        <a:solidFill>
          <a:schemeClr val="tx1"/>
        </a:solidFill>
        <a:latin typeface="Arial" charset="0"/>
        <a:ea typeface="华文细黑" pitchFamily="2" charset="-122"/>
        <a:cs typeface="+mn-cs"/>
      </a:defRPr>
    </a:lvl8pPr>
    <a:lvl9pPr marL="3657600" algn="l" defTabSz="914400" rtl="0" eaLnBrk="1" latinLnBrk="0" hangingPunct="1">
      <a:defRPr kern="1200">
        <a:solidFill>
          <a:schemeClr val="tx1"/>
        </a:solidFill>
        <a:latin typeface="Arial" charset="0"/>
        <a:ea typeface="华文细黑"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ng Juan" initials="eva"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showPr>
  <p:clrMru>
    <a:srgbClr val="777777"/>
    <a:srgbClr val="FFC5B7"/>
    <a:srgbClr val="8EC6E2"/>
    <a:srgbClr val="AED6EA"/>
    <a:srgbClr val="52A7D2"/>
    <a:srgbClr val="800000"/>
    <a:srgbClr val="006699"/>
    <a:srgbClr val="4D4D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2" autoAdjust="0"/>
    <p:restoredTop sz="85637" autoAdjust="0"/>
  </p:normalViewPr>
  <p:slideViewPr>
    <p:cSldViewPr snapToGrid="0">
      <p:cViewPr varScale="1">
        <p:scale>
          <a:sx n="73" d="100"/>
          <a:sy n="73" d="100"/>
        </p:scale>
        <p:origin x="-912" y="-96"/>
      </p:cViewPr>
      <p:guideLst>
        <p:guide orient="horz" pos="2160"/>
        <p:guide pos="288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commentAuthors" Target="commentAuthor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8-01-09T14:42:26.255" idx="2">
    <p:pos x="3603" y="2456"/>
    <p:text>默认情况下，设备认为此段地址预留给PIM SSM使用</p:text>
  </p:cm>
  <p:cm authorId="0" dt="2008-01-09T14:49:07.984" idx="3">
    <p:pos x="3603" y="1965"/>
    <p:text>全局组播地址，不受组内包含用户数量影响。</p:text>
  </p:cm>
  <p:cm authorId="0" dt="2008-01-09T14:44:05.969" idx="4">
    <p:pos x="3604" y="3325"/>
    <p:text>临时组地址，在本地局域网有效。</p:text>
  </p:cm>
  <p:cm authorId="0" dt="2008-01-09T14:44:39.905" idx="5">
    <p:pos x="3516" y="1480"/>
    <p:text>预留给路由协议使用的组播地址段。</p:text>
  </p:cm>
  <p:cm authorId="0" dt="2008-01-09T14:48:39.593" idx="6">
    <p:pos x="3603" y="2879"/>
    <p:text>可以直接和AS号关联的组播地址？待确认。ASM临时组地址，全网有效。</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02" name="Rectangle 2"/>
          <p:cNvSpPr>
            <a:spLocks noGrp="1" noChangeArrowheads="1"/>
          </p:cNvSpPr>
          <p:nvPr>
            <p:ph type="hdr" sz="quarter"/>
          </p:nvPr>
        </p:nvSpPr>
        <p:spPr bwMode="auto">
          <a:xfrm>
            <a:off x="0" y="0"/>
            <a:ext cx="3076575" cy="512763"/>
          </a:xfrm>
          <a:prstGeom prst="rect">
            <a:avLst/>
          </a:prstGeom>
          <a:noFill/>
          <a:ln w="9525">
            <a:noFill/>
            <a:miter lim="800000"/>
            <a:headEnd/>
            <a:tailEnd/>
          </a:ln>
          <a:effectLst/>
        </p:spPr>
        <p:txBody>
          <a:bodyPr vert="horz" wrap="square" lIns="96791" tIns="48396" rIns="96791" bIns="48396" numCol="1" anchor="t" anchorCtr="0" compatLnSpc="1">
            <a:prstTxWarp prst="textNoShape">
              <a:avLst/>
            </a:prstTxWarp>
          </a:bodyPr>
          <a:lstStyle>
            <a:lvl1pPr defTabSz="968375" fontAlgn="base">
              <a:defRPr sz="1300" smtClean="0">
                <a:ea typeface="宋体" pitchFamily="2" charset="-122"/>
              </a:defRPr>
            </a:lvl1pPr>
          </a:lstStyle>
          <a:p>
            <a:pPr>
              <a:defRPr/>
            </a:pPr>
            <a:endParaRPr lang="en-US" altLang="zh-CN"/>
          </a:p>
        </p:txBody>
      </p:sp>
      <p:sp>
        <p:nvSpPr>
          <p:cNvPr id="512003" name="Rectangle 3"/>
          <p:cNvSpPr>
            <a:spLocks noGrp="1" noChangeArrowheads="1"/>
          </p:cNvSpPr>
          <p:nvPr>
            <p:ph type="dt" sz="quarter" idx="1"/>
          </p:nvPr>
        </p:nvSpPr>
        <p:spPr bwMode="auto">
          <a:xfrm>
            <a:off x="4021138" y="0"/>
            <a:ext cx="3076575" cy="512763"/>
          </a:xfrm>
          <a:prstGeom prst="rect">
            <a:avLst/>
          </a:prstGeom>
          <a:noFill/>
          <a:ln w="9525">
            <a:noFill/>
            <a:miter lim="800000"/>
            <a:headEnd/>
            <a:tailEnd/>
          </a:ln>
          <a:effectLst/>
        </p:spPr>
        <p:txBody>
          <a:bodyPr vert="horz" wrap="square" lIns="96791" tIns="48396" rIns="96791" bIns="48396" numCol="1" anchor="t" anchorCtr="0" compatLnSpc="1">
            <a:prstTxWarp prst="textNoShape">
              <a:avLst/>
            </a:prstTxWarp>
          </a:bodyPr>
          <a:lstStyle>
            <a:lvl1pPr algn="r" defTabSz="968375" fontAlgn="base">
              <a:defRPr sz="1300" smtClean="0">
                <a:ea typeface="宋体" pitchFamily="2" charset="-122"/>
              </a:defRPr>
            </a:lvl1pPr>
          </a:lstStyle>
          <a:p>
            <a:pPr>
              <a:defRPr/>
            </a:pPr>
            <a:endParaRPr lang="en-US" altLang="zh-CN"/>
          </a:p>
        </p:txBody>
      </p:sp>
      <p:sp>
        <p:nvSpPr>
          <p:cNvPr id="512004" name="Rectangle 4"/>
          <p:cNvSpPr>
            <a:spLocks noGrp="1" noChangeArrowheads="1"/>
          </p:cNvSpPr>
          <p:nvPr>
            <p:ph type="ftr" sz="quarter" idx="2"/>
          </p:nvPr>
        </p:nvSpPr>
        <p:spPr bwMode="auto">
          <a:xfrm>
            <a:off x="0" y="9720263"/>
            <a:ext cx="3076575" cy="512762"/>
          </a:xfrm>
          <a:prstGeom prst="rect">
            <a:avLst/>
          </a:prstGeom>
          <a:noFill/>
          <a:ln w="9525">
            <a:noFill/>
            <a:miter lim="800000"/>
            <a:headEnd/>
            <a:tailEnd/>
          </a:ln>
          <a:effectLst/>
        </p:spPr>
        <p:txBody>
          <a:bodyPr vert="horz" wrap="square" lIns="96791" tIns="48396" rIns="96791" bIns="48396" numCol="1" anchor="b" anchorCtr="0" compatLnSpc="1">
            <a:prstTxWarp prst="textNoShape">
              <a:avLst/>
            </a:prstTxWarp>
          </a:bodyPr>
          <a:lstStyle>
            <a:lvl1pPr defTabSz="968375" fontAlgn="base">
              <a:defRPr sz="1300" smtClean="0">
                <a:ea typeface="宋体" pitchFamily="2" charset="-122"/>
              </a:defRPr>
            </a:lvl1pPr>
          </a:lstStyle>
          <a:p>
            <a:pPr>
              <a:defRPr/>
            </a:pPr>
            <a:endParaRPr lang="en-US" altLang="zh-CN"/>
          </a:p>
        </p:txBody>
      </p:sp>
      <p:sp>
        <p:nvSpPr>
          <p:cNvPr id="512005" name="Rectangle 5"/>
          <p:cNvSpPr>
            <a:spLocks noGrp="1" noChangeArrowheads="1"/>
          </p:cNvSpPr>
          <p:nvPr>
            <p:ph type="sldNum" sz="quarter" idx="3"/>
          </p:nvPr>
        </p:nvSpPr>
        <p:spPr bwMode="auto">
          <a:xfrm>
            <a:off x="4021138" y="9720263"/>
            <a:ext cx="3076575" cy="512762"/>
          </a:xfrm>
          <a:prstGeom prst="rect">
            <a:avLst/>
          </a:prstGeom>
          <a:noFill/>
          <a:ln w="9525">
            <a:noFill/>
            <a:miter lim="800000"/>
            <a:headEnd/>
            <a:tailEnd/>
          </a:ln>
          <a:effectLst/>
        </p:spPr>
        <p:txBody>
          <a:bodyPr vert="horz" wrap="square" lIns="96791" tIns="48396" rIns="96791" bIns="48396" numCol="1" anchor="b" anchorCtr="0" compatLnSpc="1">
            <a:prstTxWarp prst="textNoShape">
              <a:avLst/>
            </a:prstTxWarp>
          </a:bodyPr>
          <a:lstStyle>
            <a:lvl1pPr algn="r" defTabSz="968375" fontAlgn="base">
              <a:defRPr sz="1300" smtClean="0">
                <a:ea typeface="宋体" pitchFamily="2" charset="-122"/>
              </a:defRPr>
            </a:lvl1pPr>
          </a:lstStyle>
          <a:p>
            <a:pPr>
              <a:defRPr/>
            </a:pPr>
            <a:fld id="{13531F22-B025-4F3C-9570-56954863510E}"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892175" y="390525"/>
            <a:ext cx="3076575" cy="512763"/>
          </a:xfrm>
          <a:prstGeom prst="rect">
            <a:avLst/>
          </a:prstGeom>
          <a:noFill/>
          <a:ln w="9525">
            <a:noFill/>
            <a:miter lim="800000"/>
            <a:headEnd/>
            <a:tailEnd/>
          </a:ln>
          <a:effectLst/>
        </p:spPr>
        <p:txBody>
          <a:bodyPr vert="horz" wrap="square" lIns="96791" tIns="48396" rIns="96791" bIns="48396" numCol="1" anchor="t" anchorCtr="0" compatLnSpc="1">
            <a:prstTxWarp prst="textNoShape">
              <a:avLst/>
            </a:prstTxWarp>
          </a:bodyPr>
          <a:lstStyle>
            <a:lvl1pPr defTabSz="968375" fontAlgn="base">
              <a:defRPr sz="1000" smtClean="0">
                <a:latin typeface="FrutigerNext LT Medium" pitchFamily="34" charset="0"/>
              </a:defRPr>
            </a:lvl1pPr>
          </a:lstStyle>
          <a:p>
            <a:pPr>
              <a:defRPr/>
            </a:pPr>
            <a:r>
              <a:rPr lang="zh-CN" altLang="en-US"/>
              <a:t>课程名称</a:t>
            </a:r>
          </a:p>
        </p:txBody>
      </p:sp>
      <p:sp>
        <p:nvSpPr>
          <p:cNvPr id="23555" name="Rectangle 4"/>
          <p:cNvSpPr>
            <a:spLocks noRo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711200" y="4860925"/>
            <a:ext cx="5676900" cy="4605338"/>
          </a:xfrm>
          <a:prstGeom prst="rect">
            <a:avLst/>
          </a:prstGeom>
          <a:noFill/>
          <a:ln w="9525">
            <a:noFill/>
            <a:miter lim="800000"/>
            <a:headEnd/>
            <a:tailEnd/>
          </a:ln>
          <a:effectLst/>
        </p:spPr>
        <p:txBody>
          <a:bodyPr vert="horz" wrap="square" lIns="96791" tIns="48396" rIns="96791" bIns="48396"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4342" name="Rectangle 6"/>
          <p:cNvSpPr>
            <a:spLocks noGrp="1" noChangeArrowheads="1"/>
          </p:cNvSpPr>
          <p:nvPr>
            <p:ph type="ftr" sz="quarter" idx="4"/>
          </p:nvPr>
        </p:nvSpPr>
        <p:spPr bwMode="auto">
          <a:xfrm>
            <a:off x="1981200" y="9282113"/>
            <a:ext cx="3076575" cy="512762"/>
          </a:xfrm>
          <a:prstGeom prst="rect">
            <a:avLst/>
          </a:prstGeom>
          <a:noFill/>
          <a:ln w="9525">
            <a:noFill/>
            <a:miter lim="800000"/>
            <a:headEnd/>
            <a:tailEnd/>
          </a:ln>
          <a:effectLst/>
        </p:spPr>
        <p:txBody>
          <a:bodyPr vert="horz" wrap="square" lIns="96791" tIns="48396" rIns="96791" bIns="48396" numCol="1" anchor="b" anchorCtr="0" compatLnSpc="1">
            <a:prstTxWarp prst="textNoShape">
              <a:avLst/>
            </a:prstTxWarp>
          </a:bodyPr>
          <a:lstStyle>
            <a:lvl1pPr algn="ctr" defTabSz="968375" fontAlgn="base">
              <a:defRPr sz="1000" smtClean="0">
                <a:latin typeface="华文细黑" pitchFamily="2" charset="-122"/>
              </a:defRPr>
            </a:lvl1pPr>
          </a:lstStyle>
          <a:p>
            <a:pPr>
              <a:defRPr/>
            </a:pPr>
            <a:r>
              <a:rPr lang="zh-CN" altLang="en-US"/>
              <a:t>华为技术有限公司  版权所有  未经许可不得扩散</a:t>
            </a:r>
            <a:endParaRPr lang="zh-CN" altLang="en-US" sz="1300">
              <a:ea typeface="宋体" pitchFamily="2" charset="-122"/>
            </a:endParaRPr>
          </a:p>
        </p:txBody>
      </p:sp>
      <p:sp>
        <p:nvSpPr>
          <p:cNvPr id="14343" name="Rectangle 7"/>
          <p:cNvSpPr>
            <a:spLocks noGrp="1" noChangeArrowheads="1"/>
          </p:cNvSpPr>
          <p:nvPr>
            <p:ph type="sldNum" sz="quarter" idx="5"/>
          </p:nvPr>
        </p:nvSpPr>
        <p:spPr bwMode="auto">
          <a:xfrm>
            <a:off x="4060825" y="149225"/>
            <a:ext cx="2139950" cy="512763"/>
          </a:xfrm>
          <a:prstGeom prst="rect">
            <a:avLst/>
          </a:prstGeom>
          <a:noFill/>
          <a:ln w="9525">
            <a:noFill/>
            <a:miter lim="800000"/>
            <a:headEnd/>
            <a:tailEnd/>
          </a:ln>
          <a:effectLst/>
        </p:spPr>
        <p:txBody>
          <a:bodyPr vert="horz" wrap="square" lIns="96791" tIns="48396" rIns="96791" bIns="48396" numCol="1" anchor="b" anchorCtr="0" compatLnSpc="1">
            <a:prstTxWarp prst="textNoShape">
              <a:avLst/>
            </a:prstTxWarp>
          </a:bodyPr>
          <a:lstStyle>
            <a:lvl1pPr algn="r" defTabSz="968375" fontAlgn="base">
              <a:defRPr sz="1000" smtClean="0">
                <a:ea typeface="宋体" pitchFamily="2" charset="-122"/>
              </a:defRPr>
            </a:lvl1pPr>
          </a:lstStyle>
          <a:p>
            <a:pPr>
              <a:defRPr/>
            </a:pPr>
            <a:r>
              <a:rPr lang="en-US" altLang="zh-CN"/>
              <a:t>P-</a:t>
            </a:r>
            <a:fld id="{2AD80B90-2CB3-4027-A903-5F5C6F8DBFF8}"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f dt="0"/>
  <p:notesStyle>
    <a:lvl1pPr marL="180975" indent="-180975" algn="l" rtl="0" eaLnBrk="0" fontAlgn="base" hangingPunct="0">
      <a:lnSpc>
        <a:spcPct val="125000"/>
      </a:lnSpc>
      <a:spcBef>
        <a:spcPct val="0"/>
      </a:spcBef>
      <a:spcAft>
        <a:spcPts val="300"/>
      </a:spcAft>
      <a:buSzPct val="70000"/>
      <a:buFont typeface="Wingdings" pitchFamily="2" charset="2"/>
      <a:buChar char="l"/>
      <a:defRPr sz="1100" kern="1200">
        <a:solidFill>
          <a:schemeClr val="tx1"/>
        </a:solidFill>
        <a:latin typeface="FrutigerNext LT Regular" pitchFamily="34" charset="0"/>
        <a:ea typeface="华文细黑" pitchFamily="2" charset="-122"/>
        <a:cs typeface="+mn-cs"/>
      </a:defRPr>
    </a:lvl1pPr>
    <a:lvl2pPr marL="628650" indent="-171450" algn="l" rtl="0" eaLnBrk="0" fontAlgn="base" hangingPunct="0">
      <a:lnSpc>
        <a:spcPct val="125000"/>
      </a:lnSpc>
      <a:spcBef>
        <a:spcPct val="0"/>
      </a:spcBef>
      <a:spcAft>
        <a:spcPts val="300"/>
      </a:spcAft>
      <a:buSzPct val="50000"/>
      <a:buFont typeface="Wingdings" pitchFamily="2" charset="2"/>
      <a:buChar char="p"/>
      <a:defRPr sz="1100" kern="1200">
        <a:solidFill>
          <a:schemeClr val="tx1"/>
        </a:solidFill>
        <a:latin typeface="FrutigerNext LT Regular" pitchFamily="34" charset="0"/>
        <a:ea typeface="华文细黑" pitchFamily="2" charset="-122"/>
        <a:cs typeface="+mn-cs"/>
      </a:defRPr>
    </a:lvl2pPr>
    <a:lvl3pPr marL="1076325" indent="-161925" algn="l" rtl="0" eaLnBrk="0" fontAlgn="base" hangingPunct="0">
      <a:lnSpc>
        <a:spcPct val="125000"/>
      </a:lnSpc>
      <a:spcBef>
        <a:spcPct val="0"/>
      </a:spcBef>
      <a:spcAft>
        <a:spcPts val="300"/>
      </a:spcAft>
      <a:buSzPct val="50000"/>
      <a:buFont typeface="Wingdings" pitchFamily="2" charset="2"/>
      <a:buChar char="n"/>
      <a:defRPr sz="1100" kern="1200">
        <a:solidFill>
          <a:schemeClr val="tx1"/>
        </a:solidFill>
        <a:latin typeface="FrutigerNext LT Regular" pitchFamily="34" charset="0"/>
        <a:ea typeface="华文细黑" pitchFamily="2" charset="-122"/>
        <a:cs typeface="+mn-cs"/>
      </a:defRPr>
    </a:lvl3pPr>
    <a:lvl4pPr marL="1371600" algn="l" rtl="0" eaLnBrk="0" fontAlgn="base" hangingPunct="0">
      <a:lnSpc>
        <a:spcPct val="125000"/>
      </a:lnSpc>
      <a:spcBef>
        <a:spcPct val="30000"/>
      </a:spcBef>
      <a:spcAft>
        <a:spcPts val="300"/>
      </a:spcAft>
      <a:defRPr sz="1100" kern="1200">
        <a:solidFill>
          <a:schemeClr val="tx1"/>
        </a:solidFill>
        <a:latin typeface="FrutigerNext LT Regular" pitchFamily="34" charset="0"/>
        <a:ea typeface="华文细黑" pitchFamily="2" charset="-122"/>
        <a:cs typeface="+mn-cs"/>
      </a:defRPr>
    </a:lvl4pPr>
    <a:lvl5pPr marL="1828800" algn="l" rtl="0" eaLnBrk="0" fontAlgn="base" hangingPunct="0">
      <a:lnSpc>
        <a:spcPct val="125000"/>
      </a:lnSpc>
      <a:spcBef>
        <a:spcPct val="30000"/>
      </a:spcBef>
      <a:spcAft>
        <a:spcPts val="300"/>
      </a:spcAft>
      <a:defRPr sz="1100" kern="1200">
        <a:solidFill>
          <a:schemeClr val="tx1"/>
        </a:solidFill>
        <a:latin typeface="FrutigerNext LT Regular" pitchFamily="34"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3ms.huawei.com/term/docMaintain/termOperate.do?method=listTermAndDefinition&amp;f_id=20081205022631&amp;fd_id=52517&amp;node_id=1-9&amp;searchType=fulltext&amp;searchValue=IANA&amp;caseSensitiv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zh-CN" altLang="en-US"/>
              <a:t>课程名称</a:t>
            </a:r>
          </a:p>
        </p:txBody>
      </p:sp>
      <p:sp>
        <p:nvSpPr>
          <p:cNvPr id="24579"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24580" name="Rectangle 7"/>
          <p:cNvSpPr>
            <a:spLocks noGrp="1" noChangeArrowheads="1"/>
          </p:cNvSpPr>
          <p:nvPr>
            <p:ph type="sldNum" sz="quarter" idx="5"/>
          </p:nvPr>
        </p:nvSpPr>
        <p:spPr>
          <a:noFill/>
        </p:spPr>
        <p:txBody>
          <a:bodyPr/>
          <a:lstStyle/>
          <a:p>
            <a:r>
              <a:rPr lang="en-US" altLang="zh-CN"/>
              <a:t>P-</a:t>
            </a:r>
            <a:fld id="{454F1D1B-E7D3-47F6-98C8-3151547A581F}" type="slidenum">
              <a:rPr lang="en-US" altLang="zh-CN"/>
              <a:pPr/>
              <a:t>0</a:t>
            </a:fld>
            <a:endParaRPr lang="en-US" altLang="zh-CN"/>
          </a:p>
        </p:txBody>
      </p:sp>
      <p:sp>
        <p:nvSpPr>
          <p:cNvPr id="24581" name="Rectangle 5"/>
          <p:cNvSpPr>
            <a:spLocks noRot="1" noChangeArrowheads="1" noTextEdit="1"/>
          </p:cNvSpPr>
          <p:nvPr>
            <p:ph type="sldImg"/>
          </p:nvPr>
        </p:nvSpPr>
        <p:spPr>
          <a:ln/>
        </p:spPr>
      </p:sp>
      <p:sp>
        <p:nvSpPr>
          <p:cNvPr id="24582" name="Rectangle 6"/>
          <p:cNvSpPr>
            <a:spLocks noGrp="1" noChangeArrowheads="1"/>
          </p:cNvSpPr>
          <p:nvPr>
            <p:ph type="body" idx="1"/>
          </p:nvPr>
        </p:nvSpPr>
        <p:spPr>
          <a:noFill/>
          <a:ln/>
        </p:spPr>
        <p:txBody>
          <a:bodyPr/>
          <a:lstStyle/>
          <a:p>
            <a:pPr eaLnBrk="1" hangingPunct="1"/>
            <a:r>
              <a:rPr lang="zh-CN" altLang="en-US" smtClean="0"/>
              <a:t>备注页说明：</a:t>
            </a:r>
          </a:p>
          <a:p>
            <a:pPr lvl="1" eaLnBrk="1" hangingPunct="1"/>
            <a:r>
              <a:rPr lang="zh-CN" altLang="en-US" smtClean="0"/>
              <a:t>字体：华文细黑</a:t>
            </a:r>
          </a:p>
          <a:p>
            <a:pPr lvl="1" eaLnBrk="1" hangingPunct="1"/>
            <a:r>
              <a:rPr lang="zh-CN" altLang="en-US" smtClean="0"/>
              <a:t>字体大小：</a:t>
            </a:r>
            <a:r>
              <a:rPr lang="en-US" altLang="zh-CN" smtClean="0"/>
              <a:t>11</a:t>
            </a:r>
            <a:r>
              <a:rPr lang="zh-CN" altLang="en-US" smtClean="0"/>
              <a:t>号</a:t>
            </a:r>
          </a:p>
          <a:p>
            <a:pPr lvl="1" eaLnBrk="1" hangingPunct="1"/>
            <a:r>
              <a:rPr lang="zh-CN" altLang="en-US" smtClean="0"/>
              <a:t>项目符号大小：</a:t>
            </a:r>
            <a:r>
              <a:rPr lang="en-US" altLang="zh-CN" smtClean="0"/>
              <a:t>70%</a:t>
            </a:r>
          </a:p>
          <a:p>
            <a:pPr lvl="1" eaLnBrk="1" hangingPunct="1"/>
            <a:r>
              <a:rPr lang="zh-CN" altLang="en-US" smtClean="0"/>
              <a:t>行距：</a:t>
            </a:r>
            <a:r>
              <a:rPr lang="en-US" altLang="zh-CN" smtClean="0"/>
              <a:t>1.25</a:t>
            </a:r>
            <a:r>
              <a:rPr lang="zh-CN" altLang="en-US" smtClean="0"/>
              <a:t>行      段后：</a:t>
            </a:r>
            <a:r>
              <a:rPr lang="en-US" altLang="zh-CN" smtClean="0"/>
              <a:t>3</a:t>
            </a:r>
            <a:r>
              <a:rPr lang="zh-CN" altLang="en-US" smtClean="0"/>
              <a:t>磅</a:t>
            </a:r>
          </a:p>
          <a:p>
            <a:pPr eaLnBrk="1" hangingPunct="1"/>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a:noFill/>
        </p:spPr>
        <p:txBody>
          <a:bodyPr/>
          <a:lstStyle/>
          <a:p>
            <a:r>
              <a:rPr lang="zh-CN" altLang="en-US"/>
              <a:t>课程名称</a:t>
            </a:r>
          </a:p>
        </p:txBody>
      </p:sp>
      <p:sp>
        <p:nvSpPr>
          <p:cNvPr id="25603"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25604" name="Rectangle 7"/>
          <p:cNvSpPr>
            <a:spLocks noGrp="1" noChangeArrowheads="1"/>
          </p:cNvSpPr>
          <p:nvPr>
            <p:ph type="sldNum" sz="quarter" idx="5"/>
          </p:nvPr>
        </p:nvSpPr>
        <p:spPr>
          <a:noFill/>
        </p:spPr>
        <p:txBody>
          <a:bodyPr/>
          <a:lstStyle/>
          <a:p>
            <a:r>
              <a:rPr lang="en-US" altLang="zh-CN"/>
              <a:t>P-</a:t>
            </a:r>
            <a:fld id="{EAD52A65-69D9-4F7C-BA30-71D5000970FF}" type="slidenum">
              <a:rPr lang="en-US" altLang="zh-CN"/>
              <a:pPr/>
              <a:t>1</a:t>
            </a:fld>
            <a:endParaRPr lang="en-US" altLang="zh-CN"/>
          </a:p>
        </p:txBody>
      </p:sp>
      <p:sp>
        <p:nvSpPr>
          <p:cNvPr id="25605" name="Rectangle 2"/>
          <p:cNvSpPr>
            <a:spLocks noRot="1" noChangeArrowheads="1" noTextEdit="1"/>
          </p:cNvSpPr>
          <p:nvPr>
            <p:ph type="sldImg"/>
          </p:nvPr>
        </p:nvSpPr>
        <p:spPr>
          <a:xfrm>
            <a:off x="992188" y="766763"/>
            <a:ext cx="5116512" cy="3836987"/>
          </a:xfrm>
          <a:ln/>
        </p:spPr>
      </p:sp>
      <p:sp>
        <p:nvSpPr>
          <p:cNvPr id="25606" name="Rectangle 4"/>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zh-CN" altLang="en-US"/>
              <a:t>课程名称</a:t>
            </a:r>
          </a:p>
        </p:txBody>
      </p:sp>
      <p:sp>
        <p:nvSpPr>
          <p:cNvPr id="2662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26628" name="Rectangle 7"/>
          <p:cNvSpPr>
            <a:spLocks noGrp="1" noChangeArrowheads="1"/>
          </p:cNvSpPr>
          <p:nvPr>
            <p:ph type="sldNum" sz="quarter" idx="5"/>
          </p:nvPr>
        </p:nvSpPr>
        <p:spPr>
          <a:noFill/>
        </p:spPr>
        <p:txBody>
          <a:bodyPr/>
          <a:lstStyle/>
          <a:p>
            <a:r>
              <a:rPr lang="en-US" altLang="zh-CN"/>
              <a:t>P-</a:t>
            </a:r>
            <a:fld id="{EA94937C-111A-4C42-B20B-32951373BA72}" type="slidenum">
              <a:rPr lang="en-US" altLang="zh-CN"/>
              <a:pPr/>
              <a:t>2</a:t>
            </a:fld>
            <a:endParaRPr lang="en-US" altLang="zh-CN"/>
          </a:p>
        </p:txBody>
      </p:sp>
      <p:sp>
        <p:nvSpPr>
          <p:cNvPr id="26629" name="Rectangle 2"/>
          <p:cNvSpPr>
            <a:spLocks noRot="1" noChangeArrowheads="1" noTextEdit="1"/>
          </p:cNvSpPr>
          <p:nvPr>
            <p:ph type="sldImg"/>
          </p:nvPr>
        </p:nvSpPr>
        <p:spPr>
          <a:ln/>
        </p:spPr>
      </p:sp>
      <p:sp>
        <p:nvSpPr>
          <p:cNvPr id="2663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a:noFill/>
        </p:spPr>
        <p:txBody>
          <a:bodyPr/>
          <a:lstStyle/>
          <a:p>
            <a:r>
              <a:rPr lang="zh-CN" altLang="en-US"/>
              <a:t>课程名称</a:t>
            </a:r>
          </a:p>
        </p:txBody>
      </p:sp>
      <p:sp>
        <p:nvSpPr>
          <p:cNvPr id="27651"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27652" name="Rectangle 7"/>
          <p:cNvSpPr>
            <a:spLocks noGrp="1" noChangeArrowheads="1"/>
          </p:cNvSpPr>
          <p:nvPr>
            <p:ph type="sldNum" sz="quarter" idx="5"/>
          </p:nvPr>
        </p:nvSpPr>
        <p:spPr>
          <a:noFill/>
        </p:spPr>
        <p:txBody>
          <a:bodyPr/>
          <a:lstStyle/>
          <a:p>
            <a:r>
              <a:rPr lang="en-US" altLang="zh-CN"/>
              <a:t>P-</a:t>
            </a:r>
            <a:fld id="{237CE108-0BA6-4BEC-9BC6-40EB4FD20A7A}" type="slidenum">
              <a:rPr lang="en-US" altLang="zh-CN"/>
              <a:pPr/>
              <a:t>3</a:t>
            </a:fld>
            <a:endParaRPr lang="en-US" altLang="zh-CN"/>
          </a:p>
        </p:txBody>
      </p:sp>
      <p:sp>
        <p:nvSpPr>
          <p:cNvPr id="27653" name="Rectangle 2"/>
          <p:cNvSpPr>
            <a:spLocks noRot="1" noChangeArrowheads="1" noTextEdit="1"/>
          </p:cNvSpPr>
          <p:nvPr>
            <p:ph type="sldImg"/>
          </p:nvPr>
        </p:nvSpPr>
        <p:spPr>
          <a:ln/>
        </p:spPr>
      </p:sp>
      <p:sp>
        <p:nvSpPr>
          <p:cNvPr id="27654"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p>
            <a:r>
              <a:rPr lang="zh-CN" altLang="en-US"/>
              <a:t>课程名称</a:t>
            </a:r>
          </a:p>
        </p:txBody>
      </p:sp>
      <p:sp>
        <p:nvSpPr>
          <p:cNvPr id="30723"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0724" name="Rectangle 7"/>
          <p:cNvSpPr>
            <a:spLocks noGrp="1" noChangeArrowheads="1"/>
          </p:cNvSpPr>
          <p:nvPr>
            <p:ph type="sldNum" sz="quarter" idx="5"/>
          </p:nvPr>
        </p:nvSpPr>
        <p:spPr>
          <a:noFill/>
        </p:spPr>
        <p:txBody>
          <a:bodyPr/>
          <a:lstStyle/>
          <a:p>
            <a:r>
              <a:rPr lang="en-US" altLang="zh-CN"/>
              <a:t>P-</a:t>
            </a:r>
            <a:fld id="{D2C6BC42-DEEE-449A-9FFA-0A8F5E6E0DEC}" type="slidenum">
              <a:rPr lang="en-US" altLang="zh-CN"/>
              <a:pPr/>
              <a:t>4</a:t>
            </a:fld>
            <a:endParaRPr lang="en-US" altLang="zh-CN"/>
          </a:p>
        </p:txBody>
      </p:sp>
      <p:sp>
        <p:nvSpPr>
          <p:cNvPr id="30725" name="Rectangle 2"/>
          <p:cNvSpPr>
            <a:spLocks noRot="1" noChangeArrowheads="1" noTextEdit="1"/>
          </p:cNvSpPr>
          <p:nvPr>
            <p:ph type="sldImg"/>
          </p:nvPr>
        </p:nvSpPr>
        <p:spPr>
          <a:ln/>
        </p:spPr>
      </p:sp>
      <p:sp>
        <p:nvSpPr>
          <p:cNvPr id="30726" name="Rectangle 4"/>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5</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E469C6-1B90-4DED-A779-F2181B18B59D}" type="slidenum">
              <a:rPr lang="zh-CN" altLang="en-US"/>
              <a:pPr/>
              <a:t>6</a:t>
            </a:fld>
            <a:endParaRPr lang="en-US" altLang="zh-CN"/>
          </a:p>
        </p:txBody>
      </p:sp>
      <p:sp>
        <p:nvSpPr>
          <p:cNvPr id="604162" name="Rectangle 2"/>
          <p:cNvSpPr>
            <a:spLocks noChangeArrowheads="1" noTextEdit="1"/>
          </p:cNvSpPr>
          <p:nvPr>
            <p:ph type="sldImg"/>
          </p:nvPr>
        </p:nvSpPr>
        <p:spPr>
          <a:ln/>
        </p:spPr>
      </p:sp>
      <p:sp>
        <p:nvSpPr>
          <p:cNvPr id="604163" name="Rectangle 3"/>
          <p:cNvSpPr>
            <a:spLocks noGrp="1" noChangeArrowheads="1"/>
          </p:cNvSpPr>
          <p:nvPr>
            <p:ph type="body" idx="1"/>
          </p:nvPr>
        </p:nvSpPr>
        <p:spPr/>
        <p:txBody>
          <a:bodyPr/>
          <a:lstStyle/>
          <a:p>
            <a:r>
              <a:rPr lang="en-US" altLang="zh-CN"/>
              <a:t>DHCP		BYTE	</a:t>
            </a:r>
          </a:p>
          <a:p>
            <a:r>
              <a:rPr lang="en-US" altLang="zh-CN"/>
              <a:t>US	discovery	458	</a:t>
            </a:r>
          </a:p>
          <a:p>
            <a:r>
              <a:rPr lang="en-US" altLang="zh-CN"/>
              <a:t>US	request	458	</a:t>
            </a:r>
          </a:p>
          <a:p>
            <a:r>
              <a:rPr lang="en-US" altLang="zh-CN"/>
              <a:t>		916	</a:t>
            </a:r>
          </a:p>
          <a:p>
            <a:r>
              <a:rPr lang="en-US" altLang="zh-CN"/>
              <a:t>	kbs	5911.584	</a:t>
            </a:r>
          </a:p>
          <a:p>
            <a:r>
              <a:rPr lang="en-US" altLang="zh-CN"/>
              <a:t>			</a:t>
            </a:r>
          </a:p>
          <a:p>
            <a:r>
              <a:rPr lang="en-US" altLang="zh-CN"/>
              <a:t>DS	offer	372	</a:t>
            </a:r>
          </a:p>
          <a:p>
            <a:r>
              <a:rPr lang="en-US" altLang="zh-CN"/>
              <a:t>DS	ack	380	</a:t>
            </a:r>
          </a:p>
          <a:p>
            <a:r>
              <a:rPr lang="en-US" altLang="zh-CN"/>
              <a:t>		752	</a:t>
            </a:r>
          </a:p>
          <a:p>
            <a:r>
              <a:rPr lang="en-US" altLang="zh-CN"/>
              <a:t>	kbs	4853.178	</a:t>
            </a:r>
          </a:p>
          <a:p>
            <a:r>
              <a:rPr lang="en-US" altLang="zh-CN"/>
              <a:t>			</a:t>
            </a:r>
          </a:p>
          <a:p>
            <a:r>
              <a:rPr lang="en-US" altLang="zh-CN"/>
              <a:t>31.396679 			</a:t>
            </a:r>
          </a:p>
          <a:p>
            <a:r>
              <a:rPr lang="en-US" altLang="zh-CN"/>
              <a:t>32.636279 			</a:t>
            </a:r>
          </a:p>
          <a:p>
            <a:r>
              <a:rPr lang="en-US" altLang="zh-CN"/>
              <a:t>1.239600 			</a:t>
            </a:r>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7</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6E07EDF-5BD3-4642-826F-18F3CBC27A0C}" type="slidenum">
              <a:rPr lang="en-US" altLang="zh-CN">
                <a:solidFill>
                  <a:prstClr val="black"/>
                </a:solidFill>
              </a:rPr>
              <a:pPr/>
              <a:t>11</a:t>
            </a:fld>
            <a:endParaRPr lang="en-US" altLang="zh-CN">
              <a:solidFill>
                <a:prstClr val="black"/>
              </a:solidFill>
            </a:endParaRPr>
          </a:p>
        </p:txBody>
      </p:sp>
      <p:sp>
        <p:nvSpPr>
          <p:cNvPr id="316418" name="Rectangle 2"/>
          <p:cNvSpPr>
            <a:spLocks noChangeArrowheads="1" noTextEdit="1"/>
          </p:cNvSpPr>
          <p:nvPr>
            <p:ph type="sldImg"/>
          </p:nvPr>
        </p:nvSpPr>
        <p:spPr>
          <a:ln/>
        </p:spPr>
      </p:sp>
      <p:sp>
        <p:nvSpPr>
          <p:cNvPr id="316419" name="Rectangle 3"/>
          <p:cNvSpPr>
            <a:spLocks noGrp="1" noChangeArrowheads="1"/>
          </p:cNvSpPr>
          <p:nvPr>
            <p:ph type="body" idx="1"/>
          </p:nvPr>
        </p:nvSpPr>
        <p:spPr>
          <a:xfrm>
            <a:off x="946194" y="4861561"/>
            <a:ext cx="5206914" cy="4605816"/>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9EA164B-9A0B-454C-96B2-E7D54E29853A}" type="slidenum">
              <a:rPr lang="en-US" altLang="zh-CN"/>
              <a:pPr/>
              <a:t>12</a:t>
            </a:fld>
            <a:endParaRPr lang="en-US" altLang="zh-CN"/>
          </a:p>
        </p:txBody>
      </p:sp>
      <p:sp>
        <p:nvSpPr>
          <p:cNvPr id="399362" name="Rectangle 2"/>
          <p:cNvSpPr>
            <a:spLocks noChangeArrowheads="1" noTextEdit="1"/>
          </p:cNvSpPr>
          <p:nvPr>
            <p:ph type="sldImg"/>
          </p:nvPr>
        </p:nvSpPr>
        <p:spPr>
          <a:ln/>
        </p:spPr>
      </p:sp>
      <p:sp>
        <p:nvSpPr>
          <p:cNvPr id="399363" name="Rectangle 3"/>
          <p:cNvSpPr>
            <a:spLocks noGrp="1" noChangeArrowheads="1"/>
          </p:cNvSpPr>
          <p:nvPr>
            <p:ph type="body" idx="1"/>
          </p:nvPr>
        </p:nvSpPr>
        <p:spPr/>
        <p:txBody>
          <a:bodyPr/>
          <a:lstStyle/>
          <a:p>
            <a:r>
              <a:rPr lang="zh-CN" altLang="en-US"/>
              <a:t>待核对</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77DD68B-C06B-4408-8755-25EE087B8DA5}" type="slidenum">
              <a:rPr lang="en-US" altLang="zh-CN"/>
              <a:pPr/>
              <a:t>13</a:t>
            </a:fld>
            <a:endParaRPr lang="en-US" altLang="zh-CN"/>
          </a:p>
        </p:txBody>
      </p:sp>
      <p:sp>
        <p:nvSpPr>
          <p:cNvPr id="293890" name="Rectangle 2"/>
          <p:cNvSpPr>
            <a:spLocks noChangeArrowheads="1" noTextEdit="1"/>
          </p:cNvSpPr>
          <p:nvPr>
            <p:ph type="sldImg"/>
          </p:nvPr>
        </p:nvSpPr>
        <p:spPr>
          <a:ln/>
        </p:spPr>
      </p:sp>
      <p:sp>
        <p:nvSpPr>
          <p:cNvPr id="293891" name="Rectangle 3"/>
          <p:cNvSpPr>
            <a:spLocks noGrp="1" noChangeArrowheads="1"/>
          </p:cNvSpPr>
          <p:nvPr>
            <p:ph type="body" idx="1"/>
          </p:nvPr>
        </p:nvSpPr>
        <p:spPr/>
        <p:txBody>
          <a:bodyPr/>
          <a:lstStyle/>
          <a:p>
            <a:r>
              <a:rPr lang="zh-CN" altLang="zh-CN" sz="1300" dirty="0"/>
              <a:t>224.0.0.0–224.0.0.255</a:t>
            </a:r>
            <a:r>
              <a:rPr lang="en-US" altLang="zh-CN" sz="1300" dirty="0"/>
              <a:t> </a:t>
            </a:r>
            <a:r>
              <a:rPr lang="zh-CN" altLang="en-US" sz="1300" dirty="0"/>
              <a:t>用来给局部网段上的网络协议使用</a:t>
            </a:r>
            <a:r>
              <a:rPr lang="en-US" altLang="zh-CN" sz="1300" dirty="0"/>
              <a:t>,TTL</a:t>
            </a:r>
            <a:r>
              <a:rPr lang="zh-CN" altLang="en-US" sz="1300" dirty="0"/>
              <a:t>为</a:t>
            </a:r>
            <a:r>
              <a:rPr lang="en-US" altLang="zh-CN" sz="1300" dirty="0"/>
              <a:t>1</a:t>
            </a:r>
            <a:r>
              <a:rPr lang="zh-CN" altLang="en-US" sz="1300" dirty="0"/>
              <a:t>就使得这样的数据包不会被路由器转发</a:t>
            </a:r>
            <a:r>
              <a:rPr lang="en-US" altLang="zh-CN" sz="1300" dirty="0"/>
              <a:t>,</a:t>
            </a:r>
            <a:r>
              <a:rPr lang="zh-CN" altLang="en-US" sz="1300" dirty="0"/>
              <a:t>网络协议使用这些地址进行自动的路由器发现和重要的路由选择信息的传达</a:t>
            </a:r>
            <a:r>
              <a:rPr lang="en-US" altLang="zh-CN" sz="1300" dirty="0" smtClean="0"/>
              <a:t>.</a:t>
            </a:r>
          </a:p>
          <a:p>
            <a:r>
              <a:rPr lang="en-US" altLang="zh-CN" sz="1300" dirty="0" smtClean="0"/>
              <a:t>IANA</a:t>
            </a:r>
            <a:r>
              <a:rPr lang="zh-CN" altLang="en-US" sz="1300" dirty="0" smtClean="0"/>
              <a:t>：</a:t>
            </a:r>
            <a:r>
              <a:rPr lang="en-US" altLang="zh-CN" sz="1400" b="1" dirty="0" smtClean="0">
                <a:hlinkClick r:id="rId3" action="ppaction://hlinkfile"/>
              </a:rPr>
              <a:t>Internet assigned numbers authority</a:t>
            </a:r>
            <a:r>
              <a:rPr lang="en-US" altLang="zh-CN" sz="1400" dirty="0" smtClean="0">
                <a:hlinkClick r:id="rId3" action="ppaction://hlinkfile"/>
              </a:rPr>
              <a:t> </a:t>
            </a:r>
            <a:r>
              <a:rPr lang="zh-CN" altLang="en-US" sz="1400" dirty="0" smtClean="0"/>
              <a:t>因特网地址分配组织</a:t>
            </a:r>
            <a:endParaRPr lang="en-US" altLang="zh-CN" sz="13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C824ADA-2525-46D8-8A03-F06E32AE1CF7}" type="slidenum">
              <a:rPr lang="en-US" altLang="zh-CN"/>
              <a:pPr/>
              <a:t>15</a:t>
            </a:fld>
            <a:endParaRPr lang="en-US" altLang="zh-CN"/>
          </a:p>
        </p:txBody>
      </p:sp>
      <p:sp>
        <p:nvSpPr>
          <p:cNvPr id="400386" name="Rectangle 2"/>
          <p:cNvSpPr>
            <a:spLocks noChangeArrowheads="1" noTextEdit="1"/>
          </p:cNvSpPr>
          <p:nvPr>
            <p:ph type="sldImg"/>
          </p:nvPr>
        </p:nvSpPr>
        <p:spPr>
          <a:ln/>
        </p:spPr>
      </p:sp>
      <p:sp>
        <p:nvSpPr>
          <p:cNvPr id="400387" name="Rectangle 3"/>
          <p:cNvSpPr>
            <a:spLocks noGrp="1" noChangeArrowheads="1"/>
          </p:cNvSpPr>
          <p:nvPr>
            <p:ph type="body" idx="1"/>
          </p:nvPr>
        </p:nvSpPr>
        <p:spPr/>
        <p:txBody>
          <a:bodyPr/>
          <a:lstStyle/>
          <a:p>
            <a:r>
              <a:rPr lang="zh-CN" altLang="en-US"/>
              <a:t>待定</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574EDCD-6BA6-43D8-934A-386CDB277457}" type="slidenum">
              <a:rPr lang="en-US" altLang="zh-CN"/>
              <a:pPr/>
              <a:t>16</a:t>
            </a:fld>
            <a:endParaRPr lang="en-US" altLang="zh-CN"/>
          </a:p>
        </p:txBody>
      </p:sp>
      <p:sp>
        <p:nvSpPr>
          <p:cNvPr id="295938" name="Rectangle 2"/>
          <p:cNvSpPr>
            <a:spLocks noChangeArrowheads="1" noTextEdit="1"/>
          </p:cNvSpPr>
          <p:nvPr>
            <p:ph type="sldImg"/>
          </p:nvPr>
        </p:nvSpPr>
        <p:spPr>
          <a:ln/>
        </p:spPr>
      </p:sp>
      <p:sp>
        <p:nvSpPr>
          <p:cNvPr id="295939" name="Rectangle 3"/>
          <p:cNvSpPr>
            <a:spLocks noGrp="1" noChangeArrowheads="1"/>
          </p:cNvSpPr>
          <p:nvPr>
            <p:ph type="body" idx="1"/>
          </p:nvPr>
        </p:nvSpPr>
        <p:spPr/>
        <p:txBody>
          <a:bodyPr/>
          <a:lstStyle/>
          <a:p>
            <a:r>
              <a:rPr lang="zh-CN" altLang="en-US"/>
              <a:t>对于网络上的主机只接收</a:t>
            </a:r>
            <a:r>
              <a:rPr lang="en-US" altLang="zh-CN"/>
              <a:t>MAC</a:t>
            </a:r>
            <a:r>
              <a:rPr lang="zh-CN" altLang="en-US"/>
              <a:t>地址与本地网卡相同的数据包或目的地为广播</a:t>
            </a:r>
            <a:r>
              <a:rPr lang="en-US" altLang="zh-CN"/>
              <a:t>MAC</a:t>
            </a:r>
            <a:r>
              <a:rPr lang="zh-CN" altLang="en-US"/>
              <a:t>的数据包，因此在组播中许多主机需要接收使用公共目标</a:t>
            </a:r>
            <a:r>
              <a:rPr lang="en-US" altLang="zh-CN"/>
              <a:t>MAC</a:t>
            </a:r>
            <a:r>
              <a:rPr lang="zh-CN" altLang="en-US"/>
              <a:t>地址的单个数据流，就需要某种对应方法。现在都采用将</a:t>
            </a:r>
            <a:r>
              <a:rPr lang="en-US" altLang="zh-CN"/>
              <a:t>D</a:t>
            </a:r>
            <a:r>
              <a:rPr lang="zh-CN" altLang="en-US"/>
              <a:t>类</a:t>
            </a:r>
            <a:r>
              <a:rPr lang="en-US" altLang="zh-CN"/>
              <a:t>IP</a:t>
            </a:r>
            <a:r>
              <a:rPr lang="zh-CN" altLang="en-US"/>
              <a:t>组播地址直接映射为</a:t>
            </a:r>
            <a:r>
              <a:rPr lang="en-US" altLang="zh-CN"/>
              <a:t>MAC</a:t>
            </a:r>
            <a:r>
              <a:rPr lang="zh-CN" altLang="en-US"/>
              <a:t>地址</a:t>
            </a:r>
          </a:p>
          <a:p>
            <a:r>
              <a:rPr lang="en-US" altLang="zh-CN"/>
              <a:t>IANA</a:t>
            </a:r>
            <a:r>
              <a:rPr lang="zh-CN" altLang="en-US"/>
              <a:t>有十六进制格式</a:t>
            </a:r>
            <a:r>
              <a:rPr lang="en-US" altLang="zh-CN"/>
              <a:t>01:00:5E</a:t>
            </a:r>
            <a:r>
              <a:rPr lang="zh-CN" altLang="en-US"/>
              <a:t>开头的</a:t>
            </a:r>
            <a:r>
              <a:rPr lang="en-US" altLang="zh-CN"/>
              <a:t>MAC</a:t>
            </a:r>
            <a:r>
              <a:rPr lang="zh-CN" altLang="en-US"/>
              <a:t>地址块，这个块的一半用来做组播使用，范围</a:t>
            </a:r>
            <a:r>
              <a:rPr lang="en-US" altLang="zh-CN"/>
              <a:t>0100.5E00.0000-----0100.5E7F.FFFF</a:t>
            </a:r>
          </a:p>
          <a:p>
            <a:endParaRPr lang="en-US" altLang="zh-CN"/>
          </a:p>
          <a:p>
            <a:r>
              <a:rPr lang="zh-CN" altLang="en-US"/>
              <a:t>因此在</a:t>
            </a:r>
            <a:r>
              <a:rPr lang="en-US" altLang="zh-CN"/>
              <a:t>ETHERNET</a:t>
            </a:r>
            <a:r>
              <a:rPr lang="zh-CN" altLang="en-US"/>
              <a:t>内有</a:t>
            </a:r>
            <a:r>
              <a:rPr lang="en-US" altLang="zh-CN"/>
              <a:t>23</a:t>
            </a:r>
            <a:r>
              <a:rPr lang="zh-CN" altLang="en-US"/>
              <a:t>位可以同组播地址映射，规则是将</a:t>
            </a:r>
            <a:r>
              <a:rPr lang="en-US" altLang="zh-CN"/>
              <a:t>IP</a:t>
            </a:r>
            <a:r>
              <a:rPr lang="zh-CN" altLang="en-US"/>
              <a:t>组播地址的底</a:t>
            </a:r>
            <a:r>
              <a:rPr lang="en-US" altLang="zh-CN"/>
              <a:t>23</a:t>
            </a:r>
            <a:r>
              <a:rPr lang="zh-CN" altLang="en-US"/>
              <a:t>位放到可用的</a:t>
            </a:r>
            <a:r>
              <a:rPr lang="en-US" altLang="zh-CN"/>
              <a:t>23</a:t>
            </a:r>
            <a:r>
              <a:rPr lang="zh-CN" altLang="en-US"/>
              <a:t>位仪太网地址中</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A6C2D9E-80E3-4FED-A57E-C3A4CC08C69C}" type="slidenum">
              <a:rPr lang="en-US" altLang="zh-CN"/>
              <a:pPr/>
              <a:t>17</a:t>
            </a:fld>
            <a:endParaRPr lang="en-US" altLang="zh-CN"/>
          </a:p>
        </p:txBody>
      </p:sp>
      <p:sp>
        <p:nvSpPr>
          <p:cNvPr id="296962" name="Rectangle 2"/>
          <p:cNvSpPr>
            <a:spLocks noChangeArrowheads="1" noTextEdit="1"/>
          </p:cNvSpPr>
          <p:nvPr>
            <p:ph type="sldImg"/>
          </p:nvPr>
        </p:nvSpPr>
        <p:spPr>
          <a:ln/>
        </p:spPr>
      </p:sp>
      <p:sp>
        <p:nvSpPr>
          <p:cNvPr id="296963" name="Rectangle 3"/>
          <p:cNvSpPr>
            <a:spLocks noGrp="1" noChangeArrowheads="1"/>
          </p:cNvSpPr>
          <p:nvPr>
            <p:ph type="body" idx="1"/>
          </p:nvPr>
        </p:nvSpPr>
        <p:spPr/>
        <p:txBody>
          <a:bodyPr/>
          <a:lstStyle/>
          <a:p>
            <a:r>
              <a:rPr lang="zh-CN" altLang="en-US"/>
              <a:t>由于</a:t>
            </a:r>
            <a:r>
              <a:rPr lang="en-US" altLang="zh-CN"/>
              <a:t>IP</a:t>
            </a:r>
            <a:r>
              <a:rPr lang="zh-CN" altLang="en-US"/>
              <a:t>组播地址的高</a:t>
            </a:r>
            <a:r>
              <a:rPr lang="en-US" altLang="zh-CN"/>
              <a:t>5</a:t>
            </a:r>
            <a:r>
              <a:rPr lang="zh-CN" altLang="en-US"/>
              <a:t>位在映射中丢失，因此映射后使得</a:t>
            </a:r>
            <a:r>
              <a:rPr lang="en-US" altLang="zh-CN"/>
              <a:t>32</a:t>
            </a:r>
            <a:r>
              <a:rPr lang="zh-CN" altLang="en-US"/>
              <a:t>个不同的组播组</a:t>
            </a:r>
            <a:r>
              <a:rPr lang="en-US" altLang="zh-CN"/>
              <a:t>ID</a:t>
            </a:r>
            <a:r>
              <a:rPr lang="zh-CN" altLang="en-US"/>
              <a:t>会映射成一个</a:t>
            </a:r>
            <a:r>
              <a:rPr lang="en-US" altLang="zh-CN"/>
              <a:t>MAC</a:t>
            </a:r>
            <a:r>
              <a:rPr lang="zh-CN" altLang="en-US"/>
              <a:t>地址，所以在分配</a:t>
            </a:r>
            <a:r>
              <a:rPr lang="en-US" altLang="zh-CN"/>
              <a:t>IP</a:t>
            </a:r>
            <a:r>
              <a:rPr lang="zh-CN" altLang="en-US"/>
              <a:t>组播地址时应考虑避免同一个网络中这些有相同映射</a:t>
            </a:r>
            <a:r>
              <a:rPr lang="en-US" altLang="zh-CN"/>
              <a:t>MAC</a:t>
            </a:r>
            <a:r>
              <a:rPr lang="zh-CN" altLang="en-US"/>
              <a:t>的组播组的存在</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18</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086D59D-5EF7-4780-856C-93E2BC08EE41}" type="slidenum">
              <a:rPr lang="en-US" altLang="zh-CN">
                <a:solidFill>
                  <a:prstClr val="black"/>
                </a:solidFill>
              </a:rPr>
              <a:pPr/>
              <a:t>20</a:t>
            </a:fld>
            <a:endParaRPr lang="en-US" altLang="zh-CN">
              <a:solidFill>
                <a:prstClr val="black"/>
              </a:solidFill>
            </a:endParaRPr>
          </a:p>
        </p:txBody>
      </p:sp>
      <p:sp>
        <p:nvSpPr>
          <p:cNvPr id="405506" name="Rectangle 2"/>
          <p:cNvSpPr>
            <a:spLocks noChangeArrowheads="1" noTextEdit="1"/>
          </p:cNvSpPr>
          <p:nvPr>
            <p:ph type="sldImg"/>
          </p:nvPr>
        </p:nvSpPr>
        <p:spPr>
          <a:ln/>
        </p:spPr>
      </p:sp>
      <p:sp>
        <p:nvSpPr>
          <p:cNvPr id="405507" name="Rectangle 3"/>
          <p:cNvSpPr>
            <a:spLocks noGrp="1" noChangeArrowheads="1"/>
          </p:cNvSpPr>
          <p:nvPr>
            <p:ph type="body" idx="1"/>
          </p:nvPr>
        </p:nvSpPr>
        <p:spPr/>
        <p:txBody>
          <a:bodyPr/>
          <a:lstStyle/>
          <a:p>
            <a:r>
              <a:rPr lang="en-US" altLang="zh-CN"/>
              <a:t>Source trees</a:t>
            </a:r>
            <a:r>
              <a:rPr lang="zh-CN" altLang="en-US"/>
              <a:t>是最简单的组播分布树，它的根是组播源，各个枝干形成一个跨越网络到达所有接收者的生成树。由于这种数使用网络中的最短路径，因此可以称为最短路径树</a:t>
            </a:r>
            <a:r>
              <a:rPr lang="en-US" altLang="zh-CN"/>
              <a:t>--STP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676329E-2D23-4EFC-AA9D-E3805CB8FD10}" type="slidenum">
              <a:rPr lang="en-US" altLang="zh-CN">
                <a:solidFill>
                  <a:prstClr val="black"/>
                </a:solidFill>
              </a:rPr>
              <a:pPr/>
              <a:t>21</a:t>
            </a:fld>
            <a:endParaRPr lang="en-US" altLang="zh-CN">
              <a:solidFill>
                <a:prstClr val="black"/>
              </a:solidFill>
            </a:endParaRPr>
          </a:p>
        </p:txBody>
      </p:sp>
      <p:sp>
        <p:nvSpPr>
          <p:cNvPr id="408578" name="Rectangle 2"/>
          <p:cNvSpPr>
            <a:spLocks noChangeArrowheads="1" noTextEdit="1"/>
          </p:cNvSpPr>
          <p:nvPr>
            <p:ph type="sldImg"/>
          </p:nvPr>
        </p:nvSpPr>
        <p:spPr>
          <a:ln/>
        </p:spPr>
      </p:sp>
      <p:sp>
        <p:nvSpPr>
          <p:cNvPr id="408579" name="Rectangle 3"/>
          <p:cNvSpPr>
            <a:spLocks noGrp="1" noChangeArrowheads="1"/>
          </p:cNvSpPr>
          <p:nvPr>
            <p:ph type="body" idx="1"/>
          </p:nvPr>
        </p:nvSpPr>
        <p:spPr/>
        <p:txBody>
          <a:bodyPr/>
          <a:lstStyle/>
          <a:p>
            <a:r>
              <a:rPr lang="zh-CN" altLang="en-US"/>
              <a:t>共享树使用一个共同的根，这个根就是网络中的</a:t>
            </a:r>
            <a:r>
              <a:rPr lang="en-US" altLang="zh-CN"/>
              <a:t>RP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27</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BB65E0B-D9D9-401E-B046-5812BDDA8C11}" type="slidenum">
              <a:rPr lang="en-US" altLang="zh-CN">
                <a:solidFill>
                  <a:prstClr val="black"/>
                </a:solidFill>
              </a:rPr>
              <a:pPr/>
              <a:t>29</a:t>
            </a:fld>
            <a:endParaRPr lang="en-US" altLang="zh-CN">
              <a:solidFill>
                <a:prstClr val="black"/>
              </a:solidFill>
            </a:endParaRPr>
          </a:p>
        </p:txBody>
      </p:sp>
      <p:sp>
        <p:nvSpPr>
          <p:cNvPr id="345090" name="Rectangle 2"/>
          <p:cNvSpPr>
            <a:spLocks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8CF0DF1-C822-4D37-A659-95927F616FF6}" type="slidenum">
              <a:rPr lang="en-US" altLang="zh-CN">
                <a:solidFill>
                  <a:prstClr val="black"/>
                </a:solidFill>
              </a:rPr>
              <a:pPr/>
              <a:t>39</a:t>
            </a:fld>
            <a:endParaRPr lang="en-US" altLang="zh-CN">
              <a:solidFill>
                <a:prstClr val="black"/>
              </a:solidFill>
            </a:endParaRPr>
          </a:p>
        </p:txBody>
      </p:sp>
      <p:sp>
        <p:nvSpPr>
          <p:cNvPr id="347138" name="Rectangle 2"/>
          <p:cNvSpPr>
            <a:spLocks noChangeArrowheads="1" noTextEdit="1"/>
          </p:cNvSpPr>
          <p:nvPr>
            <p:ph type="sldImg"/>
          </p:nvPr>
        </p:nvSpPr>
        <p:spPr>
          <a:ln/>
        </p:spPr>
      </p:sp>
      <p:sp>
        <p:nvSpPr>
          <p:cNvPr id="347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8F8E726-14D3-431D-957C-68023BCCBF0A}" type="slidenum">
              <a:rPr lang="en-US" altLang="zh-CN">
                <a:solidFill>
                  <a:prstClr val="black"/>
                </a:solidFill>
              </a:rPr>
              <a:pPr/>
              <a:t>41</a:t>
            </a:fld>
            <a:endParaRPr lang="en-US" altLang="zh-CN">
              <a:solidFill>
                <a:prstClr val="black"/>
              </a:solidFill>
            </a:endParaRPr>
          </a:p>
        </p:txBody>
      </p:sp>
      <p:sp>
        <p:nvSpPr>
          <p:cNvPr id="350210" name="Rectangle 2"/>
          <p:cNvSpPr>
            <a:spLocks noChangeArrowheads="1" noTextEdit="1"/>
          </p:cNvSpPr>
          <p:nvPr>
            <p:ph type="sldImg"/>
          </p:nvPr>
        </p:nvSpPr>
        <p:spPr>
          <a:ln/>
        </p:spPr>
      </p:sp>
      <p:sp>
        <p:nvSpPr>
          <p:cNvPr id="350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42</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8088D1-91DA-4F74-89D5-B035F2C921A8}" type="slidenum">
              <a:rPr lang="zh-CN" altLang="en-US"/>
              <a:pPr/>
              <a:t>46</a:t>
            </a:fld>
            <a:endParaRPr lang="en-US" altLang="zh-CN"/>
          </a:p>
        </p:txBody>
      </p:sp>
      <p:sp>
        <p:nvSpPr>
          <p:cNvPr id="628738" name="Rectangle 2"/>
          <p:cNvSpPr>
            <a:spLocks noChangeArrowheads="1" noTextEdit="1"/>
          </p:cNvSpPr>
          <p:nvPr>
            <p:ph type="sldImg"/>
          </p:nvPr>
        </p:nvSpPr>
        <p:spPr>
          <a:ln/>
        </p:spPr>
      </p:sp>
      <p:sp>
        <p:nvSpPr>
          <p:cNvPr id="628739" name="Rectangle 3"/>
          <p:cNvSpPr>
            <a:spLocks noGrp="1" noChangeArrowheads="1"/>
          </p:cNvSpPr>
          <p:nvPr>
            <p:ph type="body" idx="1"/>
          </p:nvPr>
        </p:nvSpPr>
        <p:spPr>
          <a:xfrm>
            <a:off x="709930" y="4861441"/>
            <a:ext cx="5679440" cy="4605576"/>
          </a:xfrm>
        </p:spPr>
        <p:txBody>
          <a:bodyPr/>
          <a:lstStyle/>
          <a:p>
            <a:r>
              <a:rPr lang="zh-CN" altLang="en-US"/>
              <a:t>二层组播协议</a:t>
            </a:r>
            <a:r>
              <a:rPr lang="en-US" altLang="zh-CN"/>
              <a:t>IGMP Snooping</a:t>
            </a:r>
            <a:r>
              <a:rPr lang="zh-CN" altLang="en-US"/>
              <a:t>（</a:t>
            </a:r>
            <a:r>
              <a:rPr lang="en-US" altLang="zh-CN"/>
              <a:t>Internet Group Management Protocol Snooping</a:t>
            </a:r>
            <a:r>
              <a:rPr lang="zh-CN" altLang="en-US"/>
              <a:t>），有时候也叫</a:t>
            </a:r>
            <a:r>
              <a:rPr lang="en-US" altLang="zh-CN"/>
              <a:t>IGSP</a:t>
            </a:r>
            <a:r>
              <a:rPr lang="zh-CN" altLang="en-US"/>
              <a:t>，是运行在二层以太网交换机上的组播约束机制，用于管理和控制组播组。</a:t>
            </a:r>
          </a:p>
          <a:p>
            <a:r>
              <a:rPr lang="zh-CN" altLang="en-US"/>
              <a:t>基本原理如下：</a:t>
            </a:r>
          </a:p>
          <a:p>
            <a:r>
              <a:rPr lang="zh-CN" altLang="en-US"/>
              <a:t>通过</a:t>
            </a:r>
            <a:r>
              <a:rPr lang="en-US" altLang="zh-CN"/>
              <a:t>IGMP Snooping</a:t>
            </a:r>
            <a:r>
              <a:rPr lang="zh-CN" altLang="en-US"/>
              <a:t>可以实在二层组播交换机上实现</a:t>
            </a:r>
            <a:r>
              <a:rPr lang="en-US" altLang="zh-CN"/>
              <a:t>IGMP</a:t>
            </a:r>
            <a:r>
              <a:rPr lang="zh-CN" altLang="en-US"/>
              <a:t>，二层组播交换机只是通过侦听主机和路由器传送的不同类型的</a:t>
            </a:r>
            <a:r>
              <a:rPr lang="en-US" altLang="zh-CN"/>
              <a:t>IGMP</a:t>
            </a:r>
            <a:r>
              <a:rPr lang="zh-CN" altLang="en-US"/>
              <a:t>报文来动态维护二层组播组，并且在本交换机上的组播注册一般不会传播到其它交换机上。 由于</a:t>
            </a:r>
            <a:r>
              <a:rPr lang="en-US" altLang="zh-CN"/>
              <a:t>IGMP Snooping</a:t>
            </a:r>
            <a:r>
              <a:rPr lang="zh-CN" altLang="en-US"/>
              <a:t>使用的是</a:t>
            </a:r>
            <a:r>
              <a:rPr lang="en-US" altLang="zh-CN"/>
              <a:t>IP</a:t>
            </a:r>
            <a:r>
              <a:rPr lang="zh-CN" altLang="en-US"/>
              <a:t>组播地址，所以要将</a:t>
            </a:r>
            <a:r>
              <a:rPr lang="en-US" altLang="zh-CN"/>
              <a:t>IP</a:t>
            </a:r>
            <a:r>
              <a:rPr lang="zh-CN" altLang="en-US"/>
              <a:t>组播地址映射到</a:t>
            </a:r>
            <a:r>
              <a:rPr lang="en-US" altLang="zh-CN"/>
              <a:t>MAC</a:t>
            </a:r>
            <a:r>
              <a:rPr lang="zh-CN" altLang="en-US"/>
              <a:t>组播地址，同时还存在多个</a:t>
            </a:r>
            <a:r>
              <a:rPr lang="en-US" altLang="zh-CN"/>
              <a:t>IP</a:t>
            </a:r>
            <a:r>
              <a:rPr lang="zh-CN" altLang="en-US"/>
              <a:t>组播地址对应一个</a:t>
            </a:r>
            <a:r>
              <a:rPr lang="en-US" altLang="zh-CN"/>
              <a:t>MAC</a:t>
            </a:r>
            <a:r>
              <a:rPr lang="zh-CN" altLang="en-US"/>
              <a:t>组播地址的情况。</a:t>
            </a:r>
            <a:r>
              <a:rPr lang="en-US" altLang="zh-CN"/>
              <a:t>IGMP Snooping</a:t>
            </a:r>
            <a:r>
              <a:rPr lang="zh-CN" altLang="en-US"/>
              <a:t>除了维护一般的组成员端口外，还要维护路由器端口。这里的路由器端口指的是交换机上和路由器相连的端口。</a:t>
            </a:r>
          </a:p>
          <a:p>
            <a:r>
              <a:rPr lang="en-US" altLang="zh-CN"/>
              <a:t>IGMP Snooping</a:t>
            </a:r>
            <a:r>
              <a:rPr lang="zh-CN" altLang="en-US"/>
              <a:t>处理三种标准的</a:t>
            </a:r>
            <a:r>
              <a:rPr lang="en-US" altLang="zh-CN"/>
              <a:t>IGMP</a:t>
            </a:r>
            <a:r>
              <a:rPr lang="zh-CN" altLang="en-US"/>
              <a:t>报文，以下是针对收到这三种不同类型的</a:t>
            </a:r>
            <a:r>
              <a:rPr lang="en-US" altLang="zh-CN"/>
              <a:t>IGMP</a:t>
            </a:r>
            <a:r>
              <a:rPr lang="zh-CN" altLang="en-US"/>
              <a:t>报文而设计的处理方法。</a:t>
            </a:r>
          </a:p>
          <a:p>
            <a:r>
              <a:rPr lang="en-US" altLang="zh-CN"/>
              <a:t>1</a:t>
            </a:r>
            <a:r>
              <a:rPr lang="zh-CN" altLang="en-US"/>
              <a:t>）</a:t>
            </a:r>
            <a:r>
              <a:rPr lang="en-US" altLang="zh-CN"/>
              <a:t>IGMP Query</a:t>
            </a:r>
            <a:r>
              <a:rPr lang="zh-CN" altLang="en-US"/>
              <a:t>（查询报文）。此报文由路由器发出，又可分为通用查询报文和特定组查询报文。对于通用查询报文，首先要判断收到此通用查询报文的端口是新路由器端口还是旧路由器端口。如果是新路由器端口，则将此端口加入报文所带</a:t>
            </a:r>
            <a:r>
              <a:rPr lang="en-US" altLang="zh-CN"/>
              <a:t>VALN</a:t>
            </a:r>
            <a:r>
              <a:rPr lang="zh-CN" altLang="en-US"/>
              <a:t>的所有组播组，并启动查询间隔定时器；如果是旧路由器端口，则重新启动查询间隔定时器。接着向交换机的除路由器端口外所有其它端口转发</a:t>
            </a:r>
            <a:r>
              <a:rPr lang="en-US" altLang="zh-CN"/>
              <a:t>IGMP</a:t>
            </a:r>
            <a:r>
              <a:rPr lang="zh-CN" altLang="en-US"/>
              <a:t>通用查询报文，同时要对每个组播组启动路由器响应定时器。对于特定组查询报文，交换机要向被查询的组播组的组成员转发</a:t>
            </a:r>
            <a:r>
              <a:rPr lang="en-US" altLang="zh-CN"/>
              <a:t>IGMP</a:t>
            </a:r>
            <a:r>
              <a:rPr lang="zh-CN" altLang="en-US"/>
              <a:t>特定组查询报文，同时要启动对这个组播组的路由器响应定时器。</a:t>
            </a:r>
          </a:p>
          <a:p>
            <a:r>
              <a:rPr lang="en-US" altLang="zh-CN"/>
              <a:t>2</a:t>
            </a:r>
            <a:r>
              <a:rPr lang="zh-CN" altLang="en-US"/>
              <a:t>）</a:t>
            </a:r>
            <a:r>
              <a:rPr lang="en-US" altLang="zh-CN"/>
              <a:t>IGMP Report</a:t>
            </a:r>
            <a:r>
              <a:rPr lang="zh-CN" altLang="en-US"/>
              <a:t>（报告报文）。由主机发出，当主机想主动加入某一多播组或对路由器的查询给予响应是产生此种报文，目前支持</a:t>
            </a:r>
            <a:r>
              <a:rPr lang="en-US" altLang="zh-CN"/>
              <a:t>IGMP v1</a:t>
            </a:r>
            <a:r>
              <a:rPr lang="zh-CN" altLang="en-US"/>
              <a:t>和</a:t>
            </a:r>
            <a:r>
              <a:rPr lang="en-US" altLang="zh-CN"/>
              <a:t>IGMP v2</a:t>
            </a:r>
            <a:r>
              <a:rPr lang="zh-CN" altLang="en-US"/>
              <a:t>两种报告报文。</a:t>
            </a:r>
          </a:p>
          <a:p>
            <a:r>
              <a:rPr lang="zh-CN" altLang="en-US"/>
              <a:t>对于报告报文，交换机首先要确定收到报告报文的端口是新成员还是旧成员。对于新成员的处理是：如果所报告的组播组不存在，则新建此组播组并且将路由器端口和报告的端口一起加入新建的组播组；如果报告的组存在，则只是将报告的端口加入报告的组播组中。然后启动组成员定时器。对于旧成员的处理是：将组成员定时器重启，接着判断交换机响应定时器是否在运行，如果交换机响应定时器正在运行则停止它。判断并处理完接收到报告报文的端口是新成员或是旧成员后，交换机接着要确定是否向路由器端口转发。如果此收到报告报文的端口是报告的组播组中的第一个成员</a:t>
            </a:r>
            <a:r>
              <a:rPr lang="en-US" altLang="zh-CN"/>
              <a:t>,</a:t>
            </a:r>
            <a:r>
              <a:rPr lang="zh-CN" altLang="en-US"/>
              <a:t>则要向路由器端口转发</a:t>
            </a:r>
            <a:r>
              <a:rPr lang="en-US" altLang="zh-CN"/>
              <a:t>,</a:t>
            </a:r>
            <a:r>
              <a:rPr lang="zh-CN" altLang="en-US"/>
              <a:t>否则不转发。如果发现此报告组播组的查询间隔定时器正在计时</a:t>
            </a:r>
            <a:r>
              <a:rPr lang="en-US" altLang="zh-CN"/>
              <a:t>,</a:t>
            </a:r>
            <a:r>
              <a:rPr lang="zh-CN" altLang="en-US"/>
              <a:t>则停止对其计时同时向路由器端口转发</a:t>
            </a:r>
            <a:r>
              <a:rPr lang="en-US" altLang="zh-CN"/>
              <a:t>IGMP</a:t>
            </a:r>
            <a:r>
              <a:rPr lang="zh-CN" altLang="en-US"/>
              <a:t>报告报文</a:t>
            </a:r>
            <a:r>
              <a:rPr lang="en-US" altLang="zh-CN"/>
              <a:t>,</a:t>
            </a:r>
            <a:r>
              <a:rPr lang="zh-CN" altLang="en-US"/>
              <a:t>否则不转发。</a:t>
            </a:r>
          </a:p>
          <a:p>
            <a:r>
              <a:rPr lang="en-US" altLang="zh-CN"/>
              <a:t>3</a:t>
            </a:r>
            <a:r>
              <a:rPr lang="zh-CN" altLang="en-US"/>
              <a:t>）</a:t>
            </a:r>
            <a:r>
              <a:rPr lang="en-US" altLang="zh-CN"/>
              <a:t>IGMP Leave</a:t>
            </a:r>
            <a:r>
              <a:rPr lang="zh-CN" altLang="en-US"/>
              <a:t>（离开报文）。由主机发出，当主机想离开某一多播组时产生此种报文。</a:t>
            </a:r>
          </a:p>
          <a:p>
            <a:r>
              <a:rPr lang="zh-CN" altLang="en-US"/>
              <a:t>当交换机从某一端口收到</a:t>
            </a:r>
            <a:r>
              <a:rPr lang="en-US" altLang="zh-CN"/>
              <a:t>IGMP</a:t>
            </a:r>
            <a:r>
              <a:rPr lang="zh-CN" altLang="en-US"/>
              <a:t>离开报文时</a:t>
            </a:r>
            <a:r>
              <a:rPr lang="en-US" altLang="zh-CN"/>
              <a:t>,</a:t>
            </a:r>
            <a:r>
              <a:rPr lang="zh-CN" altLang="en-US"/>
              <a:t>为了确认此端口下是否还有其它组成员存在</a:t>
            </a:r>
            <a:r>
              <a:rPr lang="en-US" altLang="zh-CN"/>
              <a:t>,</a:t>
            </a:r>
            <a:r>
              <a:rPr lang="zh-CN" altLang="en-US"/>
              <a:t>交换机向此端口发特定组查询报文</a:t>
            </a:r>
            <a:r>
              <a:rPr lang="en-US" altLang="zh-CN"/>
              <a:t>,</a:t>
            </a:r>
            <a:r>
              <a:rPr lang="zh-CN" altLang="en-US"/>
              <a:t>然后启动交换机响应定时器。当交换机响应定时器超时并且到达查询的次数</a:t>
            </a:r>
            <a:r>
              <a:rPr lang="en-US" altLang="zh-CN"/>
              <a:t>(2</a:t>
            </a:r>
            <a:r>
              <a:rPr lang="zh-CN" altLang="en-US"/>
              <a:t>次</a:t>
            </a:r>
            <a:r>
              <a:rPr lang="en-US" altLang="zh-CN"/>
              <a:t>)</a:t>
            </a:r>
            <a:r>
              <a:rPr lang="zh-CN" altLang="en-US"/>
              <a:t>后</a:t>
            </a:r>
            <a:r>
              <a:rPr lang="en-US" altLang="zh-CN"/>
              <a:t>,</a:t>
            </a:r>
            <a:r>
              <a:rPr lang="zh-CN" altLang="en-US"/>
              <a:t>则将端口从离开的组播组中删除。如果删除离开端口后组播组中没有其它组成员存在</a:t>
            </a:r>
            <a:r>
              <a:rPr lang="en-US" altLang="zh-CN"/>
              <a:t>,</a:t>
            </a:r>
            <a:r>
              <a:rPr lang="zh-CN" altLang="en-US"/>
              <a:t>则将整个组播组删除同时向路由器转发</a:t>
            </a:r>
            <a:r>
              <a:rPr lang="en-US" altLang="zh-CN"/>
              <a:t>IGMP</a:t>
            </a:r>
            <a:r>
              <a:rPr lang="zh-CN" altLang="en-US"/>
              <a:t>离开报文。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74128-D2B4-44D0-8CE8-2BF1290EC98D}" type="slidenum">
              <a:rPr lang="zh-CN" altLang="en-US"/>
              <a:pPr/>
              <a:t>47</a:t>
            </a:fld>
            <a:endParaRPr lang="en-US" altLang="zh-CN"/>
          </a:p>
        </p:txBody>
      </p:sp>
      <p:sp>
        <p:nvSpPr>
          <p:cNvPr id="630786" name="Rectangle 2"/>
          <p:cNvSpPr>
            <a:spLocks noChangeArrowheads="1" noTextEdit="1"/>
          </p:cNvSpPr>
          <p:nvPr>
            <p:ph type="sldImg"/>
          </p:nvPr>
        </p:nvSpPr>
        <p:spPr>
          <a:ln/>
        </p:spPr>
      </p:sp>
      <p:sp>
        <p:nvSpPr>
          <p:cNvPr id="630787" name="Rectangle 3"/>
          <p:cNvSpPr>
            <a:spLocks noGrp="1" noChangeArrowheads="1"/>
          </p:cNvSpPr>
          <p:nvPr>
            <p:ph type="body" idx="1"/>
          </p:nvPr>
        </p:nvSpPr>
        <p:spPr>
          <a:xfrm>
            <a:off x="709930" y="4861441"/>
            <a:ext cx="5679440" cy="4605576"/>
          </a:xfrm>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zh-CN" altLang="en-US"/>
              <a:t>课程名称</a:t>
            </a:r>
          </a:p>
        </p:txBody>
      </p:sp>
      <p:sp>
        <p:nvSpPr>
          <p:cNvPr id="31747"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1748" name="Rectangle 7"/>
          <p:cNvSpPr>
            <a:spLocks noGrp="1" noChangeArrowheads="1"/>
          </p:cNvSpPr>
          <p:nvPr>
            <p:ph type="sldNum" sz="quarter" idx="5"/>
          </p:nvPr>
        </p:nvSpPr>
        <p:spPr>
          <a:noFill/>
        </p:spPr>
        <p:txBody>
          <a:bodyPr/>
          <a:lstStyle/>
          <a:p>
            <a:r>
              <a:rPr lang="en-US" altLang="zh-CN"/>
              <a:t>P-</a:t>
            </a:r>
            <a:fld id="{67AB2535-2F27-4729-BFD5-1B76392980E6}" type="slidenum">
              <a:rPr lang="en-US" altLang="zh-CN"/>
              <a:pPr/>
              <a:t>48</a:t>
            </a:fld>
            <a:endParaRPr lang="en-US" altLang="zh-CN"/>
          </a:p>
        </p:txBody>
      </p:sp>
      <p:sp>
        <p:nvSpPr>
          <p:cNvPr id="31749" name="Rectangle 2"/>
          <p:cNvSpPr>
            <a:spLocks noRot="1" noChangeArrowheads="1" noTextEdit="1"/>
          </p:cNvSpPr>
          <p:nvPr>
            <p:ph type="sldImg"/>
          </p:nvPr>
        </p:nvSpPr>
        <p:spPr>
          <a:ln/>
        </p:spPr>
      </p:sp>
      <p:sp>
        <p:nvSpPr>
          <p:cNvPr id="31750"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BBB7B1C-72CD-4C75-B3AE-29DA177BA579}" type="slidenum">
              <a:rPr lang="en-US" altLang="zh-CN">
                <a:solidFill>
                  <a:prstClr val="black"/>
                </a:solidFill>
              </a:rPr>
              <a:pPr/>
              <a:t>54</a:t>
            </a:fld>
            <a:endParaRPr lang="en-US" altLang="zh-CN">
              <a:solidFill>
                <a:prstClr val="black"/>
              </a:solidFill>
            </a:endParaRPr>
          </a:p>
        </p:txBody>
      </p:sp>
      <p:sp>
        <p:nvSpPr>
          <p:cNvPr id="427010" name="Rectangle 2"/>
          <p:cNvSpPr>
            <a:spLocks noChangeArrowheads="1" noTextEdit="1"/>
          </p:cNvSpPr>
          <p:nvPr>
            <p:ph type="sldImg"/>
          </p:nvPr>
        </p:nvSpPr>
        <p:spPr>
          <a:ln/>
        </p:spPr>
      </p:sp>
      <p:sp>
        <p:nvSpPr>
          <p:cNvPr id="427011" name="Rectangle 3"/>
          <p:cNvSpPr>
            <a:spLocks noGrp="1" noChangeArrowheads="1"/>
          </p:cNvSpPr>
          <p:nvPr>
            <p:ph type="body" idx="1"/>
          </p:nvPr>
        </p:nvSpPr>
        <p:spPr/>
        <p:txBody>
          <a:bodyPr/>
          <a:lstStyle/>
          <a:p>
            <a:r>
              <a:rPr lang="zh-CN" altLang="en-US" sz="1000" b="1"/>
              <a:t>邻居发现</a:t>
            </a:r>
            <a:endParaRPr lang="en-US" sz="1000" b="1"/>
          </a:p>
          <a:p>
            <a:pPr lvl="1"/>
            <a:r>
              <a:rPr lang="zh-CN" altLang="en-US" sz="900"/>
              <a:t>通过</a:t>
            </a:r>
            <a:r>
              <a:rPr lang="en-US" altLang="zh-CN" sz="900"/>
              <a:t>hello</a:t>
            </a:r>
            <a:r>
              <a:rPr lang="zh-CN" altLang="en-US" sz="900"/>
              <a:t>机制发现并维护</a:t>
            </a:r>
            <a:r>
              <a:rPr lang="en-US" altLang="zh-CN" sz="900"/>
              <a:t>PIM</a:t>
            </a:r>
            <a:r>
              <a:rPr lang="zh-CN" altLang="en-US" sz="900"/>
              <a:t>邻居关系。</a:t>
            </a:r>
            <a:endParaRPr lang="en-US" sz="900"/>
          </a:p>
          <a:p>
            <a:r>
              <a:rPr lang="zh-CN" altLang="en-US" sz="1000" b="1"/>
              <a:t>共享树</a:t>
            </a:r>
            <a:r>
              <a:rPr lang="en-US" altLang="zh-CN" sz="1000" b="1"/>
              <a:t>/RPT</a:t>
            </a:r>
            <a:r>
              <a:rPr lang="zh-CN" altLang="en-US" sz="1000" b="1"/>
              <a:t>建立</a:t>
            </a:r>
            <a:endParaRPr lang="en-US" sz="1000" b="1"/>
          </a:p>
          <a:p>
            <a:pPr lvl="1"/>
            <a:r>
              <a:rPr lang="zh-CN" altLang="en-US" sz="900"/>
              <a:t>接收者加入组播组，接收者</a:t>
            </a:r>
            <a:r>
              <a:rPr lang="en-US" altLang="zh-CN" sz="900"/>
              <a:t>DR</a:t>
            </a:r>
            <a:r>
              <a:rPr lang="zh-CN" altLang="en-US" sz="900"/>
              <a:t>朝</a:t>
            </a:r>
            <a:r>
              <a:rPr lang="en-US" altLang="zh-CN" sz="900"/>
              <a:t>RP</a:t>
            </a:r>
            <a:r>
              <a:rPr lang="zh-CN" altLang="en-US" sz="900"/>
              <a:t>方向发送</a:t>
            </a:r>
            <a:r>
              <a:rPr lang="en-US" sz="900"/>
              <a:t>(*,G) join</a:t>
            </a:r>
            <a:r>
              <a:rPr lang="zh-CN" altLang="en-US" sz="900"/>
              <a:t>建立共享树。</a:t>
            </a:r>
            <a:endParaRPr lang="en-US" sz="900"/>
          </a:p>
          <a:p>
            <a:r>
              <a:rPr lang="zh-CN" altLang="en-US" sz="1000" b="1"/>
              <a:t>源注册</a:t>
            </a:r>
            <a:endParaRPr lang="en-US" sz="1000" b="1"/>
          </a:p>
          <a:p>
            <a:pPr lvl="1"/>
            <a:r>
              <a:rPr lang="zh-CN" altLang="en-US" sz="900"/>
              <a:t>源</a:t>
            </a:r>
            <a:r>
              <a:rPr lang="en-US" sz="900"/>
              <a:t>DR</a:t>
            </a:r>
            <a:r>
              <a:rPr lang="zh-CN" altLang="en-US" sz="900"/>
              <a:t>封装组播数据到</a:t>
            </a:r>
            <a:r>
              <a:rPr lang="en-US" sz="900"/>
              <a:t>register</a:t>
            </a:r>
            <a:r>
              <a:rPr lang="zh-CN" altLang="en-US" sz="900"/>
              <a:t>报文中单播发送给</a:t>
            </a:r>
            <a:r>
              <a:rPr lang="en-US" altLang="zh-CN" sz="900"/>
              <a:t>RP</a:t>
            </a:r>
            <a:r>
              <a:rPr lang="zh-CN" altLang="en-US" sz="900"/>
              <a:t>进行注册并携带组播数据到</a:t>
            </a:r>
            <a:r>
              <a:rPr lang="en-US" altLang="zh-CN" sz="900"/>
              <a:t>RP</a:t>
            </a:r>
            <a:r>
              <a:rPr lang="zh-CN" altLang="en-US" sz="900"/>
              <a:t>。</a:t>
            </a:r>
            <a:endParaRPr lang="en-US" sz="900"/>
          </a:p>
          <a:p>
            <a:r>
              <a:rPr lang="en-US" sz="1000" b="1"/>
              <a:t>RPT </a:t>
            </a:r>
            <a:r>
              <a:rPr lang="zh-CN" altLang="en-US" sz="1000" b="1"/>
              <a:t>到</a:t>
            </a:r>
            <a:r>
              <a:rPr lang="en-US" sz="1000" b="1"/>
              <a:t>SPT</a:t>
            </a:r>
            <a:r>
              <a:rPr lang="zh-CN" altLang="en-US" sz="1000" b="1"/>
              <a:t>的切换</a:t>
            </a:r>
            <a:endParaRPr lang="en-US" sz="1000" b="1"/>
          </a:p>
          <a:p>
            <a:pPr lvl="1"/>
            <a:r>
              <a:rPr lang="zh-CN" altLang="en-US" sz="900"/>
              <a:t>接收者</a:t>
            </a:r>
            <a:r>
              <a:rPr lang="en-US" altLang="zh-CN" sz="900"/>
              <a:t>DR</a:t>
            </a:r>
            <a:r>
              <a:rPr lang="zh-CN" altLang="en-US" sz="900"/>
              <a:t>向组播源方向发送</a:t>
            </a:r>
            <a:r>
              <a:rPr lang="en-US" sz="900"/>
              <a:t> (S,G) </a:t>
            </a:r>
            <a:r>
              <a:rPr lang="en-US" altLang="zh-CN" sz="900"/>
              <a:t>join</a:t>
            </a:r>
            <a:r>
              <a:rPr lang="zh-CN" altLang="en-US" sz="900"/>
              <a:t>建立源树</a:t>
            </a:r>
            <a:r>
              <a:rPr lang="en-US" altLang="zh-CN" sz="900"/>
              <a:t>/SPT</a:t>
            </a:r>
            <a:r>
              <a:rPr lang="zh-CN" altLang="en-US" sz="900"/>
              <a:t>。 </a:t>
            </a:r>
          </a:p>
          <a:p>
            <a:r>
              <a:rPr lang="zh-CN" altLang="en-US" sz="1000" b="1"/>
              <a:t>剪枝共享树</a:t>
            </a:r>
            <a:r>
              <a:rPr lang="en-US" sz="1000" b="1"/>
              <a:t> </a:t>
            </a:r>
          </a:p>
          <a:p>
            <a:pPr lvl="1"/>
            <a:r>
              <a:rPr lang="zh-CN" altLang="en-US" sz="900"/>
              <a:t>接收者</a:t>
            </a:r>
            <a:r>
              <a:rPr lang="en-US" altLang="zh-CN" sz="900"/>
              <a:t>DR</a:t>
            </a:r>
            <a:r>
              <a:rPr lang="zh-CN" altLang="en-US" sz="900"/>
              <a:t>从</a:t>
            </a:r>
            <a:r>
              <a:rPr lang="en-US" altLang="zh-CN" sz="900"/>
              <a:t>SPT</a:t>
            </a:r>
            <a:r>
              <a:rPr lang="zh-CN" altLang="en-US" sz="900"/>
              <a:t>接收到组播流量后，向</a:t>
            </a:r>
            <a:r>
              <a:rPr lang="en-US" altLang="zh-CN" sz="900"/>
              <a:t>RP</a:t>
            </a:r>
            <a:r>
              <a:rPr lang="zh-CN" altLang="en-US" sz="900"/>
              <a:t>方向发送</a:t>
            </a:r>
            <a:r>
              <a:rPr lang="en-US" altLang="zh-CN" sz="900"/>
              <a:t>(S,G,rpt) prune</a:t>
            </a:r>
            <a:r>
              <a:rPr lang="zh-CN" altLang="en-US" sz="900"/>
              <a:t>剪枝此源</a:t>
            </a:r>
            <a:r>
              <a:rPr lang="en-US" altLang="zh-CN" sz="900"/>
              <a:t>/</a:t>
            </a:r>
            <a:r>
              <a:rPr lang="zh-CN" altLang="en-US" sz="900"/>
              <a:t>组共享树。</a:t>
            </a:r>
            <a:endParaRPr lang="en-US" sz="900"/>
          </a:p>
          <a:p>
            <a:r>
              <a:rPr lang="zh-CN" altLang="en-US" sz="1000" b="1"/>
              <a:t>状态维护</a:t>
            </a:r>
            <a:endParaRPr lang="en-US" sz="1000" b="1"/>
          </a:p>
          <a:p>
            <a:endParaRPr lang="en-US" altLang="zh-CN" sz="10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24F2DCE-3DA7-4075-9C1F-CEEF50AD6E54}" type="slidenum">
              <a:rPr lang="en-US" altLang="zh-CN">
                <a:solidFill>
                  <a:prstClr val="black"/>
                </a:solidFill>
              </a:rPr>
              <a:pPr/>
              <a:t>56</a:t>
            </a:fld>
            <a:endParaRPr lang="en-US" altLang="zh-CN">
              <a:solidFill>
                <a:prstClr val="black"/>
              </a:solidFill>
            </a:endParaRPr>
          </a:p>
        </p:txBody>
      </p:sp>
      <p:sp>
        <p:nvSpPr>
          <p:cNvPr id="301058" name="Rectangle 2"/>
          <p:cNvSpPr>
            <a:spLocks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zh-CN" altLang="en-US"/>
              <a:t>源向</a:t>
            </a:r>
            <a:r>
              <a:rPr lang="en-US" altLang="zh-CN"/>
              <a:t>RP</a:t>
            </a:r>
            <a:r>
              <a:rPr lang="zh-CN" altLang="en-US"/>
              <a:t>注册，数据沿着共享树发送到接收者，边界路由器从</a:t>
            </a:r>
            <a:r>
              <a:rPr lang="en-US" altLang="zh-CN"/>
              <a:t>RP</a:t>
            </a:r>
            <a:r>
              <a:rPr lang="zh-CN" altLang="en-US"/>
              <a:t>收到关于信源的数据包时，就向信源发出</a:t>
            </a:r>
            <a:r>
              <a:rPr lang="en-US" altLang="zh-CN"/>
              <a:t>PIM</a:t>
            </a:r>
            <a:r>
              <a:rPr lang="zh-CN" altLang="en-US"/>
              <a:t>加入消息，使得逆向路径上每个路由器都对到达</a:t>
            </a:r>
            <a:r>
              <a:rPr lang="en-US" altLang="zh-CN"/>
              <a:t>RP</a:t>
            </a:r>
            <a:r>
              <a:rPr lang="zh-CN" altLang="en-US"/>
              <a:t>的单播</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64F63F5-8211-40AF-A790-3312DA81950B}" type="slidenum">
              <a:rPr lang="en-US" altLang="zh-CN">
                <a:solidFill>
                  <a:prstClr val="black"/>
                </a:solidFill>
              </a:rPr>
              <a:pPr/>
              <a:t>62</a:t>
            </a:fld>
            <a:endParaRPr lang="en-US" altLang="zh-CN">
              <a:solidFill>
                <a:prstClr val="black"/>
              </a:solidFill>
            </a:endParaRPr>
          </a:p>
        </p:txBody>
      </p:sp>
      <p:sp>
        <p:nvSpPr>
          <p:cNvPr id="428034" name="Rectangle 2"/>
          <p:cNvSpPr>
            <a:spLocks noChangeArrowheads="1" noTextEdit="1"/>
          </p:cNvSpPr>
          <p:nvPr>
            <p:ph type="sldImg"/>
          </p:nvPr>
        </p:nvSpPr>
        <p:spPr>
          <a:ln/>
        </p:spPr>
      </p:sp>
      <p:sp>
        <p:nvSpPr>
          <p:cNvPr id="428035" name="Rectangle 3"/>
          <p:cNvSpPr>
            <a:spLocks noGrp="1" noChangeArrowheads="1"/>
          </p:cNvSpPr>
          <p:nvPr>
            <p:ph type="body" idx="1"/>
          </p:nvPr>
        </p:nvSpPr>
        <p:spPr/>
        <p:txBody>
          <a:bodyPr/>
          <a:lstStyle/>
          <a:p>
            <a:pPr lvl="1"/>
            <a:r>
              <a:rPr lang="zh-CN" altLang="en-US" sz="1100"/>
              <a:t>可以配置多个候选</a:t>
            </a:r>
            <a:r>
              <a:rPr lang="en-US" altLang="zh-CN" sz="1100"/>
              <a:t>BSR (C-BSR)</a:t>
            </a:r>
          </a:p>
          <a:p>
            <a:pPr lvl="2"/>
            <a:r>
              <a:rPr lang="zh-CN" altLang="en-US" sz="1000"/>
              <a:t>一旦某个</a:t>
            </a:r>
            <a:r>
              <a:rPr lang="en-US" altLang="zh-CN" sz="1000"/>
              <a:t>BSR Down</a:t>
            </a:r>
            <a:r>
              <a:rPr lang="zh-CN" altLang="en-US" sz="1000"/>
              <a:t>掉，可以切换到另外一个</a:t>
            </a:r>
          </a:p>
          <a:p>
            <a:pPr lvl="1"/>
            <a:r>
              <a:rPr lang="zh-CN" altLang="en-US" sz="1100"/>
              <a:t>候选</a:t>
            </a:r>
            <a:r>
              <a:rPr lang="en-US" altLang="zh-CN" sz="1100"/>
              <a:t>RP</a:t>
            </a:r>
            <a:r>
              <a:rPr lang="zh-CN" altLang="en-US" sz="1100"/>
              <a:t>（</a:t>
            </a:r>
            <a:r>
              <a:rPr lang="en-US" altLang="zh-CN" sz="1100"/>
              <a:t>C-RP</a:t>
            </a:r>
            <a:r>
              <a:rPr lang="zh-CN" altLang="en-US" sz="1100"/>
              <a:t>）将通告消息发送给</a:t>
            </a:r>
            <a:r>
              <a:rPr lang="en-US" altLang="zh-CN" sz="1100"/>
              <a:t>BSR</a:t>
            </a:r>
          </a:p>
          <a:p>
            <a:pPr lvl="2"/>
            <a:r>
              <a:rPr lang="en-US" altLang="zh-CN" sz="1000">
                <a:solidFill>
                  <a:schemeClr val="accent2"/>
                </a:solidFill>
              </a:rPr>
              <a:t>C-RP</a:t>
            </a:r>
            <a:r>
              <a:rPr lang="zh-CN" altLang="en-US" sz="1000">
                <a:solidFill>
                  <a:schemeClr val="accent2"/>
                </a:solidFill>
              </a:rPr>
              <a:t>通告通过单播发送</a:t>
            </a:r>
            <a:endParaRPr lang="zh-CN" altLang="zh-CN" sz="1000">
              <a:solidFill>
                <a:schemeClr val="accent2"/>
              </a:solidFill>
            </a:endParaRPr>
          </a:p>
          <a:p>
            <a:pPr lvl="2"/>
            <a:r>
              <a:rPr lang="en-US" altLang="zh-CN" sz="1000"/>
              <a:t>BSR</a:t>
            </a:r>
            <a:r>
              <a:rPr lang="zh-CN" altLang="en-US" sz="1000"/>
              <a:t>在</a:t>
            </a:r>
            <a:r>
              <a:rPr lang="en-US" altLang="zh-CN" sz="1000">
                <a:solidFill>
                  <a:schemeClr val="accent2"/>
                </a:solidFill>
              </a:rPr>
              <a:t>RP</a:t>
            </a:r>
            <a:r>
              <a:rPr lang="zh-CN" altLang="en-US" sz="1000">
                <a:solidFill>
                  <a:schemeClr val="accent2"/>
                </a:solidFill>
              </a:rPr>
              <a:t>集</a:t>
            </a:r>
            <a:r>
              <a:rPr lang="zh-CN" altLang="en-US" sz="1000"/>
              <a:t>存储</a:t>
            </a:r>
            <a:r>
              <a:rPr lang="zh-CN" altLang="en-US" sz="1000">
                <a:solidFill>
                  <a:schemeClr val="accent2"/>
                </a:solidFill>
              </a:rPr>
              <a:t>所有的</a:t>
            </a:r>
            <a:r>
              <a:rPr lang="zh-CN" altLang="en-US" sz="1000"/>
              <a:t> </a:t>
            </a:r>
            <a:r>
              <a:rPr lang="en-US" altLang="zh-CN" sz="1000"/>
              <a:t>C-RP</a:t>
            </a:r>
            <a:r>
              <a:rPr lang="zh-CN" altLang="en-US" sz="1000"/>
              <a:t>通告</a:t>
            </a:r>
            <a:endParaRPr lang="zh-CN" altLang="zh-CN" sz="1000"/>
          </a:p>
          <a:p>
            <a:pPr lvl="1"/>
            <a:r>
              <a:rPr lang="en-US" altLang="zh-CN" sz="1100">
                <a:solidFill>
                  <a:schemeClr val="accent2"/>
                </a:solidFill>
              </a:rPr>
              <a:t>BSR</a:t>
            </a:r>
            <a:r>
              <a:rPr lang="zh-CN" altLang="en-US" sz="1100">
                <a:solidFill>
                  <a:schemeClr val="accent2"/>
                </a:solidFill>
              </a:rPr>
              <a:t>周期性地向所有路由器发送 </a:t>
            </a:r>
            <a:r>
              <a:rPr lang="en-US" altLang="zh-CN" sz="1100">
                <a:solidFill>
                  <a:schemeClr val="accent2"/>
                </a:solidFill>
              </a:rPr>
              <a:t>BSR</a:t>
            </a:r>
            <a:r>
              <a:rPr lang="zh-CN" altLang="en-US" sz="1100">
                <a:solidFill>
                  <a:schemeClr val="accent2"/>
                </a:solidFill>
              </a:rPr>
              <a:t>消息</a:t>
            </a:r>
            <a:endParaRPr lang="zh-CN" altLang="zh-CN" sz="1100">
              <a:solidFill>
                <a:schemeClr val="accent2"/>
              </a:solidFill>
            </a:endParaRPr>
          </a:p>
          <a:p>
            <a:pPr lvl="2"/>
            <a:r>
              <a:rPr lang="en-US" altLang="zh-CN" sz="1000"/>
              <a:t>BSR</a:t>
            </a:r>
            <a:r>
              <a:rPr lang="zh-CN" altLang="en-US" sz="1000"/>
              <a:t>消息包含整个</a:t>
            </a:r>
            <a:r>
              <a:rPr lang="en-US" altLang="zh-CN" sz="1000">
                <a:solidFill>
                  <a:srgbClr val="FF0000"/>
                </a:solidFill>
              </a:rPr>
              <a:t>RP-set</a:t>
            </a:r>
            <a:r>
              <a:rPr lang="zh-CN" altLang="en-US" sz="1000">
                <a:solidFill>
                  <a:srgbClr val="FF0000"/>
                </a:solidFill>
              </a:rPr>
              <a:t>和 </a:t>
            </a:r>
            <a:r>
              <a:rPr lang="en-US" altLang="zh-CN" sz="1000">
                <a:solidFill>
                  <a:srgbClr val="FF0000"/>
                </a:solidFill>
              </a:rPr>
              <a:t>BSR</a:t>
            </a:r>
            <a:r>
              <a:rPr lang="zh-CN" altLang="en-US" sz="1000">
                <a:solidFill>
                  <a:srgbClr val="FF0000"/>
                </a:solidFill>
              </a:rPr>
              <a:t>地址</a:t>
            </a:r>
          </a:p>
          <a:p>
            <a:pPr lvl="2"/>
            <a:r>
              <a:rPr lang="zh-CN" altLang="en-US" sz="1000">
                <a:solidFill>
                  <a:srgbClr val="FF0000"/>
                </a:solidFill>
              </a:rPr>
              <a:t>消息一跳一跳地自</a:t>
            </a:r>
            <a:r>
              <a:rPr lang="en-US" altLang="zh-CN" sz="1000">
                <a:solidFill>
                  <a:srgbClr val="FF0000"/>
                </a:solidFill>
              </a:rPr>
              <a:t>BSR</a:t>
            </a:r>
            <a:r>
              <a:rPr lang="zh-CN" altLang="en-US" sz="1000">
                <a:solidFill>
                  <a:srgbClr val="FF0000"/>
                </a:solidFill>
              </a:rPr>
              <a:t>向整个网络泛滥（</a:t>
            </a:r>
            <a:r>
              <a:rPr lang="en-US" altLang="zh-CN" sz="1000">
                <a:solidFill>
                  <a:srgbClr val="FF0000"/>
                </a:solidFill>
              </a:rPr>
              <a:t>flood</a:t>
            </a:r>
            <a:r>
              <a:rPr lang="zh-CN" altLang="en-US" sz="1000">
                <a:solidFill>
                  <a:srgbClr val="FF0000"/>
                </a:solidFill>
              </a:rPr>
              <a:t>）</a:t>
            </a:r>
          </a:p>
          <a:p>
            <a:pPr lvl="1"/>
            <a:r>
              <a:rPr lang="zh-CN" altLang="en-US" sz="1100"/>
              <a:t>所有的路由器使用收到的</a:t>
            </a:r>
            <a:r>
              <a:rPr lang="en-US" altLang="zh-CN" sz="1100"/>
              <a:t>RP</a:t>
            </a:r>
            <a:r>
              <a:rPr lang="zh-CN" altLang="en-US" sz="1100"/>
              <a:t>集来确定对应每个组播组的</a:t>
            </a:r>
            <a:r>
              <a:rPr lang="en-US" altLang="zh-CN" sz="1100"/>
              <a:t>RP</a:t>
            </a:r>
          </a:p>
          <a:p>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zh-CN" altLang="en-US"/>
              <a:t>课程名称</a:t>
            </a:r>
          </a:p>
        </p:txBody>
      </p:sp>
      <p:sp>
        <p:nvSpPr>
          <p:cNvPr id="38915"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8916" name="Rectangle 7"/>
          <p:cNvSpPr>
            <a:spLocks noGrp="1" noChangeArrowheads="1"/>
          </p:cNvSpPr>
          <p:nvPr>
            <p:ph type="sldNum" sz="quarter" idx="5"/>
          </p:nvPr>
        </p:nvSpPr>
        <p:spPr>
          <a:noFill/>
        </p:spPr>
        <p:txBody>
          <a:bodyPr/>
          <a:lstStyle/>
          <a:p>
            <a:r>
              <a:rPr lang="en-US" altLang="zh-CN"/>
              <a:t>P-</a:t>
            </a:r>
            <a:fld id="{5D2B967A-1856-4AA1-80CF-9E6E840C5DE2}" type="slidenum">
              <a:rPr lang="en-US" altLang="zh-CN"/>
              <a:pPr/>
              <a:t>74</a:t>
            </a:fld>
            <a:endParaRPr lang="en-US" altLang="zh-CN"/>
          </a:p>
        </p:txBody>
      </p:sp>
      <p:sp>
        <p:nvSpPr>
          <p:cNvPr id="38917" name="Rectangle 2"/>
          <p:cNvSpPr>
            <a:spLocks noRot="1" noChangeArrowheads="1" noTextEdit="1"/>
          </p:cNvSpPr>
          <p:nvPr>
            <p:ph type="sldImg"/>
          </p:nvPr>
        </p:nvSpPr>
        <p:spPr>
          <a:ln/>
        </p:spPr>
      </p:sp>
      <p:sp>
        <p:nvSpPr>
          <p:cNvPr id="38918"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p:spPr>
        <p:txBody>
          <a:bodyPr/>
          <a:lstStyle/>
          <a:p>
            <a:r>
              <a:rPr lang="zh-CN" altLang="en-US"/>
              <a:t>课程名称</a:t>
            </a:r>
          </a:p>
        </p:txBody>
      </p:sp>
      <p:sp>
        <p:nvSpPr>
          <p:cNvPr id="37891"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37892" name="Rectangle 7"/>
          <p:cNvSpPr>
            <a:spLocks noGrp="1" noChangeArrowheads="1"/>
          </p:cNvSpPr>
          <p:nvPr>
            <p:ph type="sldNum" sz="quarter" idx="5"/>
          </p:nvPr>
        </p:nvSpPr>
        <p:spPr>
          <a:noFill/>
        </p:spPr>
        <p:txBody>
          <a:bodyPr/>
          <a:lstStyle/>
          <a:p>
            <a:r>
              <a:rPr lang="en-US" altLang="zh-CN"/>
              <a:t>P-</a:t>
            </a:r>
            <a:fld id="{80588056-0467-4FFB-9DAC-F0B6DFDDC22F}" type="slidenum">
              <a:rPr lang="en-US" altLang="zh-CN"/>
              <a:pPr/>
              <a:t>75</a:t>
            </a:fld>
            <a:endParaRPr lang="en-US" altLang="zh-CN"/>
          </a:p>
        </p:txBody>
      </p:sp>
      <p:sp>
        <p:nvSpPr>
          <p:cNvPr id="37893" name="Rectangle 2"/>
          <p:cNvSpPr>
            <a:spLocks noRot="1" noChangeArrowheads="1" noTextEdit="1"/>
          </p:cNvSpPr>
          <p:nvPr>
            <p:ph type="sldImg"/>
          </p:nvPr>
        </p:nvSpPr>
        <p:spPr>
          <a:ln/>
        </p:spPr>
      </p:sp>
      <p:sp>
        <p:nvSpPr>
          <p:cNvPr id="37894"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a:noFill/>
        </p:spPr>
        <p:txBody>
          <a:bodyPr/>
          <a:lstStyle/>
          <a:p>
            <a:r>
              <a:rPr lang="zh-CN" altLang="en-US"/>
              <a:t>课程名称</a:t>
            </a:r>
          </a:p>
        </p:txBody>
      </p:sp>
      <p:sp>
        <p:nvSpPr>
          <p:cNvPr id="40963" name="Rectangle 6"/>
          <p:cNvSpPr>
            <a:spLocks noGrp="1" noChangeArrowheads="1"/>
          </p:cNvSpPr>
          <p:nvPr>
            <p:ph type="ftr" sz="quarter" idx="4"/>
          </p:nvPr>
        </p:nvSpPr>
        <p:spPr>
          <a:noFill/>
        </p:spPr>
        <p:txBody>
          <a:bodyPr/>
          <a:lstStyle/>
          <a:p>
            <a:r>
              <a:rPr lang="zh-CN" altLang="en-US"/>
              <a:t>华为技术有限公司  版权所有  未经许可不得扩散</a:t>
            </a:r>
            <a:endParaRPr lang="zh-CN" altLang="en-US" sz="1300">
              <a:latin typeface="Arial" charset="0"/>
              <a:ea typeface="宋体" pitchFamily="2" charset="-122"/>
            </a:endParaRPr>
          </a:p>
        </p:txBody>
      </p:sp>
      <p:sp>
        <p:nvSpPr>
          <p:cNvPr id="40964" name="Rectangle 7"/>
          <p:cNvSpPr>
            <a:spLocks noGrp="1" noChangeArrowheads="1"/>
          </p:cNvSpPr>
          <p:nvPr>
            <p:ph type="sldNum" sz="quarter" idx="5"/>
          </p:nvPr>
        </p:nvSpPr>
        <p:spPr>
          <a:noFill/>
        </p:spPr>
        <p:txBody>
          <a:bodyPr/>
          <a:lstStyle/>
          <a:p>
            <a:r>
              <a:rPr lang="en-US" altLang="zh-CN"/>
              <a:t>P-</a:t>
            </a:r>
            <a:fld id="{1CED9A95-6D2B-4E71-84A0-CB33DAD3BDAD}" type="slidenum">
              <a:rPr lang="en-US" altLang="zh-CN"/>
              <a:pPr/>
              <a:t>76</a:t>
            </a:fld>
            <a:endParaRPr lang="en-US" altLang="zh-CN"/>
          </a:p>
        </p:txBody>
      </p:sp>
      <p:sp>
        <p:nvSpPr>
          <p:cNvPr id="40965" name="Rectangle 2"/>
          <p:cNvSpPr>
            <a:spLocks noRot="1" noChangeArrowheads="1" noTextEdit="1"/>
          </p:cNvSpPr>
          <p:nvPr>
            <p:ph type="sldImg"/>
          </p:nvPr>
        </p:nvSpPr>
        <p:spPr>
          <a:xfrm>
            <a:off x="993775" y="766763"/>
            <a:ext cx="5119688" cy="3840162"/>
          </a:xfrm>
          <a:ln/>
        </p:spPr>
      </p:sp>
      <p:sp>
        <p:nvSpPr>
          <p:cNvPr id="40966" name="Rectangle 4"/>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3" name="Picture 2" descr="Logo"/>
          <p:cNvPicPr>
            <a:picLocks noChangeAspect="1" noChangeArrowheads="1"/>
          </p:cNvPicPr>
          <p:nvPr/>
        </p:nvPicPr>
        <p:blipFill>
          <a:blip r:embed="rId2" cstate="print"/>
          <a:srcRect/>
          <a:stretch>
            <a:fillRect/>
          </a:stretch>
        </p:blipFill>
        <p:spPr bwMode="auto">
          <a:xfrm>
            <a:off x="7508875" y="5578475"/>
            <a:ext cx="820738" cy="820738"/>
          </a:xfrm>
          <a:prstGeom prst="rect">
            <a:avLst/>
          </a:prstGeom>
          <a:noFill/>
          <a:ln w="9525">
            <a:noFill/>
            <a:miter lim="800000"/>
            <a:headEnd/>
            <a:tailEnd/>
          </a:ln>
        </p:spPr>
      </p:pic>
      <p:pic>
        <p:nvPicPr>
          <p:cNvPr id="4" name="Picture 3" descr="2"/>
          <p:cNvPicPr>
            <a:picLocks noChangeAspect="1" noChangeArrowheads="1"/>
          </p:cNvPicPr>
          <p:nvPr/>
        </p:nvPicPr>
        <p:blipFill>
          <a:blip r:embed="rId3" cstate="print"/>
          <a:srcRect/>
          <a:stretch>
            <a:fillRect/>
          </a:stretch>
        </p:blipFill>
        <p:spPr bwMode="auto">
          <a:xfrm>
            <a:off x="0" y="782638"/>
            <a:ext cx="9144000" cy="3810000"/>
          </a:xfrm>
          <a:prstGeom prst="rect">
            <a:avLst/>
          </a:prstGeom>
          <a:noFill/>
          <a:ln w="9525">
            <a:noFill/>
            <a:miter lim="800000"/>
            <a:headEnd/>
            <a:tailEnd/>
          </a:ln>
        </p:spPr>
      </p:pic>
      <p:sp>
        <p:nvSpPr>
          <p:cNvPr id="5" name="Text Box 7"/>
          <p:cNvSpPr txBox="1">
            <a:spLocks noChangeArrowheads="1"/>
          </p:cNvSpPr>
          <p:nvPr/>
        </p:nvSpPr>
        <p:spPr bwMode="auto">
          <a:xfrm>
            <a:off x="7224713" y="4094163"/>
            <a:ext cx="1333500" cy="261937"/>
          </a:xfrm>
          <a:prstGeom prst="rect">
            <a:avLst/>
          </a:prstGeom>
          <a:noFill/>
          <a:ln w="9525">
            <a:noFill/>
            <a:miter lim="800000"/>
            <a:headEnd/>
            <a:tailEnd/>
          </a:ln>
        </p:spPr>
        <p:txBody>
          <a:bodyPr wrap="none" lIns="80101" tIns="40052" rIns="80101" bIns="40052">
            <a:spAutoFit/>
          </a:bodyPr>
          <a:lstStyle/>
          <a:p>
            <a:pPr defTabSz="801688" eaLnBrk="0" fontAlgn="base" hangingPunct="0">
              <a:defRPr/>
            </a:pPr>
            <a:r>
              <a:rPr lang="en-US" altLang="zh-CN" sz="1200">
                <a:solidFill>
                  <a:schemeClr val="bg1"/>
                </a:solidFill>
                <a:latin typeface="FrutigerNext LT Regular" pitchFamily="34" charset="0"/>
                <a:ea typeface="ＭＳ Ｐゴシック" pitchFamily="34" charset="-128"/>
              </a:rPr>
              <a:t>www.huawei.com</a:t>
            </a:r>
          </a:p>
        </p:txBody>
      </p:sp>
      <p:sp>
        <p:nvSpPr>
          <p:cNvPr id="6" name="Rectangle 14"/>
          <p:cNvSpPr>
            <a:spLocks noChangeArrowheads="1"/>
          </p:cNvSpPr>
          <p:nvPr/>
        </p:nvSpPr>
        <p:spPr bwMode="auto">
          <a:xfrm>
            <a:off x="655638" y="6207125"/>
            <a:ext cx="5016500" cy="265113"/>
          </a:xfrm>
          <a:prstGeom prst="rect">
            <a:avLst/>
          </a:prstGeom>
          <a:noFill/>
          <a:ln w="9525" algn="ctr">
            <a:noFill/>
            <a:miter lim="800000"/>
            <a:headEnd/>
            <a:tailEnd/>
          </a:ln>
          <a:effectLst/>
        </p:spPr>
        <p:txBody>
          <a:bodyPr wrap="none" lIns="80101" tIns="40052" rIns="80101" bIns="40052">
            <a:spAutoFit/>
          </a:bodyPr>
          <a:lstStyle/>
          <a:p>
            <a:pPr defTabSz="801688" eaLnBrk="0" fontAlgn="base" hangingPunct="0">
              <a:defRPr/>
            </a:pPr>
            <a:r>
              <a:rPr lang="en-US" altLang="zh-CN" sz="1200">
                <a:latin typeface="FrutigerNext LT Bold" pitchFamily="1" charset="0"/>
                <a:ea typeface="ＭＳ Ｐゴシック" pitchFamily="34" charset="-128"/>
              </a:rPr>
              <a:t>Copyright © 2011 Huawei Technologies Co., Ltd. All rights reserved. </a:t>
            </a:r>
          </a:p>
        </p:txBody>
      </p:sp>
      <p:sp>
        <p:nvSpPr>
          <p:cNvPr id="7" name="Text Box 16"/>
          <p:cNvSpPr txBox="1">
            <a:spLocks noChangeArrowheads="1"/>
          </p:cNvSpPr>
          <p:nvPr/>
        </p:nvSpPr>
        <p:spPr bwMode="auto">
          <a:xfrm>
            <a:off x="-1968500" y="1322388"/>
            <a:ext cx="1968500" cy="3752850"/>
          </a:xfrm>
          <a:prstGeom prst="rect">
            <a:avLst/>
          </a:prstGeom>
          <a:noFill/>
          <a:ln w="9525" algn="ctr">
            <a:noFill/>
            <a:miter lim="800000"/>
            <a:headEnd/>
            <a:tailEnd/>
          </a:ln>
          <a:effectLst/>
        </p:spPr>
        <p:txBody>
          <a:bodyPr lIns="80139" tIns="40069" rIns="80139" bIns="40069">
            <a:spAutoFit/>
          </a:bodyPr>
          <a:lstStyle/>
          <a:p>
            <a:pPr algn="r" defTabSz="801688" eaLnBrk="0" fontAlgn="base" hangingPunct="0">
              <a:lnSpc>
                <a:spcPct val="125000"/>
              </a:lnSpc>
              <a:defRPr/>
            </a:pPr>
            <a:r>
              <a:rPr lang="zh-CN" altLang="en-US" sz="1100">
                <a:solidFill>
                  <a:schemeClr val="bg1"/>
                </a:solidFill>
              </a:rPr>
              <a:t>英文标题</a:t>
            </a:r>
            <a:r>
              <a:rPr lang="en-US" altLang="zh-CN" sz="1100">
                <a:solidFill>
                  <a:schemeClr val="bg1"/>
                </a:solidFill>
              </a:rPr>
              <a:t>:40-47pt  </a:t>
            </a:r>
          </a:p>
          <a:p>
            <a:pPr algn="r" defTabSz="801688" eaLnBrk="0" fontAlgn="base" hangingPunct="0">
              <a:lnSpc>
                <a:spcPct val="125000"/>
              </a:lnSpc>
              <a:defRPr/>
            </a:pPr>
            <a:r>
              <a:rPr lang="zh-CN" altLang="en-US" sz="1100">
                <a:solidFill>
                  <a:schemeClr val="bg1"/>
                </a:solidFill>
              </a:rPr>
              <a:t>副标题</a:t>
            </a:r>
            <a:r>
              <a:rPr lang="en-US" altLang="zh-CN" sz="1100">
                <a:solidFill>
                  <a:schemeClr val="bg1"/>
                </a:solidFill>
              </a:rPr>
              <a:t>:26-30pt</a:t>
            </a:r>
          </a:p>
          <a:p>
            <a:pPr algn="r" defTabSz="801688" eaLnBrk="0" fontAlgn="base" hangingPunct="0">
              <a:lnSpc>
                <a:spcPct val="125000"/>
              </a:lnSpc>
              <a:defRPr/>
            </a:pPr>
            <a:r>
              <a:rPr lang="zh-CN" altLang="en-US" sz="1100">
                <a:solidFill>
                  <a:schemeClr val="bg1"/>
                </a:solidFill>
              </a:rPr>
              <a:t>字体颜色</a:t>
            </a:r>
            <a:r>
              <a:rPr lang="en-US" altLang="zh-CN" sz="1100">
                <a:solidFill>
                  <a:schemeClr val="bg1"/>
                </a:solidFill>
              </a:rPr>
              <a:t>:</a:t>
            </a:r>
            <a:r>
              <a:rPr lang="zh-CN" altLang="en-US" sz="1100">
                <a:solidFill>
                  <a:schemeClr val="bg1"/>
                </a:solidFill>
              </a:rPr>
              <a:t>反白</a:t>
            </a:r>
          </a:p>
          <a:p>
            <a:pPr algn="r" defTabSz="801688" eaLnBrk="0" fontAlgn="base" hangingPunct="0">
              <a:lnSpc>
                <a:spcPct val="125000"/>
              </a:lnSpc>
              <a:defRPr/>
            </a:pPr>
            <a:r>
              <a:rPr lang="zh-CN" altLang="en-US" sz="1100">
                <a:solidFill>
                  <a:schemeClr val="bg1"/>
                </a:solidFill>
              </a:rPr>
              <a:t>内部使用字体 </a:t>
            </a:r>
            <a:r>
              <a:rPr lang="en-US" altLang="zh-CN" sz="1100">
                <a:solidFill>
                  <a:schemeClr val="bg1"/>
                </a:solidFill>
              </a:rPr>
              <a:t>:</a:t>
            </a:r>
          </a:p>
          <a:p>
            <a:pPr algn="r" defTabSz="801688" eaLnBrk="0" fontAlgn="base" hangingPunct="0">
              <a:lnSpc>
                <a:spcPct val="125000"/>
              </a:lnSpc>
              <a:defRPr/>
            </a:pPr>
            <a:r>
              <a:rPr lang="en-US" altLang="zh-CN" sz="1100">
                <a:solidFill>
                  <a:schemeClr val="bg1"/>
                </a:solidFill>
              </a:rPr>
              <a:t>FrutigerNext LT Medium</a:t>
            </a:r>
          </a:p>
          <a:p>
            <a:pPr algn="r" defTabSz="801688" eaLnBrk="0" fontAlgn="base" hangingPunct="0">
              <a:lnSpc>
                <a:spcPct val="125000"/>
              </a:lnSpc>
              <a:defRPr/>
            </a:pPr>
            <a:r>
              <a:rPr lang="zh-CN" altLang="en-US" sz="1100">
                <a:solidFill>
                  <a:schemeClr val="bg1"/>
                </a:solidFill>
              </a:rPr>
              <a:t>外部使用字体 </a:t>
            </a:r>
            <a:r>
              <a:rPr lang="en-US" altLang="zh-CN" sz="1100">
                <a:solidFill>
                  <a:schemeClr val="bg1"/>
                </a:solidFill>
              </a:rPr>
              <a:t>: Arial</a:t>
            </a:r>
          </a:p>
          <a:p>
            <a:pPr algn="r" defTabSz="801688" eaLnBrk="0" fontAlgn="base" hangingPunct="0">
              <a:lnSpc>
                <a:spcPct val="125000"/>
              </a:lnSpc>
              <a:defRPr/>
            </a:pPr>
            <a:endParaRPr lang="en-US" altLang="zh-CN" sz="1100">
              <a:solidFill>
                <a:schemeClr val="bg1"/>
              </a:solidFill>
            </a:endParaRPr>
          </a:p>
          <a:p>
            <a:pPr algn="r" defTabSz="801688" eaLnBrk="0" fontAlgn="base" hangingPunct="0">
              <a:lnSpc>
                <a:spcPct val="125000"/>
              </a:lnSpc>
              <a:defRPr/>
            </a:pPr>
            <a:endParaRPr lang="en-US" altLang="zh-CN" sz="1100">
              <a:solidFill>
                <a:schemeClr val="bg1"/>
              </a:solidFill>
            </a:endParaRPr>
          </a:p>
          <a:p>
            <a:pPr algn="r" defTabSz="801688" eaLnBrk="0" fontAlgn="base" hangingPunct="0">
              <a:lnSpc>
                <a:spcPct val="125000"/>
              </a:lnSpc>
              <a:defRPr/>
            </a:pPr>
            <a:r>
              <a:rPr lang="zh-CN" altLang="en-US" sz="1100">
                <a:solidFill>
                  <a:schemeClr val="bg1"/>
                </a:solidFill>
              </a:rPr>
              <a:t>中文标题</a:t>
            </a:r>
            <a:r>
              <a:rPr lang="en-US" altLang="zh-CN" sz="1100">
                <a:solidFill>
                  <a:schemeClr val="bg1"/>
                </a:solidFill>
              </a:rPr>
              <a:t>:35-47pt</a:t>
            </a:r>
          </a:p>
          <a:p>
            <a:pPr algn="r" defTabSz="801688" eaLnBrk="0" fontAlgn="base" hangingPunct="0">
              <a:lnSpc>
                <a:spcPct val="125000"/>
              </a:lnSpc>
              <a:defRPr/>
            </a:pPr>
            <a:r>
              <a:rPr lang="zh-CN" altLang="en-US" sz="1100">
                <a:solidFill>
                  <a:schemeClr val="bg1"/>
                </a:solidFill>
              </a:rPr>
              <a:t>字体</a:t>
            </a:r>
            <a:r>
              <a:rPr lang="en-US" altLang="zh-CN" sz="1100">
                <a:solidFill>
                  <a:schemeClr val="bg1"/>
                </a:solidFill>
              </a:rPr>
              <a:t>:</a:t>
            </a:r>
            <a:r>
              <a:rPr lang="zh-CN" altLang="en-US" sz="1100">
                <a:solidFill>
                  <a:schemeClr val="bg1"/>
                </a:solidFill>
              </a:rPr>
              <a:t>黑体</a:t>
            </a:r>
          </a:p>
          <a:p>
            <a:pPr algn="r" defTabSz="801688" eaLnBrk="0" fontAlgn="base" hangingPunct="0">
              <a:lnSpc>
                <a:spcPct val="125000"/>
              </a:lnSpc>
              <a:defRPr/>
            </a:pPr>
            <a:r>
              <a:rPr lang="zh-CN" altLang="en-US" sz="1100">
                <a:solidFill>
                  <a:schemeClr val="bg1"/>
                </a:solidFill>
              </a:rPr>
              <a:t>  副标题</a:t>
            </a:r>
            <a:r>
              <a:rPr lang="en-US" altLang="zh-CN" sz="1100">
                <a:solidFill>
                  <a:schemeClr val="bg1"/>
                </a:solidFill>
              </a:rPr>
              <a:t>:24-28pt</a:t>
            </a:r>
          </a:p>
          <a:p>
            <a:pPr algn="r" defTabSz="801688" eaLnBrk="0" fontAlgn="base" hangingPunct="0">
              <a:lnSpc>
                <a:spcPct val="125000"/>
              </a:lnSpc>
              <a:defRPr/>
            </a:pPr>
            <a:r>
              <a:rPr lang="zh-CN" altLang="en-US" sz="1100">
                <a:solidFill>
                  <a:schemeClr val="bg1"/>
                </a:solidFill>
              </a:rPr>
              <a:t>字体颜色</a:t>
            </a:r>
            <a:r>
              <a:rPr lang="en-US" altLang="zh-CN" sz="1100">
                <a:solidFill>
                  <a:schemeClr val="bg1"/>
                </a:solidFill>
              </a:rPr>
              <a:t>:</a:t>
            </a:r>
            <a:r>
              <a:rPr lang="zh-CN" altLang="en-US" sz="1100">
                <a:solidFill>
                  <a:schemeClr val="bg1"/>
                </a:solidFill>
              </a:rPr>
              <a:t>反白</a:t>
            </a:r>
          </a:p>
          <a:p>
            <a:pPr algn="r" defTabSz="801688" eaLnBrk="0" fontAlgn="base" hangingPunct="0">
              <a:lnSpc>
                <a:spcPct val="125000"/>
              </a:lnSpc>
              <a:defRPr/>
            </a:pPr>
            <a:r>
              <a:rPr lang="zh-CN" altLang="en-US" sz="1100">
                <a:solidFill>
                  <a:schemeClr val="bg1"/>
                </a:solidFill>
              </a:rPr>
              <a:t>字体</a:t>
            </a:r>
            <a:r>
              <a:rPr lang="en-US" altLang="zh-CN" sz="1100">
                <a:solidFill>
                  <a:schemeClr val="bg1"/>
                </a:solidFill>
              </a:rPr>
              <a:t>:</a:t>
            </a:r>
            <a:r>
              <a:rPr lang="zh-CN" altLang="en-US" sz="1100">
                <a:solidFill>
                  <a:schemeClr val="bg1"/>
                </a:solidFill>
              </a:rPr>
              <a:t>细黑体</a:t>
            </a:r>
          </a:p>
          <a:p>
            <a:pPr algn="r" defTabSz="801688" eaLnBrk="0" fontAlgn="base" hangingPunct="0">
              <a:lnSpc>
                <a:spcPct val="125000"/>
              </a:lnSpc>
              <a:defRPr/>
            </a:pPr>
            <a:endParaRPr lang="zh-CN" altLang="en-US" sz="1100">
              <a:solidFill>
                <a:schemeClr val="bg1"/>
              </a:solidFill>
            </a:endParaRPr>
          </a:p>
          <a:p>
            <a:pPr algn="r" defTabSz="801688" eaLnBrk="0" fontAlgn="base" hangingPunct="0">
              <a:lnSpc>
                <a:spcPct val="125000"/>
              </a:lnSpc>
              <a:defRPr/>
            </a:pPr>
            <a:endParaRPr lang="zh-CN" altLang="en-US" sz="1100">
              <a:solidFill>
                <a:schemeClr val="bg1"/>
              </a:solidFill>
            </a:endParaRPr>
          </a:p>
          <a:p>
            <a:pPr algn="r" defTabSz="801688" eaLnBrk="0" fontAlgn="base" hangingPunct="0">
              <a:lnSpc>
                <a:spcPct val="125000"/>
              </a:lnSpc>
              <a:defRPr/>
            </a:pPr>
            <a:endParaRPr lang="zh-CN" altLang="en-US" sz="1100">
              <a:solidFill>
                <a:schemeClr val="bg1"/>
              </a:solidFill>
            </a:endParaRPr>
          </a:p>
          <a:p>
            <a:pPr algn="r" defTabSz="801688" eaLnBrk="0" fontAlgn="base" hangingPunct="0">
              <a:lnSpc>
                <a:spcPct val="125000"/>
              </a:lnSpc>
              <a:spcBef>
                <a:spcPct val="50000"/>
              </a:spcBef>
              <a:defRPr/>
            </a:pPr>
            <a:endParaRPr lang="en-US" altLang="zh-CN" sz="1100"/>
          </a:p>
        </p:txBody>
      </p:sp>
      <p:sp>
        <p:nvSpPr>
          <p:cNvPr id="1466372" name="Rectangle 4"/>
          <p:cNvSpPr>
            <a:spLocks noGrp="1" noChangeArrowheads="1"/>
          </p:cNvSpPr>
          <p:nvPr>
            <p:ph type="ctrTitle" sz="quarter"/>
          </p:nvPr>
        </p:nvSpPr>
        <p:spPr>
          <a:xfrm>
            <a:off x="647700" y="1392238"/>
            <a:ext cx="5303838" cy="1666875"/>
          </a:xfrm>
        </p:spPr>
        <p:txBody>
          <a:bodyPr/>
          <a:lstStyle>
            <a:lvl1pPr>
              <a:defRPr sz="4000">
                <a:solidFill>
                  <a:schemeClr val="bg1"/>
                </a:solidFill>
              </a:defRPr>
            </a:lvl1pPr>
          </a:lstStyle>
          <a:p>
            <a:r>
              <a:rPr lang="zh-CN" altLang="en-US" smtClean="0"/>
              <a:t>单击此处编辑母版标题样式</a:t>
            </a:r>
            <a:endParaRPr lang="zh-CN" altLang="en-US"/>
          </a:p>
        </p:txBody>
      </p:sp>
      <p:sp>
        <p:nvSpPr>
          <p:cNvPr id="8" name="Rectangle 10"/>
          <p:cNvSpPr>
            <a:spLocks noGrp="1" noChangeArrowheads="1"/>
          </p:cNvSpPr>
          <p:nvPr>
            <p:ph type="dt" sz="quarter" idx="10"/>
          </p:nvPr>
        </p:nvSpPr>
        <p:spPr bwMode="auto">
          <a:xfrm>
            <a:off x="684213" y="282575"/>
            <a:ext cx="2132012" cy="474663"/>
          </a:xfrm>
          <a:prstGeom prst="rect">
            <a:avLst/>
          </a:prstGeom>
          <a:ln>
            <a:miter lim="800000"/>
            <a:headEnd/>
            <a:tailEnd/>
          </a:ln>
        </p:spPr>
        <p:txBody>
          <a:bodyPr vert="horz" wrap="square" lIns="80114" tIns="40058" rIns="80114" bIns="40058" numCol="1" anchor="t" anchorCtr="0" compatLnSpc="1">
            <a:prstTxWarp prst="textNoShape">
              <a:avLst/>
            </a:prstTxWarp>
          </a:bodyPr>
          <a:lstStyle>
            <a:lvl1pPr eaLnBrk="0" fontAlgn="base" hangingPunct="0">
              <a:defRPr sz="1300">
                <a:latin typeface="FrutigerNext LT Regular" pitchFamily="34" charset="0"/>
                <a:ea typeface="ＭＳ Ｐゴシック" pitchFamily="34" charset="-128"/>
              </a:defRPr>
            </a:lvl1pPr>
          </a:lstStyle>
          <a:p>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27"/>
          <p:cNvSpPr>
            <a:spLocks noGrp="1" noChangeArrowheads="1"/>
          </p:cNvSpPr>
          <p:nvPr>
            <p:ph type="sldNum" sz="quarter" idx="10"/>
          </p:nvPr>
        </p:nvSpPr>
        <p:spPr>
          <a:ln/>
        </p:spPr>
        <p:txBody>
          <a:bodyPr/>
          <a:lstStyle>
            <a:lvl1pPr>
              <a:defRPr/>
            </a:lvl1pPr>
          </a:lstStyle>
          <a:p>
            <a:r>
              <a:rPr lang="en-US" altLang="zh-CN"/>
              <a:t>Page</a:t>
            </a:r>
            <a:fld id="{9FBC4BA4-11D6-42D2-940C-A2A061BF38DC}"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27"/>
          <p:cNvSpPr>
            <a:spLocks noGrp="1" noChangeArrowheads="1"/>
          </p:cNvSpPr>
          <p:nvPr>
            <p:ph type="sldNum" sz="quarter" idx="10"/>
          </p:nvPr>
        </p:nvSpPr>
        <p:spPr>
          <a:ln/>
        </p:spPr>
        <p:txBody>
          <a:bodyPr/>
          <a:lstStyle>
            <a:lvl1pPr>
              <a:defRPr/>
            </a:lvl1pPr>
          </a:lstStyle>
          <a:p>
            <a:r>
              <a:rPr lang="en-US" altLang="zh-CN"/>
              <a:t>Page</a:t>
            </a:r>
            <a:fld id="{F3EA01D8-7355-4E1A-A059-04A9FDED7DCA}"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463" y="1376363"/>
            <a:ext cx="3887787" cy="4195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76363"/>
            <a:ext cx="3889375" cy="4195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27"/>
          <p:cNvSpPr>
            <a:spLocks noGrp="1" noChangeArrowheads="1"/>
          </p:cNvSpPr>
          <p:nvPr>
            <p:ph type="sldNum" sz="quarter" idx="10"/>
          </p:nvPr>
        </p:nvSpPr>
        <p:spPr>
          <a:ln/>
        </p:spPr>
        <p:txBody>
          <a:bodyPr/>
          <a:lstStyle>
            <a:lvl1pPr>
              <a:defRPr/>
            </a:lvl1pPr>
          </a:lstStyle>
          <a:p>
            <a:r>
              <a:rPr lang="en-US" altLang="zh-CN"/>
              <a:t>Page</a:t>
            </a:r>
            <a:fld id="{52D9D430-057A-4D1E-93CD-C5DE236F0F47}"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27"/>
          <p:cNvSpPr>
            <a:spLocks noGrp="1" noChangeArrowheads="1"/>
          </p:cNvSpPr>
          <p:nvPr>
            <p:ph type="sldNum" sz="quarter" idx="10"/>
          </p:nvPr>
        </p:nvSpPr>
        <p:spPr>
          <a:ln/>
        </p:spPr>
        <p:txBody>
          <a:bodyPr/>
          <a:lstStyle>
            <a:lvl1pPr>
              <a:defRPr/>
            </a:lvl1pPr>
          </a:lstStyle>
          <a:p>
            <a:r>
              <a:rPr lang="en-US" altLang="zh-CN"/>
              <a:t>Page</a:t>
            </a:r>
            <a:fld id="{BA0D7943-CE02-4469-948C-26DA2109D83A}"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27"/>
          <p:cNvSpPr>
            <a:spLocks noGrp="1" noChangeArrowheads="1"/>
          </p:cNvSpPr>
          <p:nvPr>
            <p:ph type="sldNum" sz="quarter" idx="10"/>
          </p:nvPr>
        </p:nvSpPr>
        <p:spPr>
          <a:ln/>
        </p:spPr>
        <p:txBody>
          <a:bodyPr/>
          <a:lstStyle>
            <a:lvl1pPr>
              <a:defRPr/>
            </a:lvl1pPr>
          </a:lstStyle>
          <a:p>
            <a:r>
              <a:rPr lang="en-US" altLang="zh-CN"/>
              <a:t>Page</a:t>
            </a:r>
            <a:fld id="{A72EC1E4-4C38-4AAC-B29F-C262347C4EB6}"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27"/>
          <p:cNvSpPr>
            <a:spLocks noGrp="1" noChangeArrowheads="1"/>
          </p:cNvSpPr>
          <p:nvPr>
            <p:ph type="sldNum" sz="quarter" idx="10"/>
          </p:nvPr>
        </p:nvSpPr>
        <p:spPr>
          <a:ln/>
        </p:spPr>
        <p:txBody>
          <a:bodyPr/>
          <a:lstStyle>
            <a:lvl1pPr>
              <a:defRPr/>
            </a:lvl1pPr>
          </a:lstStyle>
          <a:p>
            <a:r>
              <a:rPr lang="en-US" altLang="zh-CN"/>
              <a:t>Page</a:t>
            </a:r>
            <a:fld id="{CF5DBC73-D9F9-4C92-A0EF-D985DD2662CE}"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27"/>
          <p:cNvSpPr>
            <a:spLocks noGrp="1" noChangeArrowheads="1"/>
          </p:cNvSpPr>
          <p:nvPr>
            <p:ph type="sldNum" sz="quarter" idx="10"/>
          </p:nvPr>
        </p:nvSpPr>
        <p:spPr>
          <a:ln/>
        </p:spPr>
        <p:txBody>
          <a:bodyPr/>
          <a:lstStyle>
            <a:lvl1pPr>
              <a:defRPr/>
            </a:lvl1pPr>
          </a:lstStyle>
          <a:p>
            <a:r>
              <a:rPr lang="en-US" altLang="zh-CN"/>
              <a:t>Page</a:t>
            </a:r>
            <a:fld id="{7E29E646-2252-41DE-A9E1-C01364F1A38C}"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27"/>
          <p:cNvSpPr>
            <a:spLocks noGrp="1" noChangeArrowheads="1"/>
          </p:cNvSpPr>
          <p:nvPr>
            <p:ph type="sldNum" sz="quarter" idx="10"/>
          </p:nvPr>
        </p:nvSpPr>
        <p:spPr>
          <a:ln/>
        </p:spPr>
        <p:txBody>
          <a:bodyPr/>
          <a:lstStyle>
            <a:lvl1pPr>
              <a:defRPr/>
            </a:lvl1pPr>
          </a:lstStyle>
          <a:p>
            <a:r>
              <a:rPr lang="en-US" altLang="zh-CN"/>
              <a:t>Page</a:t>
            </a:r>
            <a:fld id="{42498C89-2019-4734-9515-3A7120953750}"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27"/>
          <p:cNvSpPr>
            <a:spLocks noGrp="1" noChangeArrowheads="1"/>
          </p:cNvSpPr>
          <p:nvPr>
            <p:ph type="sldNum" sz="quarter" idx="10"/>
          </p:nvPr>
        </p:nvSpPr>
        <p:spPr>
          <a:ln/>
        </p:spPr>
        <p:txBody>
          <a:bodyPr/>
          <a:lstStyle>
            <a:lvl1pPr>
              <a:defRPr/>
            </a:lvl1pPr>
          </a:lstStyle>
          <a:p>
            <a:r>
              <a:rPr lang="en-US" altLang="zh-CN"/>
              <a:t>Page</a:t>
            </a:r>
            <a:fld id="{4FC3D0C9-E063-447C-8022-6FD94435D8FA}"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97650" y="358775"/>
            <a:ext cx="1984375" cy="52133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41350" y="358775"/>
            <a:ext cx="5803900" cy="52133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27"/>
          <p:cNvSpPr>
            <a:spLocks noGrp="1" noChangeArrowheads="1"/>
          </p:cNvSpPr>
          <p:nvPr>
            <p:ph type="sldNum" sz="quarter" idx="10"/>
          </p:nvPr>
        </p:nvSpPr>
        <p:spPr>
          <a:ln/>
        </p:spPr>
        <p:txBody>
          <a:bodyPr/>
          <a:lstStyle>
            <a:lvl1pPr>
              <a:defRPr/>
            </a:lvl1pPr>
          </a:lstStyle>
          <a:p>
            <a:r>
              <a:rPr lang="en-US" altLang="zh-CN"/>
              <a:t>Page</a:t>
            </a:r>
            <a:fld id="{2F918712-0D91-4BB2-BECD-1F0BE36375B8}" type="slidenum">
              <a:rPr lang="en-US" altLang="zh-CN"/>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4041" name="Picture 9" descr="Logo"/>
          <p:cNvPicPr>
            <a:picLocks noChangeAspect="1" noChangeArrowheads="1"/>
          </p:cNvPicPr>
          <p:nvPr/>
        </p:nvPicPr>
        <p:blipFill>
          <a:blip r:embed="rId2" cstate="print"/>
          <a:srcRect/>
          <a:stretch>
            <a:fillRect/>
          </a:stretch>
        </p:blipFill>
        <p:spPr bwMode="auto">
          <a:xfrm>
            <a:off x="7508908" y="5578929"/>
            <a:ext cx="820267" cy="821871"/>
          </a:xfrm>
          <a:prstGeom prst="rect">
            <a:avLst/>
          </a:prstGeom>
          <a:noFill/>
        </p:spPr>
      </p:pic>
      <p:pic>
        <p:nvPicPr>
          <p:cNvPr id="44042" name="Picture 10" descr="2"/>
          <p:cNvPicPr>
            <a:picLocks noChangeAspect="1" noChangeArrowheads="1"/>
          </p:cNvPicPr>
          <p:nvPr/>
        </p:nvPicPr>
        <p:blipFill>
          <a:blip r:embed="rId3" cstate="print"/>
          <a:srcRect/>
          <a:stretch>
            <a:fillRect/>
          </a:stretch>
        </p:blipFill>
        <p:spPr bwMode="auto">
          <a:xfrm>
            <a:off x="0" y="783771"/>
            <a:ext cx="9144000" cy="3810000"/>
          </a:xfrm>
          <a:prstGeom prst="rect">
            <a:avLst/>
          </a:prstGeom>
          <a:noFill/>
        </p:spPr>
      </p:pic>
      <p:sp>
        <p:nvSpPr>
          <p:cNvPr id="44047" name="Rectangle 15"/>
          <p:cNvSpPr>
            <a:spLocks noGrp="1" noChangeArrowheads="1"/>
          </p:cNvSpPr>
          <p:nvPr>
            <p:ph type="ctrTitle" sz="quarter"/>
          </p:nvPr>
        </p:nvSpPr>
        <p:spPr>
          <a:xfrm>
            <a:off x="685596" y="1392011"/>
            <a:ext cx="5305207" cy="1666875"/>
          </a:xfrm>
        </p:spPr>
        <p:txBody>
          <a:bodyPr/>
          <a:lstStyle>
            <a:lvl1pPr algn="ctr">
              <a:defRPr sz="4000" b="1">
                <a:solidFill>
                  <a:schemeClr val="bg1"/>
                </a:solidFill>
              </a:defRPr>
            </a:lvl1pPr>
          </a:lstStyle>
          <a:p>
            <a:r>
              <a:rPr lang="zh-CN" altLang="en-US"/>
              <a:t>单击此处编辑母版标题样式</a:t>
            </a:r>
          </a:p>
        </p:txBody>
      </p:sp>
      <p:sp>
        <p:nvSpPr>
          <p:cNvPr id="44048" name="Rectangle 16"/>
          <p:cNvSpPr>
            <a:spLocks noGrp="1" noChangeArrowheads="1"/>
          </p:cNvSpPr>
          <p:nvPr>
            <p:ph type="subTitle" sz="quarter" idx="1"/>
          </p:nvPr>
        </p:nvSpPr>
        <p:spPr>
          <a:xfrm>
            <a:off x="684236" y="3182711"/>
            <a:ext cx="5306567" cy="864053"/>
          </a:xfrm>
        </p:spPr>
        <p:txBody>
          <a:bodyPr lIns="78342" tIns="39171" rIns="78342" bIns="39171"/>
          <a:lstStyle>
            <a:lvl1pPr marL="0" indent="0" algn="ctr">
              <a:buFont typeface="Wingdings" pitchFamily="2" charset="2"/>
              <a:buNone/>
              <a:defRPr sz="2100" b="0">
                <a:solidFill>
                  <a:schemeClr val="bg1"/>
                </a:solidFill>
                <a:latin typeface="华文细黑" pitchFamily="2" charset="-122"/>
              </a:defRPr>
            </a:lvl1pPr>
          </a:lstStyle>
          <a:p>
            <a:r>
              <a:rPr lang="zh-CN" altLang="en-US"/>
              <a:t>单击此处编辑母版副标题样式</a:t>
            </a:r>
          </a:p>
        </p:txBody>
      </p:sp>
      <p:sp>
        <p:nvSpPr>
          <p:cNvPr id="44052" name="Text Box 20"/>
          <p:cNvSpPr txBox="1">
            <a:spLocks noChangeArrowheads="1"/>
          </p:cNvSpPr>
          <p:nvPr/>
        </p:nvSpPr>
        <p:spPr bwMode="auto">
          <a:xfrm>
            <a:off x="652949" y="6206218"/>
            <a:ext cx="2551940" cy="261257"/>
          </a:xfrm>
          <a:prstGeom prst="rect">
            <a:avLst/>
          </a:prstGeom>
          <a:noFill/>
          <a:ln w="9525">
            <a:noFill/>
            <a:miter lim="800000"/>
            <a:headEnd/>
            <a:tailEnd/>
          </a:ln>
        </p:spPr>
        <p:txBody>
          <a:bodyPr wrap="none" lIns="78328" tIns="39165" rIns="78328" bIns="39165">
            <a:spAutoFit/>
          </a:bodyPr>
          <a:lstStyle/>
          <a:p>
            <a:pPr eaLnBrk="0" fontAlgn="base" hangingPunct="0"/>
            <a:r>
              <a:rPr lang="en-US" altLang="zh-CN" sz="1200">
                <a:solidFill>
                  <a:srgbClr val="000000"/>
                </a:solidFill>
                <a:latin typeface="FrutigerNext LT Bold" pitchFamily="1" charset="0"/>
                <a:ea typeface="ＭＳ Ｐゴシック" pitchFamily="34" charset="-128"/>
              </a:rPr>
              <a:t>HUAWEI TECHNOLOGIES Co., Ltd.</a:t>
            </a:r>
            <a:endParaRPr lang="en-US" altLang="zh-CN" sz="2100">
              <a:solidFill>
                <a:srgbClr val="000000"/>
              </a:solidFill>
              <a:ea typeface="ＭＳ Ｐゴシック" pitchFamily="34" charset="-128"/>
            </a:endParaRPr>
          </a:p>
        </p:txBody>
      </p:sp>
      <p:sp>
        <p:nvSpPr>
          <p:cNvPr id="44054" name="Text Box 22"/>
          <p:cNvSpPr txBox="1">
            <a:spLocks noChangeArrowheads="1"/>
          </p:cNvSpPr>
          <p:nvPr/>
        </p:nvSpPr>
        <p:spPr bwMode="auto">
          <a:xfrm>
            <a:off x="7224604" y="4093029"/>
            <a:ext cx="1444179" cy="263761"/>
          </a:xfrm>
          <a:prstGeom prst="rect">
            <a:avLst/>
          </a:prstGeom>
          <a:noFill/>
          <a:ln w="9525">
            <a:noFill/>
            <a:miter lim="800000"/>
            <a:headEnd/>
            <a:tailEnd/>
          </a:ln>
        </p:spPr>
        <p:txBody>
          <a:bodyPr wrap="none" lIns="78328" tIns="39165" rIns="78328" bIns="39165">
            <a:spAutoFit/>
          </a:bodyPr>
          <a:lstStyle/>
          <a:p>
            <a:pPr eaLnBrk="0" fontAlgn="base" hangingPunct="0"/>
            <a:r>
              <a:rPr lang="en-US" altLang="zh-CN" sz="1200">
                <a:solidFill>
                  <a:srgbClr val="FFFFFF"/>
                </a:solidFill>
                <a:latin typeface="FrutigerNext LT Regular" pitchFamily="34" charset="0"/>
                <a:ea typeface="ＭＳ Ｐゴシック" pitchFamily="34" charset="-128"/>
              </a:rPr>
              <a:t>www.huawei.com</a:t>
            </a:r>
          </a:p>
        </p:txBody>
      </p:sp>
      <p:sp>
        <p:nvSpPr>
          <p:cNvPr id="44055" name="Rectangle 23"/>
          <p:cNvSpPr>
            <a:spLocks noChangeArrowheads="1"/>
          </p:cNvSpPr>
          <p:nvPr/>
        </p:nvSpPr>
        <p:spPr bwMode="auto">
          <a:xfrm>
            <a:off x="3984347" y="6206218"/>
            <a:ext cx="1625569" cy="261257"/>
          </a:xfrm>
          <a:prstGeom prst="rect">
            <a:avLst/>
          </a:prstGeom>
          <a:noFill/>
          <a:ln w="9525" algn="ctr">
            <a:noFill/>
            <a:miter lim="800000"/>
            <a:headEnd/>
            <a:tailEnd/>
          </a:ln>
          <a:effectLst/>
        </p:spPr>
        <p:txBody>
          <a:bodyPr wrap="none" lIns="78296" tIns="39147" rIns="78296" bIns="39147">
            <a:spAutoFit/>
          </a:bodyPr>
          <a:lstStyle/>
          <a:p>
            <a:pPr eaLnBrk="0" fontAlgn="base" hangingPunct="0"/>
            <a:r>
              <a:rPr lang="en-US" altLang="zh-CN" sz="1200">
                <a:solidFill>
                  <a:srgbClr val="000000"/>
                </a:solidFill>
                <a:latin typeface="FrutigerNext LT Bold" pitchFamily="1" charset="0"/>
                <a:ea typeface="ＭＳ Ｐゴシック" pitchFamily="34" charset="-128"/>
              </a:rPr>
              <a:t>Huawei Confidential </a:t>
            </a:r>
          </a:p>
        </p:txBody>
      </p:sp>
      <p:sp>
        <p:nvSpPr>
          <p:cNvPr id="44057" name="Rectangle 25"/>
          <p:cNvSpPr>
            <a:spLocks noChangeArrowheads="1"/>
          </p:cNvSpPr>
          <p:nvPr/>
        </p:nvSpPr>
        <p:spPr bwMode="auto">
          <a:xfrm>
            <a:off x="6793386" y="247650"/>
            <a:ext cx="1398845" cy="294502"/>
          </a:xfrm>
          <a:prstGeom prst="rect">
            <a:avLst/>
          </a:prstGeom>
          <a:noFill/>
          <a:ln w="9525" algn="ctr">
            <a:noFill/>
            <a:miter lim="800000"/>
            <a:headEnd/>
            <a:tailEnd/>
          </a:ln>
          <a:effectLst/>
        </p:spPr>
        <p:txBody>
          <a:bodyPr wrap="none" lIns="78296" tIns="39147" rIns="78296" bIns="39147">
            <a:spAutoFit/>
          </a:bodyPr>
          <a:lstStyle/>
          <a:p>
            <a:pPr eaLnBrk="0" fontAlgn="base" hangingPunct="0"/>
            <a:r>
              <a:rPr lang="en-US" altLang="zh-CN" sz="1400" b="1">
                <a:solidFill>
                  <a:srgbClr val="666666"/>
                </a:solidFill>
                <a:latin typeface="FrutigerNext LT Regular" pitchFamily="34" charset="0"/>
                <a:ea typeface="ＭＳ Ｐゴシック" pitchFamily="34" charset="-128"/>
              </a:rPr>
              <a:t>Security Level: </a:t>
            </a:r>
          </a:p>
        </p:txBody>
      </p:sp>
      <p:sp>
        <p:nvSpPr>
          <p:cNvPr id="44058" name="Rectangle 26"/>
          <p:cNvSpPr>
            <a:spLocks noGrp="1" noChangeArrowheads="1"/>
          </p:cNvSpPr>
          <p:nvPr>
            <p:ph type="dt" sz="quarter" idx="2"/>
          </p:nvPr>
        </p:nvSpPr>
        <p:spPr>
          <a:xfrm>
            <a:off x="684237" y="281669"/>
            <a:ext cx="2134325" cy="476250"/>
          </a:xfrm>
        </p:spPr>
        <p:txBody>
          <a:bodyPr lIns="78342" tIns="39171" rIns="78342" bIns="39171"/>
          <a:lstStyle>
            <a:lvl1pPr>
              <a:lnSpc>
                <a:spcPct val="100000"/>
              </a:lnSpc>
              <a:defRPr>
                <a:latin typeface="+mn-lt"/>
              </a:defRPr>
            </a:lvl1pPr>
          </a:lstStyle>
          <a:p>
            <a:fld id="{E9BC264D-AABC-402E-9064-EAF6B696E588}" type="datetime1">
              <a:rPr lang="zh-CN" altLang="en-US">
                <a:solidFill>
                  <a:srgbClr val="000000"/>
                </a:solidFill>
              </a:rPr>
              <a:pPr/>
              <a:t>2011-3-21</a:t>
            </a:fld>
            <a:endParaRPr lang="en-US" altLang="zh-CN">
              <a:solidFill>
                <a:srgbClr val="000000"/>
              </a:solidFill>
            </a:endParaRPr>
          </a:p>
        </p:txBody>
      </p:sp>
      <p:sp>
        <p:nvSpPr>
          <p:cNvPr id="44098" name="Text Box 66"/>
          <p:cNvSpPr txBox="1">
            <a:spLocks noChangeArrowheads="1"/>
          </p:cNvSpPr>
          <p:nvPr/>
        </p:nvSpPr>
        <p:spPr bwMode="auto">
          <a:xfrm>
            <a:off x="-1968368" y="1322614"/>
            <a:ext cx="1968368" cy="3853217"/>
          </a:xfrm>
          <a:prstGeom prst="rect">
            <a:avLst/>
          </a:prstGeom>
          <a:noFill/>
          <a:ln w="9525" algn="ctr">
            <a:noFill/>
            <a:miter lim="800000"/>
            <a:headEnd/>
            <a:tailEnd/>
          </a:ln>
          <a:effectLst/>
        </p:spPr>
        <p:txBody>
          <a:bodyPr lIns="78342" tIns="39171" rIns="78342" bIns="39171">
            <a:spAutoFit/>
          </a:bodyPr>
          <a:lstStyle/>
          <a:p>
            <a:pPr algn="r" eaLnBrk="0" fontAlgn="base" hangingPunct="0">
              <a:lnSpc>
                <a:spcPct val="125000"/>
              </a:lnSpc>
            </a:pPr>
            <a:r>
              <a:rPr lang="zh-CN" altLang="en-US" sz="1100">
                <a:solidFill>
                  <a:srgbClr val="FFFFFF"/>
                </a:solidFill>
              </a:rPr>
              <a:t>英文标题</a:t>
            </a:r>
            <a:r>
              <a:rPr lang="en-US" altLang="zh-CN" sz="1100">
                <a:solidFill>
                  <a:srgbClr val="FFFFFF"/>
                </a:solidFill>
              </a:rPr>
              <a:t>:40-47pt  </a:t>
            </a:r>
          </a:p>
          <a:p>
            <a:pPr algn="r" eaLnBrk="0" fontAlgn="base" hangingPunct="0">
              <a:lnSpc>
                <a:spcPct val="125000"/>
              </a:lnSpc>
            </a:pPr>
            <a:r>
              <a:rPr lang="zh-CN" altLang="en-US" sz="1100">
                <a:solidFill>
                  <a:srgbClr val="FFFFFF"/>
                </a:solidFill>
              </a:rPr>
              <a:t>副标题</a:t>
            </a:r>
            <a:r>
              <a:rPr lang="en-US" altLang="zh-CN" sz="1100">
                <a:solidFill>
                  <a:srgbClr val="FFFFFF"/>
                </a:solidFill>
              </a:rPr>
              <a:t>:26-30pt</a:t>
            </a:r>
          </a:p>
          <a:p>
            <a:pPr algn="r" eaLnBrk="0" fontAlgn="base" hangingPunct="0">
              <a:lnSpc>
                <a:spcPct val="125000"/>
              </a:lnSpc>
            </a:pPr>
            <a:r>
              <a:rPr lang="zh-CN" altLang="en-US" sz="1100">
                <a:solidFill>
                  <a:srgbClr val="FFFFFF"/>
                </a:solidFill>
              </a:rPr>
              <a:t>字体颜色</a:t>
            </a:r>
            <a:r>
              <a:rPr lang="en-US" altLang="zh-CN" sz="1100">
                <a:solidFill>
                  <a:srgbClr val="FFFFFF"/>
                </a:solidFill>
              </a:rPr>
              <a:t>:</a:t>
            </a:r>
            <a:r>
              <a:rPr lang="zh-CN" altLang="en-US" sz="1100">
                <a:solidFill>
                  <a:srgbClr val="FFFFFF"/>
                </a:solidFill>
              </a:rPr>
              <a:t>反白</a:t>
            </a:r>
          </a:p>
          <a:p>
            <a:pPr algn="r" eaLnBrk="0" fontAlgn="base" hangingPunct="0">
              <a:lnSpc>
                <a:spcPct val="125000"/>
              </a:lnSpc>
            </a:pPr>
            <a:r>
              <a:rPr lang="zh-CN" altLang="en-US" sz="1100">
                <a:solidFill>
                  <a:srgbClr val="FFFFFF"/>
                </a:solidFill>
              </a:rPr>
              <a:t>内部使用字体 </a:t>
            </a:r>
            <a:r>
              <a:rPr lang="en-US" altLang="zh-CN" sz="1100">
                <a:solidFill>
                  <a:srgbClr val="FFFFFF"/>
                </a:solidFill>
              </a:rPr>
              <a:t>:</a:t>
            </a:r>
          </a:p>
          <a:p>
            <a:pPr algn="r" eaLnBrk="0" fontAlgn="base" hangingPunct="0">
              <a:lnSpc>
                <a:spcPct val="125000"/>
              </a:lnSpc>
            </a:pPr>
            <a:r>
              <a:rPr lang="en-US" altLang="zh-CN" sz="1100">
                <a:solidFill>
                  <a:srgbClr val="FFFFFF"/>
                </a:solidFill>
              </a:rPr>
              <a:t>FrutigerNext LT Medium</a:t>
            </a:r>
          </a:p>
          <a:p>
            <a:pPr algn="r" eaLnBrk="0" fontAlgn="base" hangingPunct="0">
              <a:lnSpc>
                <a:spcPct val="125000"/>
              </a:lnSpc>
            </a:pPr>
            <a:r>
              <a:rPr lang="zh-CN" altLang="en-US" sz="1100">
                <a:solidFill>
                  <a:srgbClr val="FFFFFF"/>
                </a:solidFill>
              </a:rPr>
              <a:t>外部使用字体 </a:t>
            </a:r>
            <a:r>
              <a:rPr lang="en-US" altLang="zh-CN" sz="1100">
                <a:solidFill>
                  <a:srgbClr val="FFFFFF"/>
                </a:solidFill>
              </a:rPr>
              <a:t>: Arial</a:t>
            </a:r>
            <a:endParaRPr lang="zh-CN" altLang="en-US" sz="1100">
              <a:solidFill>
                <a:srgbClr val="FFFFFF"/>
              </a:solidFill>
            </a:endParaRPr>
          </a:p>
          <a:p>
            <a:pPr algn="r" eaLnBrk="0" fontAlgn="base" hangingPunct="0">
              <a:lnSpc>
                <a:spcPct val="125000"/>
              </a:lnSpc>
            </a:pPr>
            <a:endParaRPr lang="zh-CN" altLang="en-US" sz="1100">
              <a:solidFill>
                <a:srgbClr val="FFFFFF"/>
              </a:solidFill>
            </a:endParaRPr>
          </a:p>
          <a:p>
            <a:pPr algn="r" eaLnBrk="0" fontAlgn="base" hangingPunct="0">
              <a:lnSpc>
                <a:spcPct val="125000"/>
              </a:lnSpc>
            </a:pPr>
            <a:endParaRPr lang="zh-CN" altLang="en-US" sz="1100">
              <a:solidFill>
                <a:srgbClr val="FFFFFF"/>
              </a:solidFill>
            </a:endParaRPr>
          </a:p>
          <a:p>
            <a:pPr algn="r" eaLnBrk="0" fontAlgn="base" hangingPunct="0">
              <a:lnSpc>
                <a:spcPct val="125000"/>
              </a:lnSpc>
            </a:pPr>
            <a:r>
              <a:rPr lang="zh-CN" altLang="en-US" sz="1100">
                <a:solidFill>
                  <a:srgbClr val="FFFFFF"/>
                </a:solidFill>
              </a:rPr>
              <a:t>中文标题</a:t>
            </a:r>
            <a:r>
              <a:rPr lang="en-US" altLang="zh-CN" sz="1100">
                <a:solidFill>
                  <a:srgbClr val="FFFFFF"/>
                </a:solidFill>
              </a:rPr>
              <a:t>:35-47pt</a:t>
            </a:r>
          </a:p>
          <a:p>
            <a:pPr algn="r" eaLnBrk="0" fontAlgn="base" hangingPunct="0">
              <a:lnSpc>
                <a:spcPct val="125000"/>
              </a:lnSpc>
            </a:pPr>
            <a:r>
              <a:rPr lang="zh-CN" altLang="en-US" sz="1100">
                <a:solidFill>
                  <a:srgbClr val="FFFFFF"/>
                </a:solidFill>
              </a:rPr>
              <a:t>字体</a:t>
            </a:r>
            <a:r>
              <a:rPr lang="en-US" altLang="zh-CN" sz="1100">
                <a:solidFill>
                  <a:srgbClr val="FFFFFF"/>
                </a:solidFill>
              </a:rPr>
              <a:t>:</a:t>
            </a:r>
            <a:r>
              <a:rPr lang="zh-CN" altLang="en-US" sz="1100">
                <a:solidFill>
                  <a:srgbClr val="FFFFFF"/>
                </a:solidFill>
              </a:rPr>
              <a:t>黑体</a:t>
            </a:r>
          </a:p>
          <a:p>
            <a:pPr algn="r" eaLnBrk="0" fontAlgn="base" hangingPunct="0">
              <a:lnSpc>
                <a:spcPct val="125000"/>
              </a:lnSpc>
            </a:pPr>
            <a:r>
              <a:rPr lang="en-US" altLang="zh-CN" sz="1100">
                <a:solidFill>
                  <a:srgbClr val="FFFFFF"/>
                </a:solidFill>
              </a:rPr>
              <a:t>  </a:t>
            </a:r>
            <a:r>
              <a:rPr lang="zh-CN" altLang="en-US" sz="1100">
                <a:solidFill>
                  <a:srgbClr val="FFFFFF"/>
                </a:solidFill>
              </a:rPr>
              <a:t>副标题</a:t>
            </a:r>
            <a:r>
              <a:rPr lang="en-US" altLang="zh-CN" sz="1100">
                <a:solidFill>
                  <a:srgbClr val="FFFFFF"/>
                </a:solidFill>
              </a:rPr>
              <a:t>:24-28pt</a:t>
            </a:r>
            <a:endParaRPr lang="zh-CN" altLang="en-US" sz="1100">
              <a:solidFill>
                <a:srgbClr val="FFFFFF"/>
              </a:solidFill>
            </a:endParaRPr>
          </a:p>
          <a:p>
            <a:pPr algn="r" eaLnBrk="0" fontAlgn="base" hangingPunct="0">
              <a:lnSpc>
                <a:spcPct val="125000"/>
              </a:lnSpc>
            </a:pPr>
            <a:r>
              <a:rPr lang="zh-CN" altLang="en-US" sz="1100">
                <a:solidFill>
                  <a:srgbClr val="FFFFFF"/>
                </a:solidFill>
              </a:rPr>
              <a:t>字体颜色</a:t>
            </a:r>
            <a:r>
              <a:rPr lang="en-US" altLang="zh-CN" sz="1100">
                <a:solidFill>
                  <a:srgbClr val="FFFFFF"/>
                </a:solidFill>
              </a:rPr>
              <a:t>:</a:t>
            </a:r>
            <a:r>
              <a:rPr lang="zh-CN" altLang="en-US" sz="1100">
                <a:solidFill>
                  <a:srgbClr val="FFFFFF"/>
                </a:solidFill>
              </a:rPr>
              <a:t>反白</a:t>
            </a:r>
          </a:p>
          <a:p>
            <a:pPr algn="r" eaLnBrk="0" fontAlgn="base" hangingPunct="0">
              <a:lnSpc>
                <a:spcPct val="125000"/>
              </a:lnSpc>
            </a:pPr>
            <a:r>
              <a:rPr lang="zh-CN" altLang="en-US" sz="1100">
                <a:solidFill>
                  <a:srgbClr val="FFFFFF"/>
                </a:solidFill>
              </a:rPr>
              <a:t>字体</a:t>
            </a:r>
            <a:r>
              <a:rPr lang="en-US" altLang="zh-CN" sz="1100">
                <a:solidFill>
                  <a:srgbClr val="FFFFFF"/>
                </a:solidFill>
              </a:rPr>
              <a:t>:</a:t>
            </a:r>
            <a:r>
              <a:rPr lang="zh-CN" altLang="en-US" sz="1100">
                <a:solidFill>
                  <a:srgbClr val="FFFFFF"/>
                </a:solidFill>
              </a:rPr>
              <a:t>细黑体</a:t>
            </a:r>
          </a:p>
          <a:p>
            <a:pPr algn="r" eaLnBrk="0" fontAlgn="base" hangingPunct="0">
              <a:lnSpc>
                <a:spcPct val="125000"/>
              </a:lnSpc>
            </a:pPr>
            <a:endParaRPr lang="zh-CN" altLang="en-US" sz="1100">
              <a:solidFill>
                <a:srgbClr val="FFFFFF"/>
              </a:solidFill>
            </a:endParaRPr>
          </a:p>
          <a:p>
            <a:pPr algn="r" eaLnBrk="0" fontAlgn="base" hangingPunct="0">
              <a:lnSpc>
                <a:spcPct val="125000"/>
              </a:lnSpc>
            </a:pPr>
            <a:endParaRPr lang="zh-CN" altLang="en-US" sz="1100">
              <a:solidFill>
                <a:srgbClr val="FFFFFF"/>
              </a:solidFill>
            </a:endParaRPr>
          </a:p>
          <a:p>
            <a:pPr algn="r" eaLnBrk="0" fontAlgn="base" hangingPunct="0">
              <a:lnSpc>
                <a:spcPct val="125000"/>
              </a:lnSpc>
            </a:pPr>
            <a:endParaRPr lang="zh-CN" altLang="en-US" sz="1100">
              <a:solidFill>
                <a:srgbClr val="FFFFFF"/>
              </a:solidFill>
            </a:endParaRPr>
          </a:p>
          <a:p>
            <a:pPr algn="r" eaLnBrk="0" fontAlgn="base" hangingPunct="0">
              <a:lnSpc>
                <a:spcPct val="125000"/>
              </a:lnSpc>
              <a:spcBef>
                <a:spcPct val="50000"/>
              </a:spcBef>
            </a:pPr>
            <a:endParaRPr lang="zh-CN" altLang="en-US" sz="1100">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67E6A13C-0D74-4062-A70E-E40ECEDE9544}"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25" y="4407354"/>
            <a:ext cx="7772808" cy="1362075"/>
          </a:xfrm>
        </p:spPr>
        <p:txBody>
          <a:bodyPr anchor="t"/>
          <a:lstStyle>
            <a:lvl1pPr algn="l">
              <a:defRPr sz="34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25" y="2906486"/>
            <a:ext cx="7772808" cy="1500868"/>
          </a:xfrm>
        </p:spPr>
        <p:txBody>
          <a:bodyPr anchor="b"/>
          <a:lstStyle>
            <a:lvl1pPr marL="0" indent="0">
              <a:buNone/>
              <a:defRPr sz="1700"/>
            </a:lvl1pPr>
            <a:lvl2pPr marL="391775" indent="0">
              <a:buNone/>
              <a:defRPr sz="1500"/>
            </a:lvl2pPr>
            <a:lvl3pPr marL="783549" indent="0">
              <a:buNone/>
              <a:defRPr sz="1400"/>
            </a:lvl3pPr>
            <a:lvl4pPr marL="1175324" indent="0">
              <a:buNone/>
              <a:defRPr sz="1200"/>
            </a:lvl4pPr>
            <a:lvl5pPr marL="1567099" indent="0">
              <a:buNone/>
              <a:defRPr sz="1200"/>
            </a:lvl5pPr>
            <a:lvl6pPr marL="1958873" indent="0">
              <a:buNone/>
              <a:defRPr sz="1200"/>
            </a:lvl6pPr>
            <a:lvl7pPr marL="2350648" indent="0">
              <a:buNone/>
              <a:defRPr sz="1200"/>
            </a:lvl7pPr>
            <a:lvl8pPr marL="2742423" indent="0">
              <a:buNone/>
              <a:defRPr sz="1200"/>
            </a:lvl8pPr>
            <a:lvl9pPr marL="3134197" indent="0">
              <a:buNone/>
              <a:defRPr sz="12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F1A2360F-3C2E-4584-8D82-7D6A828AB9D5}"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949" y="1641022"/>
            <a:ext cx="3898647" cy="4195083"/>
          </a:xfrm>
        </p:spPr>
        <p:txBody>
          <a:bodyPr/>
          <a:lstStyle>
            <a:lvl1pPr>
              <a:defRPr sz="2400"/>
            </a:lvl1pPr>
            <a:lvl2pPr>
              <a:defRPr sz="21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2185" y="1641022"/>
            <a:ext cx="3900008" cy="4195083"/>
          </a:xfrm>
        </p:spPr>
        <p:txBody>
          <a:bodyPr/>
          <a:lstStyle>
            <a:lvl1pPr>
              <a:defRPr sz="2400"/>
            </a:lvl1pPr>
            <a:lvl2pPr>
              <a:defRPr sz="21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9F6508B8-E4BE-4CE4-97C8-B2A1C684F657}"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64" y="274864"/>
            <a:ext cx="8229872"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64" y="1534886"/>
            <a:ext cx="4040119" cy="639536"/>
          </a:xfrm>
        </p:spPr>
        <p:txBody>
          <a:bodyPr anchor="b"/>
          <a:lstStyle>
            <a:lvl1pPr marL="0" indent="0">
              <a:buNone/>
              <a:defRPr sz="2100" b="1"/>
            </a:lvl1pPr>
            <a:lvl2pPr marL="391775" indent="0">
              <a:buNone/>
              <a:defRPr sz="1700" b="1"/>
            </a:lvl2pPr>
            <a:lvl3pPr marL="783549" indent="0">
              <a:buNone/>
              <a:defRPr sz="1500" b="1"/>
            </a:lvl3pPr>
            <a:lvl4pPr marL="1175324" indent="0">
              <a:buNone/>
              <a:defRPr sz="1400" b="1"/>
            </a:lvl4pPr>
            <a:lvl5pPr marL="1567099" indent="0">
              <a:buNone/>
              <a:defRPr sz="1400" b="1"/>
            </a:lvl5pPr>
            <a:lvl6pPr marL="1958873" indent="0">
              <a:buNone/>
              <a:defRPr sz="1400" b="1"/>
            </a:lvl6pPr>
            <a:lvl7pPr marL="2350648" indent="0">
              <a:buNone/>
              <a:defRPr sz="1400" b="1"/>
            </a:lvl7pPr>
            <a:lvl8pPr marL="2742423" indent="0">
              <a:buNone/>
              <a:defRPr sz="1400" b="1"/>
            </a:lvl8pPr>
            <a:lvl9pPr marL="3134197" indent="0">
              <a:buNone/>
              <a:defRPr sz="1400" b="1"/>
            </a:lvl9pPr>
          </a:lstStyle>
          <a:p>
            <a:pPr lvl="0"/>
            <a:r>
              <a:rPr lang="zh-CN" altLang="en-US" smtClean="0"/>
              <a:t>单击此处编辑母版文本样式</a:t>
            </a:r>
          </a:p>
        </p:txBody>
      </p:sp>
      <p:sp>
        <p:nvSpPr>
          <p:cNvPr id="4" name="内容占位符 3"/>
          <p:cNvSpPr>
            <a:spLocks noGrp="1"/>
          </p:cNvSpPr>
          <p:nvPr>
            <p:ph sz="half" idx="2"/>
          </p:nvPr>
        </p:nvSpPr>
        <p:spPr>
          <a:xfrm>
            <a:off x="457064" y="2174422"/>
            <a:ext cx="4040119" cy="3951514"/>
          </a:xfrm>
        </p:spPr>
        <p:txBody>
          <a:bodyPr/>
          <a:lstStyle>
            <a:lvl1pPr>
              <a:defRPr sz="21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57" y="1534886"/>
            <a:ext cx="4041479" cy="639536"/>
          </a:xfrm>
        </p:spPr>
        <p:txBody>
          <a:bodyPr anchor="b"/>
          <a:lstStyle>
            <a:lvl1pPr marL="0" indent="0">
              <a:buNone/>
              <a:defRPr sz="2100" b="1"/>
            </a:lvl1pPr>
            <a:lvl2pPr marL="391775" indent="0">
              <a:buNone/>
              <a:defRPr sz="1700" b="1"/>
            </a:lvl2pPr>
            <a:lvl3pPr marL="783549" indent="0">
              <a:buNone/>
              <a:defRPr sz="1500" b="1"/>
            </a:lvl3pPr>
            <a:lvl4pPr marL="1175324" indent="0">
              <a:buNone/>
              <a:defRPr sz="1400" b="1"/>
            </a:lvl4pPr>
            <a:lvl5pPr marL="1567099" indent="0">
              <a:buNone/>
              <a:defRPr sz="1400" b="1"/>
            </a:lvl5pPr>
            <a:lvl6pPr marL="1958873" indent="0">
              <a:buNone/>
              <a:defRPr sz="1400" b="1"/>
            </a:lvl6pPr>
            <a:lvl7pPr marL="2350648" indent="0">
              <a:buNone/>
              <a:defRPr sz="1400" b="1"/>
            </a:lvl7pPr>
            <a:lvl8pPr marL="2742423" indent="0">
              <a:buNone/>
              <a:defRPr sz="1400" b="1"/>
            </a:lvl8pPr>
            <a:lvl9pPr marL="3134197" indent="0">
              <a:buNone/>
              <a:defRPr sz="1400" b="1"/>
            </a:lvl9pPr>
          </a:lstStyle>
          <a:p>
            <a:pPr lvl="0"/>
            <a:r>
              <a:rPr lang="zh-CN" altLang="en-US" smtClean="0"/>
              <a:t>单击此处编辑母版文本样式</a:t>
            </a:r>
          </a:p>
        </p:txBody>
      </p:sp>
      <p:sp>
        <p:nvSpPr>
          <p:cNvPr id="6" name="内容占位符 5"/>
          <p:cNvSpPr>
            <a:spLocks noGrp="1"/>
          </p:cNvSpPr>
          <p:nvPr>
            <p:ph sz="quarter" idx="4"/>
          </p:nvPr>
        </p:nvSpPr>
        <p:spPr>
          <a:xfrm>
            <a:off x="4645457" y="2174422"/>
            <a:ext cx="4041479" cy="3951514"/>
          </a:xfrm>
        </p:spPr>
        <p:txBody>
          <a:bodyPr/>
          <a:lstStyle>
            <a:lvl1pPr>
              <a:defRPr sz="21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r>
              <a:rPr lang="de-DE">
                <a:solidFill>
                  <a:srgbClr val="000000"/>
                </a:solidFill>
              </a:rPr>
              <a:t>Page </a:t>
            </a:r>
            <a:fld id="{936941E0-0AD6-4D87-866A-F08B02FB6743}"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r>
              <a:rPr lang="de-DE">
                <a:solidFill>
                  <a:srgbClr val="000000"/>
                </a:solidFill>
              </a:rPr>
              <a:t>Page </a:t>
            </a:r>
            <a:fld id="{99356CFD-6FFB-4C8A-830E-18272F12A953}"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r>
              <a:rPr lang="de-DE">
                <a:solidFill>
                  <a:srgbClr val="000000"/>
                </a:solidFill>
              </a:rPr>
              <a:t>Page </a:t>
            </a:r>
            <a:fld id="{137DB6D8-562D-48C9-AE86-D6FD26781818}"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64" y="273504"/>
            <a:ext cx="3009004" cy="1162050"/>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4894" y="273504"/>
            <a:ext cx="5112043" cy="5852432"/>
          </a:xfrm>
        </p:spPr>
        <p:txBody>
          <a:bodyPr/>
          <a:lstStyle>
            <a:lvl1pPr>
              <a:defRPr sz="2700"/>
            </a:lvl1pPr>
            <a:lvl2pPr>
              <a:defRPr sz="2400"/>
            </a:lvl2pPr>
            <a:lvl3pPr>
              <a:defRPr sz="21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064" y="1435554"/>
            <a:ext cx="3009004" cy="4690382"/>
          </a:xfrm>
        </p:spPr>
        <p:txBody>
          <a:bodyPr/>
          <a:lstStyle>
            <a:lvl1pPr marL="0" indent="0">
              <a:buNone/>
              <a:defRPr sz="1200"/>
            </a:lvl1pPr>
            <a:lvl2pPr marL="391775" indent="0">
              <a:buNone/>
              <a:defRPr sz="1000"/>
            </a:lvl2pPr>
            <a:lvl3pPr marL="783549" indent="0">
              <a:buNone/>
              <a:defRPr sz="900"/>
            </a:lvl3pPr>
            <a:lvl4pPr marL="1175324" indent="0">
              <a:buNone/>
              <a:defRPr sz="800"/>
            </a:lvl4pPr>
            <a:lvl5pPr marL="1567099" indent="0">
              <a:buNone/>
              <a:defRPr sz="800"/>
            </a:lvl5pPr>
            <a:lvl6pPr marL="1958873" indent="0">
              <a:buNone/>
              <a:defRPr sz="800"/>
            </a:lvl6pPr>
            <a:lvl7pPr marL="2350648" indent="0">
              <a:buNone/>
              <a:defRPr sz="800"/>
            </a:lvl7pPr>
            <a:lvl8pPr marL="2742423" indent="0">
              <a:buNone/>
              <a:defRPr sz="800"/>
            </a:lvl8pPr>
            <a:lvl9pPr marL="3134197"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B2A4B1A0-D006-40B5-8886-D2FB6EC11F8A}"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888" y="4800600"/>
            <a:ext cx="5486128" cy="567418"/>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888" y="612321"/>
            <a:ext cx="5486128" cy="4114800"/>
          </a:xfrm>
        </p:spPr>
        <p:txBody>
          <a:bodyPr/>
          <a:lstStyle>
            <a:lvl1pPr marL="0" indent="0">
              <a:buNone/>
              <a:defRPr sz="2700"/>
            </a:lvl1pPr>
            <a:lvl2pPr marL="391775" indent="0">
              <a:buNone/>
              <a:defRPr sz="2400"/>
            </a:lvl2pPr>
            <a:lvl3pPr marL="783549" indent="0">
              <a:buNone/>
              <a:defRPr sz="2100"/>
            </a:lvl3pPr>
            <a:lvl4pPr marL="1175324" indent="0">
              <a:buNone/>
              <a:defRPr sz="1700"/>
            </a:lvl4pPr>
            <a:lvl5pPr marL="1567099" indent="0">
              <a:buNone/>
              <a:defRPr sz="1700"/>
            </a:lvl5pPr>
            <a:lvl6pPr marL="1958873" indent="0">
              <a:buNone/>
              <a:defRPr sz="1700"/>
            </a:lvl6pPr>
            <a:lvl7pPr marL="2350648" indent="0">
              <a:buNone/>
              <a:defRPr sz="1700"/>
            </a:lvl7pPr>
            <a:lvl8pPr marL="2742423" indent="0">
              <a:buNone/>
              <a:defRPr sz="1700"/>
            </a:lvl8pPr>
            <a:lvl9pPr marL="3134197" indent="0">
              <a:buNone/>
              <a:defRPr sz="1700"/>
            </a:lvl9pPr>
          </a:lstStyle>
          <a:p>
            <a:endParaRPr lang="zh-CN" altLang="en-US"/>
          </a:p>
        </p:txBody>
      </p:sp>
      <p:sp>
        <p:nvSpPr>
          <p:cNvPr id="4" name="文本占位符 3"/>
          <p:cNvSpPr>
            <a:spLocks noGrp="1"/>
          </p:cNvSpPr>
          <p:nvPr>
            <p:ph type="body" sz="half" idx="2"/>
          </p:nvPr>
        </p:nvSpPr>
        <p:spPr>
          <a:xfrm>
            <a:off x="1792888" y="5368018"/>
            <a:ext cx="5486128" cy="804182"/>
          </a:xfrm>
        </p:spPr>
        <p:txBody>
          <a:bodyPr/>
          <a:lstStyle>
            <a:lvl1pPr marL="0" indent="0">
              <a:buNone/>
              <a:defRPr sz="1200"/>
            </a:lvl1pPr>
            <a:lvl2pPr marL="391775" indent="0">
              <a:buNone/>
              <a:defRPr sz="1000"/>
            </a:lvl2pPr>
            <a:lvl3pPr marL="783549" indent="0">
              <a:buNone/>
              <a:defRPr sz="900"/>
            </a:lvl3pPr>
            <a:lvl4pPr marL="1175324" indent="0">
              <a:buNone/>
              <a:defRPr sz="800"/>
            </a:lvl4pPr>
            <a:lvl5pPr marL="1567099" indent="0">
              <a:buNone/>
              <a:defRPr sz="800"/>
            </a:lvl5pPr>
            <a:lvl6pPr marL="1958873" indent="0">
              <a:buNone/>
              <a:defRPr sz="800"/>
            </a:lvl6pPr>
            <a:lvl7pPr marL="2350648" indent="0">
              <a:buNone/>
              <a:defRPr sz="800"/>
            </a:lvl7pPr>
            <a:lvl8pPr marL="2742423" indent="0">
              <a:buNone/>
              <a:defRPr sz="800"/>
            </a:lvl8pPr>
            <a:lvl9pPr marL="3134197"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67F46EF8-6364-4C52-94C6-03D830EF26F8}"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50E62AA2-5FA6-43A9-B065-3DB60142B6BC}"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0221" y="638175"/>
            <a:ext cx="1981971" cy="519792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2949" y="638175"/>
            <a:ext cx="5816683" cy="519792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67CC8944-A9A0-4F4A-BAA3-597BE41B41F5}"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52949" y="638175"/>
            <a:ext cx="7929244" cy="519792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360807" y="6489247"/>
            <a:ext cx="2097597" cy="457200"/>
          </a:xfrm>
        </p:spPr>
        <p:txBody>
          <a:bodyPr/>
          <a:lstStyle>
            <a:lvl1pPr>
              <a:defRPr/>
            </a:lvl1pPr>
          </a:lstStyle>
          <a:p>
            <a:r>
              <a:rPr lang="de-DE">
                <a:solidFill>
                  <a:srgbClr val="000000"/>
                </a:solidFill>
              </a:rPr>
              <a:t>Page </a:t>
            </a:r>
            <a:fld id="{76BBA668-3582-4AE0-91F2-659AB1E60DE0}"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52949" y="638176"/>
            <a:ext cx="7744242" cy="870857"/>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52949" y="1641021"/>
            <a:ext cx="3898647" cy="203154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2185" y="1641021"/>
            <a:ext cx="3900008" cy="203154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52949" y="3803197"/>
            <a:ext cx="3898647" cy="20329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2185" y="3803197"/>
            <a:ext cx="3900008" cy="20329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360807" y="6489247"/>
            <a:ext cx="2097597" cy="457200"/>
          </a:xfrm>
        </p:spPr>
        <p:txBody>
          <a:bodyPr/>
          <a:lstStyle>
            <a:lvl1pPr>
              <a:defRPr/>
            </a:lvl1pPr>
          </a:lstStyle>
          <a:p>
            <a:r>
              <a:rPr lang="de-DE">
                <a:solidFill>
                  <a:srgbClr val="000000"/>
                </a:solidFill>
              </a:rPr>
              <a:t>Page </a:t>
            </a:r>
            <a:fld id="{6146654C-33AD-46B8-ABC6-4F2B12F06423}"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52949" y="638176"/>
            <a:ext cx="7744242" cy="870857"/>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52949" y="1641022"/>
            <a:ext cx="7929244" cy="4195083"/>
          </a:xfrm>
        </p:spPr>
        <p:txBody>
          <a:bodyPr/>
          <a:lstStyle/>
          <a:p>
            <a:endParaRPr lang="zh-CN" altLang="en-US"/>
          </a:p>
        </p:txBody>
      </p:sp>
      <p:sp>
        <p:nvSpPr>
          <p:cNvPr id="4" name="日期占位符 3"/>
          <p:cNvSpPr>
            <a:spLocks noGrp="1"/>
          </p:cNvSpPr>
          <p:nvPr>
            <p:ph type="dt" sz="half" idx="10"/>
          </p:nvPr>
        </p:nvSpPr>
        <p:spPr>
          <a:xfrm>
            <a:off x="6360807" y="6489247"/>
            <a:ext cx="2097597" cy="457200"/>
          </a:xfrm>
        </p:spPr>
        <p:txBody>
          <a:bodyPr/>
          <a:lstStyle>
            <a:lvl1pPr>
              <a:defRPr/>
            </a:lvl1pPr>
          </a:lstStyle>
          <a:p>
            <a:r>
              <a:rPr lang="de-DE">
                <a:solidFill>
                  <a:srgbClr val="000000"/>
                </a:solidFill>
              </a:rPr>
              <a:t>Page </a:t>
            </a:r>
            <a:fld id="{F69C2C1D-A7B4-4579-9C7C-B47B4B8592BB}"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369666" name="Picture 2" descr="Logo"/>
          <p:cNvPicPr>
            <a:picLocks noChangeAspect="1" noChangeArrowheads="1"/>
          </p:cNvPicPr>
          <p:nvPr/>
        </p:nvPicPr>
        <p:blipFill>
          <a:blip r:embed="rId2" cstate="print"/>
          <a:srcRect/>
          <a:stretch>
            <a:fillRect/>
          </a:stretch>
        </p:blipFill>
        <p:spPr bwMode="auto">
          <a:xfrm>
            <a:off x="7508875" y="5578475"/>
            <a:ext cx="820738" cy="822325"/>
          </a:xfrm>
          <a:prstGeom prst="rect">
            <a:avLst/>
          </a:prstGeom>
          <a:noFill/>
        </p:spPr>
      </p:pic>
      <p:pic>
        <p:nvPicPr>
          <p:cNvPr id="369667" name="Picture 3" descr="2"/>
          <p:cNvPicPr>
            <a:picLocks noChangeAspect="1" noChangeArrowheads="1"/>
          </p:cNvPicPr>
          <p:nvPr/>
        </p:nvPicPr>
        <p:blipFill>
          <a:blip r:embed="rId3" cstate="print"/>
          <a:srcRect/>
          <a:stretch>
            <a:fillRect/>
          </a:stretch>
        </p:blipFill>
        <p:spPr bwMode="auto">
          <a:xfrm>
            <a:off x="1588" y="784225"/>
            <a:ext cx="9142412" cy="3810000"/>
          </a:xfrm>
          <a:prstGeom prst="rect">
            <a:avLst/>
          </a:prstGeom>
          <a:noFill/>
        </p:spPr>
      </p:pic>
      <p:sp>
        <p:nvSpPr>
          <p:cNvPr id="369668" name="Text Box 4"/>
          <p:cNvSpPr txBox="1">
            <a:spLocks noChangeArrowheads="1"/>
          </p:cNvSpPr>
          <p:nvPr/>
        </p:nvSpPr>
        <p:spPr bwMode="auto">
          <a:xfrm>
            <a:off x="652463" y="327025"/>
            <a:ext cx="1279525" cy="314325"/>
          </a:xfrm>
          <a:prstGeom prst="rect">
            <a:avLst/>
          </a:prstGeom>
          <a:noFill/>
          <a:ln w="9525">
            <a:noFill/>
            <a:miter lim="800000"/>
            <a:headEnd/>
            <a:tailEnd/>
          </a:ln>
        </p:spPr>
        <p:txBody>
          <a:bodyPr wrap="none" lIns="78309" tIns="39153" rIns="78309" bIns="39153">
            <a:spAutoFit/>
          </a:bodyPr>
          <a:lstStyle/>
          <a:p>
            <a:pPr defTabSz="784225" eaLnBrk="0" fontAlgn="base" hangingPunct="0"/>
            <a:r>
              <a:rPr lang="en-US" altLang="zh-CN" sz="1500">
                <a:solidFill>
                  <a:srgbClr val="666666"/>
                </a:solidFill>
                <a:latin typeface="FrutigerNext LT Regular" pitchFamily="34" charset="0"/>
                <a:ea typeface="ＭＳ Ｐゴシック" pitchFamily="34" charset="-128"/>
              </a:rPr>
              <a:t>06.April 2006</a:t>
            </a:r>
            <a:endParaRPr lang="en-US" altLang="zh-CN" sz="2100">
              <a:solidFill>
                <a:srgbClr val="000000"/>
              </a:solidFill>
              <a:latin typeface="Arial" pitchFamily="34" charset="0"/>
              <a:ea typeface="ＭＳ Ｐゴシック" pitchFamily="34" charset="-128"/>
            </a:endParaRPr>
          </a:p>
        </p:txBody>
      </p:sp>
      <p:sp>
        <p:nvSpPr>
          <p:cNvPr id="369669" name="Text Box 5"/>
          <p:cNvSpPr txBox="1">
            <a:spLocks noChangeArrowheads="1"/>
          </p:cNvSpPr>
          <p:nvPr/>
        </p:nvSpPr>
        <p:spPr bwMode="auto">
          <a:xfrm>
            <a:off x="652463" y="6205538"/>
            <a:ext cx="2552700" cy="261937"/>
          </a:xfrm>
          <a:prstGeom prst="rect">
            <a:avLst/>
          </a:prstGeom>
          <a:noFill/>
          <a:ln w="9525">
            <a:noFill/>
            <a:miter lim="800000"/>
            <a:headEnd/>
            <a:tailEnd/>
          </a:ln>
        </p:spPr>
        <p:txBody>
          <a:bodyPr wrap="none" lIns="78309" tIns="39153" rIns="78309" bIns="39153">
            <a:spAutoFit/>
          </a:bodyPr>
          <a:lstStyle/>
          <a:p>
            <a:pPr defTabSz="784225" eaLnBrk="0" fontAlgn="base" hangingPunct="0"/>
            <a:r>
              <a:rPr lang="en-US" altLang="zh-CN" sz="1200">
                <a:solidFill>
                  <a:srgbClr val="000000"/>
                </a:solidFill>
                <a:latin typeface="FrutigerNext LT Bold" pitchFamily="1" charset="0"/>
                <a:ea typeface="ＭＳ Ｐゴシック" pitchFamily="34" charset="-128"/>
              </a:rPr>
              <a:t>HUAWEI TECHNOLOGIES Co., Ltd.</a:t>
            </a:r>
            <a:endParaRPr lang="en-US" altLang="zh-CN" sz="2100">
              <a:solidFill>
                <a:srgbClr val="000000"/>
              </a:solidFill>
              <a:latin typeface="Arial" pitchFamily="34" charset="0"/>
              <a:ea typeface="ＭＳ Ｐゴシック" pitchFamily="34" charset="-128"/>
            </a:endParaRPr>
          </a:p>
        </p:txBody>
      </p:sp>
      <p:sp>
        <p:nvSpPr>
          <p:cNvPr id="369670" name="Text Box 6"/>
          <p:cNvSpPr txBox="1">
            <a:spLocks noChangeArrowheads="1"/>
          </p:cNvSpPr>
          <p:nvPr/>
        </p:nvSpPr>
        <p:spPr bwMode="auto">
          <a:xfrm>
            <a:off x="7246938" y="3984625"/>
            <a:ext cx="1503362" cy="325438"/>
          </a:xfrm>
          <a:prstGeom prst="rect">
            <a:avLst/>
          </a:prstGeom>
          <a:noFill/>
          <a:ln w="9525">
            <a:noFill/>
            <a:miter lim="800000"/>
            <a:headEnd/>
            <a:tailEnd/>
          </a:ln>
          <a:effectLst/>
        </p:spPr>
        <p:txBody>
          <a:bodyPr lIns="91409" tIns="45704" rIns="91409" bIns="45704"/>
          <a:lstStyle/>
          <a:p>
            <a:pPr fontAlgn="base"/>
            <a:r>
              <a:rPr kumimoji="1" lang="en-US" altLang="zh-CN" sz="2400">
                <a:solidFill>
                  <a:srgbClr val="000000"/>
                </a:solidFill>
                <a:latin typeface="Times New Roman" pitchFamily="18" charset="0"/>
                <a:ea typeface="宋体" pitchFamily="2" charset="-122"/>
              </a:rPr>
              <a:t>www.huawei.com</a:t>
            </a:r>
          </a:p>
        </p:txBody>
      </p:sp>
      <p:sp>
        <p:nvSpPr>
          <p:cNvPr id="369671" name="Rectangle 7"/>
          <p:cNvSpPr>
            <a:spLocks noChangeArrowheads="1"/>
          </p:cNvSpPr>
          <p:nvPr/>
        </p:nvSpPr>
        <p:spPr bwMode="auto">
          <a:xfrm>
            <a:off x="4202113" y="6205538"/>
            <a:ext cx="1612900" cy="261937"/>
          </a:xfrm>
          <a:prstGeom prst="rect">
            <a:avLst/>
          </a:prstGeom>
          <a:noFill/>
          <a:ln w="9525" algn="ctr">
            <a:noFill/>
            <a:miter lim="800000"/>
            <a:headEnd/>
            <a:tailEnd/>
          </a:ln>
          <a:effectLst/>
        </p:spPr>
        <p:txBody>
          <a:bodyPr wrap="none" lIns="78309" tIns="39153" rIns="78309" bIns="39153">
            <a:spAutoFit/>
          </a:bodyPr>
          <a:lstStyle/>
          <a:p>
            <a:pPr defTabSz="784225" eaLnBrk="0" fontAlgn="base" hangingPunct="0"/>
            <a:r>
              <a:rPr lang="en-US" altLang="zh-CN" sz="1200">
                <a:solidFill>
                  <a:srgbClr val="000000"/>
                </a:solidFill>
                <a:latin typeface="FrutigerNext LT Bold" pitchFamily="1" charset="0"/>
                <a:ea typeface="ＭＳ Ｐゴシック" pitchFamily="34" charset="-128"/>
              </a:rPr>
              <a:t>HUAWEI Confidential </a:t>
            </a:r>
          </a:p>
        </p:txBody>
      </p:sp>
      <p:sp>
        <p:nvSpPr>
          <p:cNvPr id="369672" name="Rectangle 8"/>
          <p:cNvSpPr>
            <a:spLocks noChangeArrowheads="1"/>
          </p:cNvSpPr>
          <p:nvPr/>
        </p:nvSpPr>
        <p:spPr bwMode="auto">
          <a:xfrm>
            <a:off x="6419850" y="314325"/>
            <a:ext cx="941388" cy="314325"/>
          </a:xfrm>
          <a:prstGeom prst="rect">
            <a:avLst/>
          </a:prstGeom>
          <a:noFill/>
          <a:ln w="9525" algn="ctr">
            <a:noFill/>
            <a:miter lim="800000"/>
            <a:headEnd/>
            <a:tailEnd/>
          </a:ln>
          <a:effectLst/>
        </p:spPr>
        <p:txBody>
          <a:bodyPr wrap="none" lIns="78309" tIns="39153" rIns="78309" bIns="39153">
            <a:spAutoFit/>
          </a:bodyPr>
          <a:lstStyle/>
          <a:p>
            <a:pPr defTabSz="784225" eaLnBrk="0" fontAlgn="base" hangingPunct="0"/>
            <a:r>
              <a:rPr lang="zh-CN" altLang="en-US" sz="1500">
                <a:solidFill>
                  <a:srgbClr val="666666"/>
                </a:solidFill>
                <a:latin typeface="FrutigerNext LT Regular" pitchFamily="34" charset="0"/>
                <a:ea typeface="ＭＳ Ｐゴシック" pitchFamily="34" charset="-128"/>
              </a:rPr>
              <a:t>内部公开</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5C8F77BA-6340-424A-BCA9-7862A5050880}"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1C01C4A-B956-4C4C-90DF-FD4999A29972}"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2300" y="1600200"/>
            <a:ext cx="39560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30750" y="1600200"/>
            <a:ext cx="39560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A22DC4F-D7F5-4A18-A7BD-DB5811893813}"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4B7BBDAB-757C-47ED-BA9F-C7EC8636586F}"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35BD063-150E-47B1-8800-DE6F7A8D28BB}"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9783BC-F5A6-4E01-BA6C-9E93C3C57A0F}"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75FFF60-1E48-471F-B19B-52103D715C59}"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31D46AB-83DD-4B0B-9C7E-AEFFA443E234}"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5C9C335-0164-470F-B817-76D3447ECDF7}"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70675" y="274638"/>
            <a:ext cx="2016125"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2300" y="274638"/>
            <a:ext cx="589597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0273AAF-8D98-45FD-962E-5EDA2E6B47A2}"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696013F4-2FF6-4B67-91B8-7D2494447073}"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E9994F64-79BC-45C0-9EB3-464993413A95}"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0DCC0630-3F0D-45E5-8EBF-9B669380F30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524000"/>
            <a:ext cx="3619500" cy="2116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268A13FB-1EC9-42A8-949A-47A925D64948}"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1498DE53-0A14-46B5-A567-A150BC2B155A}"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75795DDC-CD16-4408-938D-C58168E009F1}"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C9FADDBD-50D3-4993-A2DF-DE2D98F7DF8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9E0DBDF3-B2AA-48C6-B997-4CDB22A9D807}"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AE7499E8-1404-4870-9EE5-49E6A9B744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BF72F0D7-BEF4-4292-A99F-373339DCBC8F}"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56350" y="344488"/>
            <a:ext cx="1949450" cy="3295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6413" y="344488"/>
            <a:ext cx="5697537" cy="3295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de-DE">
              <a:solidFill>
                <a:srgbClr val="000000"/>
              </a:solidFill>
            </a:endParaRPr>
          </a:p>
          <a:p>
            <a:r>
              <a:rPr lang="de-DE">
                <a:solidFill>
                  <a:srgbClr val="000000"/>
                </a:solidFill>
              </a:rPr>
              <a:t>Page </a:t>
            </a:r>
            <a:fld id="{8EEACD66-EEE1-40AB-A06F-F542ACDD1076}"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4400" y="1524000"/>
            <a:ext cx="3619500" cy="21161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50BD0F91-5D75-4390-A9BA-F6938D1D494B}"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524000"/>
            <a:ext cx="7391400" cy="2116138"/>
          </a:xfrm>
        </p:spPr>
        <p:txBody>
          <a:bodyPr/>
          <a:lstStyle/>
          <a:p>
            <a:endParaRPr lang="zh-CN" altLang="en-US"/>
          </a:p>
        </p:txBody>
      </p:sp>
      <p:sp>
        <p:nvSpPr>
          <p:cNvPr id="4" name="日期占位符 3"/>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4B4DD276-E830-4A9F-992E-E9B79341531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9144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524000"/>
            <a:ext cx="36195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9144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6300" y="2657475"/>
            <a:ext cx="36195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E945EB0E-D197-48B1-8581-17725F406F9E}"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OverTx" preserve="1">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506413" y="344488"/>
            <a:ext cx="7086600" cy="685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524000"/>
            <a:ext cx="7391400" cy="981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914400" y="2657475"/>
            <a:ext cx="7391400" cy="982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80ABAD0E-8C4A-4E49-A153-CED8DD53E740}" type="slidenum">
              <a:rPr lang="de-DE">
                <a:solidFill>
                  <a:srgbClr val="000000"/>
                </a:solidFill>
              </a:rPr>
              <a:pPr/>
              <a:t>‹#›</a:t>
            </a:fld>
            <a:endParaRPr lang="en-GB">
              <a:solidFill>
                <a:srgbClr val="000000"/>
              </a:solidFill>
            </a:endParaRPr>
          </a:p>
        </p:txBody>
      </p:sp>
    </p:spTree>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6413" y="344488"/>
            <a:ext cx="7799387" cy="32956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291263" y="6535738"/>
            <a:ext cx="1233487" cy="1285875"/>
          </a:xfrm>
        </p:spPr>
        <p:txBody>
          <a:bodyPr/>
          <a:lstStyle>
            <a:lvl1pPr>
              <a:defRPr/>
            </a:lvl1pPr>
          </a:lstStyle>
          <a:p>
            <a:endParaRPr lang="de-DE">
              <a:solidFill>
                <a:srgbClr val="000000"/>
              </a:solidFill>
            </a:endParaRPr>
          </a:p>
          <a:p>
            <a:r>
              <a:rPr lang="de-DE">
                <a:solidFill>
                  <a:srgbClr val="000000"/>
                </a:solidFill>
              </a:rPr>
              <a:t>Page </a:t>
            </a:r>
            <a:fld id="{DE093F97-6FDB-43DF-9CC1-8D4303A4060B}" type="slidenum">
              <a:rPr lang="de-DE">
                <a:solidFill>
                  <a:srgbClr val="000000"/>
                </a:solidFill>
              </a:rPr>
              <a:pPr/>
              <a:t>‹#›</a:t>
            </a:fld>
            <a:endParaRPr lang="en-GB">
              <a:solidFill>
                <a:srgbClr val="000000"/>
              </a:solidFill>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7.png"/><Relationship Id="rId2" Type="http://schemas.openxmlformats.org/officeDocument/2006/relationships/slideLayout" Target="../slideLayouts/slideLayout25.xml"/><Relationship Id="rId16"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image" Target="../media/image6.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theme" Target="../theme/theme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image" Target="../media/image9.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image" Target="../media/image6.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theme" Target="../theme/theme5.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image" Target="../media/image9.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6.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image" Target="../media/image6.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theme" Target="../theme/theme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image" Target="../media/image9.png"/><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image" Target="../media/image6.png"/><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heme" Target="../theme/theme8.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image" Target="../media/image9.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image" Target="../media/image6.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theme" Target="../theme/theme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image" Target="../media/image9.png"/><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image" Target="../media/image6.png"/><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theme" Target="../theme/theme10.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19" Type="http://schemas.openxmlformats.org/officeDocument/2006/relationships/image" Target="../media/image9.png"/><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7"/>
          <p:cNvPicPr>
            <a:picLocks noChangeAspect="1" noChangeArrowheads="1"/>
          </p:cNvPicPr>
          <p:nvPr/>
        </p:nvPicPr>
        <p:blipFill>
          <a:blip r:embed="rId13" cstate="print"/>
          <a:srcRect/>
          <a:stretch>
            <a:fillRect/>
          </a:stretch>
        </p:blipFill>
        <p:spPr bwMode="auto">
          <a:xfrm>
            <a:off x="0" y="6221413"/>
            <a:ext cx="9142413" cy="636587"/>
          </a:xfrm>
          <a:prstGeom prst="rect">
            <a:avLst/>
          </a:prstGeom>
          <a:noFill/>
          <a:ln w="9525">
            <a:noFill/>
            <a:miter lim="800000"/>
            <a:headEnd/>
            <a:tailEnd/>
          </a:ln>
        </p:spPr>
      </p:pic>
      <p:pic>
        <p:nvPicPr>
          <p:cNvPr id="1027" name="Picture 4" descr="8"/>
          <p:cNvPicPr>
            <a:picLocks noChangeAspect="1" noChangeArrowheads="1"/>
          </p:cNvPicPr>
          <p:nvPr/>
        </p:nvPicPr>
        <p:blipFill>
          <a:blip r:embed="rId14" cstate="print"/>
          <a:srcRect/>
          <a:stretch>
            <a:fillRect/>
          </a:stretch>
        </p:blipFill>
        <p:spPr bwMode="auto">
          <a:xfrm>
            <a:off x="7508875" y="6399213"/>
            <a:ext cx="1311275" cy="314325"/>
          </a:xfrm>
          <a:prstGeom prst="rect">
            <a:avLst/>
          </a:prstGeom>
          <a:noFill/>
          <a:ln w="9525">
            <a:noFill/>
            <a:miter lim="800000"/>
            <a:headEnd/>
            <a:tailEnd/>
          </a:ln>
        </p:spPr>
      </p:pic>
      <p:sp>
        <p:nvSpPr>
          <p:cNvPr id="1028" name="Rectangle 6"/>
          <p:cNvSpPr>
            <a:spLocks noGrp="1" noChangeArrowheads="1"/>
          </p:cNvSpPr>
          <p:nvPr>
            <p:ph type="title"/>
          </p:nvPr>
        </p:nvSpPr>
        <p:spPr bwMode="auto">
          <a:xfrm>
            <a:off x="641350" y="358775"/>
            <a:ext cx="7731125" cy="868363"/>
          </a:xfrm>
          <a:prstGeom prst="rect">
            <a:avLst/>
          </a:prstGeom>
          <a:noFill/>
          <a:ln w="9525">
            <a:noFill/>
            <a:miter lim="800000"/>
            <a:headEnd/>
            <a:tailEnd/>
          </a:ln>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1029" name="Rectangle 50"/>
          <p:cNvSpPr>
            <a:spLocks noGrp="1" noChangeArrowheads="1"/>
          </p:cNvSpPr>
          <p:nvPr>
            <p:ph type="body" idx="1"/>
          </p:nvPr>
        </p:nvSpPr>
        <p:spPr bwMode="auto">
          <a:xfrm>
            <a:off x="652463" y="1376363"/>
            <a:ext cx="7929562" cy="4195762"/>
          </a:xfrm>
          <a:prstGeom prst="rect">
            <a:avLst/>
          </a:prstGeom>
          <a:noFill/>
          <a:ln w="9525">
            <a:noFill/>
            <a:miter lim="800000"/>
            <a:headEnd/>
            <a:tailEnd/>
          </a:ln>
        </p:spPr>
        <p:txBody>
          <a:bodyPr vert="horz" wrap="square" lIns="80127" tIns="40065" rIns="80127" bIns="4006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65398" name="Rectangle 54"/>
          <p:cNvSpPr>
            <a:spLocks noChangeArrowheads="1"/>
          </p:cNvSpPr>
          <p:nvPr/>
        </p:nvSpPr>
        <p:spPr bwMode="auto">
          <a:xfrm>
            <a:off x="655638" y="6451600"/>
            <a:ext cx="5016500" cy="265113"/>
          </a:xfrm>
          <a:prstGeom prst="rect">
            <a:avLst/>
          </a:prstGeom>
          <a:noFill/>
          <a:ln w="9525" algn="ctr">
            <a:noFill/>
            <a:miter lim="800000"/>
            <a:headEnd/>
            <a:tailEnd/>
          </a:ln>
          <a:effectLst/>
        </p:spPr>
        <p:txBody>
          <a:bodyPr wrap="none" lIns="80101" tIns="40052" rIns="80101" bIns="40052">
            <a:spAutoFit/>
          </a:bodyPr>
          <a:lstStyle/>
          <a:p>
            <a:pPr defTabSz="801688" eaLnBrk="0" fontAlgn="base" hangingPunct="0">
              <a:defRPr/>
            </a:pPr>
            <a:r>
              <a:rPr lang="en-US" altLang="zh-CN" sz="1200">
                <a:latin typeface="FrutigerNext LT Bold" pitchFamily="1" charset="0"/>
                <a:ea typeface="ＭＳ Ｐゴシック" pitchFamily="34" charset="-128"/>
              </a:rPr>
              <a:t>Copyright © 2011 Huawei Technologies Co., Ltd. All rights reserved. </a:t>
            </a:r>
          </a:p>
        </p:txBody>
      </p:sp>
      <p:sp>
        <p:nvSpPr>
          <p:cNvPr id="1465402" name="Rectangle 58"/>
          <p:cNvSpPr>
            <a:spLocks noChangeArrowheads="1"/>
          </p:cNvSpPr>
          <p:nvPr/>
        </p:nvSpPr>
        <p:spPr bwMode="auto">
          <a:xfrm>
            <a:off x="-1908175" y="528638"/>
            <a:ext cx="1844675" cy="5307012"/>
          </a:xfrm>
          <a:prstGeom prst="rect">
            <a:avLst/>
          </a:prstGeom>
          <a:noFill/>
          <a:ln w="9525">
            <a:noFill/>
            <a:miter lim="800000"/>
            <a:headEnd/>
            <a:tailEnd/>
          </a:ln>
          <a:effectLst/>
        </p:spPr>
        <p:txBody>
          <a:bodyPr lIns="80124" tIns="40063" rIns="80124" bIns="40063"/>
          <a:lstStyle/>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英文标题</a:t>
            </a:r>
            <a:r>
              <a:rPr lang="en-US" altLang="zh-CN" sz="1100">
                <a:solidFill>
                  <a:schemeClr val="bg1"/>
                </a:solidFill>
              </a:rPr>
              <a:t>:32-35pt  </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颜色</a:t>
            </a:r>
            <a:r>
              <a:rPr lang="en-US" altLang="zh-CN" sz="1100">
                <a:solidFill>
                  <a:schemeClr val="bg1"/>
                </a:solidFill>
              </a:rPr>
              <a:t>: R153 G0 B0</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latin typeface="FrutigerNext LT Regular" pitchFamily="34" charset="0"/>
              </a:rPr>
              <a:t>内部使用字体 </a:t>
            </a:r>
            <a:r>
              <a:rPr lang="en-US" altLang="zh-CN" sz="1100">
                <a:solidFill>
                  <a:schemeClr val="bg1"/>
                </a:solidFill>
                <a:latin typeface="FrutigerNext LT Regular" pitchFamily="34" charset="0"/>
              </a:rPr>
              <a:t>:</a:t>
            </a:r>
          </a:p>
          <a:p>
            <a:pPr algn="r" defTabSz="801688" fontAlgn="base">
              <a:lnSpc>
                <a:spcPct val="105000"/>
              </a:lnSpc>
              <a:spcBef>
                <a:spcPct val="30000"/>
              </a:spcBef>
              <a:buClr>
                <a:srgbClr val="808080"/>
              </a:buClr>
              <a:buSzPct val="60000"/>
              <a:buFont typeface="Wingdings" pitchFamily="2" charset="2"/>
              <a:buNone/>
              <a:defRPr/>
            </a:pPr>
            <a:r>
              <a:rPr lang="en-US" altLang="zh-CN" sz="1100">
                <a:solidFill>
                  <a:schemeClr val="bg1"/>
                </a:solidFill>
                <a:latin typeface="FrutigerNext LT Regular" pitchFamily="34" charset="0"/>
              </a:rPr>
              <a:t>FrutigerNext LT Medium</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latin typeface="FrutigerNext LT Regular" pitchFamily="34" charset="0"/>
              </a:rPr>
              <a:t>外部使用字体 </a:t>
            </a:r>
            <a:r>
              <a:rPr lang="en-US" altLang="zh-CN" sz="1100">
                <a:solidFill>
                  <a:schemeClr val="bg1"/>
                </a:solidFill>
                <a:latin typeface="FrutigerNext LT Regular" pitchFamily="34" charset="0"/>
              </a:rPr>
              <a:t>: Arial</a:t>
            </a:r>
          </a:p>
          <a:p>
            <a:pPr algn="r" defTabSz="801688" fontAlgn="base">
              <a:lnSpc>
                <a:spcPct val="105000"/>
              </a:lnSpc>
              <a:spcBef>
                <a:spcPct val="30000"/>
              </a:spcBef>
              <a:buClr>
                <a:srgbClr val="808080"/>
              </a:buClr>
              <a:buSzPct val="60000"/>
              <a:buFont typeface="Wingdings" pitchFamily="2" charset="2"/>
              <a:buNone/>
              <a:defRPr/>
            </a:pPr>
            <a:endParaRPr lang="en-US" altLang="zh-CN"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中文标题</a:t>
            </a:r>
            <a:r>
              <a:rPr lang="en-US" altLang="zh-CN" sz="1100">
                <a:solidFill>
                  <a:schemeClr val="bg1"/>
                </a:solidFill>
              </a:rPr>
              <a:t>:30-32pt  </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颜色</a:t>
            </a:r>
            <a:r>
              <a:rPr lang="en-US" altLang="zh-CN" sz="1100">
                <a:solidFill>
                  <a:schemeClr val="bg1"/>
                </a:solidFill>
              </a:rPr>
              <a:t>: R153 G0 B0</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字体</a:t>
            </a:r>
            <a:r>
              <a:rPr lang="en-US" altLang="zh-CN" sz="1100">
                <a:solidFill>
                  <a:schemeClr val="bg1"/>
                </a:solidFill>
              </a:rPr>
              <a:t>:</a:t>
            </a:r>
            <a:r>
              <a:rPr lang="zh-CN" altLang="en-US" sz="1100">
                <a:solidFill>
                  <a:schemeClr val="bg1"/>
                </a:solidFill>
              </a:rPr>
              <a:t>黑体</a:t>
            </a: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英文正文</a:t>
            </a:r>
            <a:r>
              <a:rPr lang="en-US" altLang="zh-CN" sz="1100">
                <a:solidFill>
                  <a:schemeClr val="bg1"/>
                </a:solidFill>
              </a:rPr>
              <a:t>:20-22pt</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子目录 </a:t>
            </a:r>
            <a:r>
              <a:rPr lang="en-US" altLang="zh-CN" sz="1100">
                <a:solidFill>
                  <a:schemeClr val="bg1"/>
                </a:solidFill>
              </a:rPr>
              <a:t>(2-5</a:t>
            </a:r>
            <a:r>
              <a:rPr lang="zh-CN" altLang="en-US" sz="1100">
                <a:solidFill>
                  <a:schemeClr val="bg1"/>
                </a:solidFill>
              </a:rPr>
              <a:t>级</a:t>
            </a:r>
            <a:r>
              <a:rPr lang="en-US" altLang="zh-CN" sz="1100">
                <a:solidFill>
                  <a:schemeClr val="bg1"/>
                </a:solidFill>
              </a:rPr>
              <a:t>) :18pt  </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latin typeface="FrutigerNext LT Regular" pitchFamily="34" charset="0"/>
              </a:rPr>
              <a:t>内部使用字体 </a:t>
            </a:r>
            <a:r>
              <a:rPr lang="en-US" altLang="zh-CN" sz="1100">
                <a:solidFill>
                  <a:schemeClr val="bg1"/>
                </a:solidFill>
                <a:latin typeface="FrutigerNext LT Regular" pitchFamily="34" charset="0"/>
              </a:rPr>
              <a:t>:</a:t>
            </a:r>
          </a:p>
          <a:p>
            <a:pPr algn="r" defTabSz="801688" fontAlgn="base">
              <a:lnSpc>
                <a:spcPct val="105000"/>
              </a:lnSpc>
              <a:spcBef>
                <a:spcPct val="30000"/>
              </a:spcBef>
              <a:buClr>
                <a:srgbClr val="808080"/>
              </a:buClr>
              <a:buSzPct val="60000"/>
              <a:buFont typeface="Wingdings" pitchFamily="2" charset="2"/>
              <a:buNone/>
              <a:defRPr/>
            </a:pPr>
            <a:r>
              <a:rPr lang="en-US" altLang="zh-CN" sz="1100">
                <a:solidFill>
                  <a:schemeClr val="bg1"/>
                </a:solidFill>
                <a:latin typeface="FrutigerNext LT Regular" pitchFamily="34" charset="0"/>
              </a:rPr>
              <a:t>FrutigerNext LT Regular</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latin typeface="FrutigerNext LT Regular" pitchFamily="34" charset="0"/>
              </a:rPr>
              <a:t>外部使用字体 </a:t>
            </a:r>
            <a:r>
              <a:rPr lang="en-US" altLang="zh-CN" sz="1100">
                <a:solidFill>
                  <a:schemeClr val="bg1"/>
                </a:solidFill>
                <a:latin typeface="FrutigerNext LT Regular" pitchFamily="34" charset="0"/>
              </a:rPr>
              <a:t>: Arial</a:t>
            </a:r>
          </a:p>
          <a:p>
            <a:pPr algn="r" defTabSz="801688" fontAlgn="base">
              <a:lnSpc>
                <a:spcPct val="105000"/>
              </a:lnSpc>
              <a:spcBef>
                <a:spcPct val="30000"/>
              </a:spcBef>
              <a:buClr>
                <a:srgbClr val="808080"/>
              </a:buClr>
              <a:buSzPct val="60000"/>
              <a:buFont typeface="Wingdings" pitchFamily="2" charset="2"/>
              <a:buNone/>
              <a:defRPr/>
            </a:pPr>
            <a:endParaRPr lang="en-US" altLang="zh-CN"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中文正文</a:t>
            </a:r>
            <a:r>
              <a:rPr lang="en-US" altLang="zh-CN" sz="1100">
                <a:solidFill>
                  <a:schemeClr val="bg1"/>
                </a:solidFill>
              </a:rPr>
              <a:t>:18-20pt</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子目录</a:t>
            </a:r>
            <a:r>
              <a:rPr lang="en-US" altLang="zh-CN" sz="1100">
                <a:solidFill>
                  <a:schemeClr val="bg1"/>
                </a:solidFill>
              </a:rPr>
              <a:t>(2-5</a:t>
            </a:r>
            <a:r>
              <a:rPr lang="zh-CN" altLang="en-US" sz="1100">
                <a:solidFill>
                  <a:schemeClr val="bg1"/>
                </a:solidFill>
              </a:rPr>
              <a:t>级</a:t>
            </a:r>
            <a:r>
              <a:rPr lang="en-US" altLang="zh-CN" sz="1100">
                <a:solidFill>
                  <a:schemeClr val="bg1"/>
                </a:solidFill>
              </a:rPr>
              <a:t>):18pt </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颜色</a:t>
            </a:r>
            <a:r>
              <a:rPr lang="en-US" altLang="zh-CN" sz="1100">
                <a:solidFill>
                  <a:schemeClr val="bg1"/>
                </a:solidFill>
              </a:rPr>
              <a:t>:</a:t>
            </a:r>
            <a:r>
              <a:rPr lang="zh-CN" altLang="en-US" sz="1100">
                <a:solidFill>
                  <a:schemeClr val="bg1"/>
                </a:solidFill>
              </a:rPr>
              <a:t>黑色</a:t>
            </a:r>
          </a:p>
          <a:p>
            <a:pPr algn="r" defTabSz="801688" fontAlgn="base">
              <a:lnSpc>
                <a:spcPct val="105000"/>
              </a:lnSpc>
              <a:spcBef>
                <a:spcPct val="30000"/>
              </a:spcBef>
              <a:buClr>
                <a:srgbClr val="808080"/>
              </a:buClr>
              <a:buSzPct val="60000"/>
              <a:buFont typeface="Wingdings" pitchFamily="2" charset="2"/>
              <a:buNone/>
              <a:defRPr/>
            </a:pPr>
            <a:r>
              <a:rPr lang="zh-CN" altLang="en-US" sz="1100">
                <a:solidFill>
                  <a:schemeClr val="bg1"/>
                </a:solidFill>
              </a:rPr>
              <a:t>字体</a:t>
            </a:r>
            <a:r>
              <a:rPr lang="en-US" altLang="zh-CN" sz="1100">
                <a:solidFill>
                  <a:schemeClr val="bg1"/>
                </a:solidFill>
              </a:rPr>
              <a:t>:</a:t>
            </a:r>
            <a:r>
              <a:rPr lang="zh-CN" altLang="en-US" sz="1100">
                <a:solidFill>
                  <a:schemeClr val="bg1"/>
                </a:solidFill>
              </a:rPr>
              <a:t>细黑体 </a:t>
            </a: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zh-CN" altLang="en-US" sz="1100">
              <a:solidFill>
                <a:schemeClr val="bg1"/>
              </a:solidFill>
            </a:endParaRPr>
          </a:p>
          <a:p>
            <a:pPr algn="r" defTabSz="801688" fontAlgn="base">
              <a:lnSpc>
                <a:spcPct val="105000"/>
              </a:lnSpc>
              <a:spcBef>
                <a:spcPct val="30000"/>
              </a:spcBef>
              <a:buClr>
                <a:srgbClr val="808080"/>
              </a:buClr>
              <a:buSzPct val="60000"/>
              <a:buFont typeface="Wingdings" pitchFamily="2" charset="2"/>
              <a:buNone/>
              <a:defRPr/>
            </a:pPr>
            <a:endParaRPr lang="en-US" altLang="zh-CN" sz="1100"/>
          </a:p>
        </p:txBody>
      </p:sp>
      <p:sp>
        <p:nvSpPr>
          <p:cNvPr id="1465403" name="Rectangle 59"/>
          <p:cNvSpPr>
            <a:spLocks noChangeArrowheads="1"/>
          </p:cNvSpPr>
          <p:nvPr/>
        </p:nvSpPr>
        <p:spPr bwMode="auto">
          <a:xfrm>
            <a:off x="9199563" y="1423988"/>
            <a:ext cx="1049337" cy="2005012"/>
          </a:xfrm>
          <a:prstGeom prst="rect">
            <a:avLst/>
          </a:prstGeom>
          <a:noFill/>
          <a:ln w="9525">
            <a:noFill/>
            <a:miter lim="800000"/>
            <a:headEnd/>
            <a:tailEnd/>
          </a:ln>
          <a:effectLst/>
        </p:spPr>
        <p:txBody>
          <a:bodyPr lIns="80124" tIns="40063" rIns="80124" bIns="40063"/>
          <a:lstStyle/>
          <a:p>
            <a:pPr defTabSz="801688" fontAlgn="base">
              <a:lnSpc>
                <a:spcPct val="120000"/>
              </a:lnSpc>
              <a:spcBef>
                <a:spcPct val="30000"/>
              </a:spcBef>
              <a:buClr>
                <a:srgbClr val="808080"/>
              </a:buClr>
              <a:buSzPct val="60000"/>
              <a:buFont typeface="Wingdings" pitchFamily="2" charset="2"/>
              <a:buNone/>
              <a:defRPr/>
            </a:pPr>
            <a:r>
              <a:rPr lang="zh-CN" altLang="en-US" sz="1100">
                <a:solidFill>
                  <a:schemeClr val="bg1"/>
                </a:solidFill>
                <a:latin typeface="华文细黑" pitchFamily="2" charset="-122"/>
              </a:rPr>
              <a:t>配色参考方案：</a:t>
            </a:r>
          </a:p>
          <a:p>
            <a:pPr defTabSz="801688" fontAlgn="base">
              <a:lnSpc>
                <a:spcPct val="120000"/>
              </a:lnSpc>
              <a:spcBef>
                <a:spcPct val="30000"/>
              </a:spcBef>
              <a:buClr>
                <a:srgbClr val="808080"/>
              </a:buClr>
              <a:buSzPct val="60000"/>
              <a:buFont typeface="Wingdings" pitchFamily="2" charset="2"/>
              <a:buNone/>
              <a:defRPr/>
            </a:pPr>
            <a:r>
              <a:rPr lang="zh-CN" altLang="en-US" sz="1100">
                <a:solidFill>
                  <a:schemeClr val="bg1"/>
                </a:solidFill>
                <a:latin typeface="华文细黑" pitchFamily="2" charset="-122"/>
              </a:rPr>
              <a:t>建议同一页面内不超过四种颜色，以下是</a:t>
            </a:r>
            <a:r>
              <a:rPr lang="en-US" altLang="zh-CN" sz="1100">
                <a:solidFill>
                  <a:schemeClr val="bg1"/>
                </a:solidFill>
                <a:latin typeface="华文细黑" pitchFamily="2" charset="-122"/>
              </a:rPr>
              <a:t>13</a:t>
            </a:r>
            <a:r>
              <a:rPr lang="zh-CN" altLang="en-US" sz="1100">
                <a:solidFill>
                  <a:schemeClr val="bg1"/>
                </a:solidFill>
                <a:latin typeface="华文细黑" pitchFamily="2" charset="-122"/>
              </a:rPr>
              <a:t>组配色方案，同一页面内只选择一组使用。（仅供参考）</a:t>
            </a:r>
          </a:p>
          <a:p>
            <a:pPr defTabSz="801688" fontAlgn="base">
              <a:lnSpc>
                <a:spcPct val="125000"/>
              </a:lnSpc>
              <a:spcBef>
                <a:spcPct val="30000"/>
              </a:spcBef>
              <a:buClr>
                <a:srgbClr val="808080"/>
              </a:buClr>
              <a:buSzPct val="60000"/>
              <a:buFont typeface="Wingdings" pitchFamily="2" charset="2"/>
              <a:buNone/>
              <a:defRPr/>
            </a:pPr>
            <a:endParaRPr lang="zh-CN" altLang="en-US" sz="1100">
              <a:solidFill>
                <a:schemeClr val="bg1"/>
              </a:solidFill>
              <a:latin typeface="华文细黑" pitchFamily="2" charset="-122"/>
            </a:endParaRPr>
          </a:p>
          <a:p>
            <a:pPr defTabSz="801688" fontAlgn="base">
              <a:lnSpc>
                <a:spcPct val="125000"/>
              </a:lnSpc>
              <a:spcBef>
                <a:spcPct val="30000"/>
              </a:spcBef>
              <a:buClr>
                <a:srgbClr val="808080"/>
              </a:buClr>
              <a:buSzPct val="60000"/>
              <a:buFont typeface="Wingdings" pitchFamily="2" charset="2"/>
              <a:buChar char="l"/>
              <a:defRPr/>
            </a:pPr>
            <a:endParaRPr lang="zh-CN" altLang="en-US" sz="1100">
              <a:solidFill>
                <a:schemeClr val="bg1"/>
              </a:solidFill>
              <a:latin typeface="华文细黑" pitchFamily="2" charset="-122"/>
            </a:endParaRPr>
          </a:p>
          <a:p>
            <a:pPr defTabSz="801688" fontAlgn="base">
              <a:lnSpc>
                <a:spcPct val="125000"/>
              </a:lnSpc>
              <a:spcBef>
                <a:spcPct val="30000"/>
              </a:spcBef>
              <a:buClr>
                <a:srgbClr val="808080"/>
              </a:buClr>
              <a:buSzPct val="60000"/>
              <a:buFont typeface="Wingdings" pitchFamily="2" charset="2"/>
              <a:buChar char="l"/>
              <a:defRPr/>
            </a:pPr>
            <a:endParaRPr lang="en-US" altLang="zh-CN" sz="1100">
              <a:solidFill>
                <a:schemeClr val="bg1"/>
              </a:solidFill>
              <a:latin typeface="华文细黑" pitchFamily="2" charset="-122"/>
            </a:endParaRPr>
          </a:p>
        </p:txBody>
      </p:sp>
      <p:sp>
        <p:nvSpPr>
          <p:cNvPr id="1465404" name="Rectangle 60"/>
          <p:cNvSpPr>
            <a:spLocks noChangeArrowheads="1"/>
          </p:cNvSpPr>
          <p:nvPr/>
        </p:nvSpPr>
        <p:spPr bwMode="auto">
          <a:xfrm>
            <a:off x="9199563" y="-61913"/>
            <a:ext cx="1049337" cy="838201"/>
          </a:xfrm>
          <a:prstGeom prst="rect">
            <a:avLst/>
          </a:prstGeom>
          <a:noFill/>
          <a:ln w="9525">
            <a:noFill/>
            <a:miter lim="800000"/>
            <a:headEnd/>
            <a:tailEnd/>
          </a:ln>
          <a:effectLst/>
        </p:spPr>
        <p:txBody>
          <a:bodyPr lIns="80124" tIns="40063" rIns="80124" bIns="40063"/>
          <a:lstStyle/>
          <a:p>
            <a:pPr defTabSz="801688" fontAlgn="base">
              <a:lnSpc>
                <a:spcPct val="120000"/>
              </a:lnSpc>
              <a:spcBef>
                <a:spcPct val="30000"/>
              </a:spcBef>
              <a:buClr>
                <a:srgbClr val="808080"/>
              </a:buClr>
              <a:buSzPct val="60000"/>
              <a:buFont typeface="Wingdings" pitchFamily="2" charset="2"/>
              <a:buNone/>
              <a:defRPr/>
            </a:pPr>
            <a:r>
              <a:rPr lang="zh-CN" altLang="en-US" sz="1100">
                <a:solidFill>
                  <a:schemeClr val="bg1"/>
                </a:solidFill>
                <a:latin typeface="华文细黑" pitchFamily="2" charset="-122"/>
              </a:rPr>
              <a:t>客户或者合作伙伴的标志放在右上角</a:t>
            </a:r>
            <a:r>
              <a:rPr lang="en-US" altLang="zh-CN" sz="1100">
                <a:solidFill>
                  <a:schemeClr val="bg1"/>
                </a:solidFill>
                <a:latin typeface="华文细黑" pitchFamily="2" charset="-122"/>
              </a:rPr>
              <a:t>.</a:t>
            </a:r>
          </a:p>
          <a:p>
            <a:pPr defTabSz="801688" fontAlgn="base">
              <a:lnSpc>
                <a:spcPct val="125000"/>
              </a:lnSpc>
              <a:spcBef>
                <a:spcPct val="30000"/>
              </a:spcBef>
              <a:buClr>
                <a:srgbClr val="808080"/>
              </a:buClr>
              <a:buSzPct val="60000"/>
              <a:buFont typeface="Wingdings" pitchFamily="2" charset="2"/>
              <a:buNone/>
              <a:defRPr/>
            </a:pPr>
            <a:endParaRPr lang="en-US" altLang="zh-CN" sz="1100">
              <a:solidFill>
                <a:schemeClr val="bg1"/>
              </a:solidFill>
              <a:latin typeface="华文细黑" pitchFamily="2" charset="-122"/>
            </a:endParaRPr>
          </a:p>
          <a:p>
            <a:pPr defTabSz="801688" fontAlgn="base">
              <a:lnSpc>
                <a:spcPct val="125000"/>
              </a:lnSpc>
              <a:spcBef>
                <a:spcPct val="30000"/>
              </a:spcBef>
              <a:buClr>
                <a:srgbClr val="808080"/>
              </a:buClr>
              <a:buSzPct val="60000"/>
              <a:buFont typeface="Wingdings" pitchFamily="2" charset="2"/>
              <a:buChar char="l"/>
              <a:defRPr/>
            </a:pPr>
            <a:endParaRPr lang="en-US" altLang="zh-CN" sz="1100">
              <a:solidFill>
                <a:schemeClr val="bg1"/>
              </a:solidFill>
              <a:latin typeface="华文细黑" pitchFamily="2" charset="-122"/>
            </a:endParaRPr>
          </a:p>
          <a:p>
            <a:pPr defTabSz="801688" fontAlgn="base">
              <a:lnSpc>
                <a:spcPct val="125000"/>
              </a:lnSpc>
              <a:spcBef>
                <a:spcPct val="30000"/>
              </a:spcBef>
              <a:buClr>
                <a:srgbClr val="808080"/>
              </a:buClr>
              <a:buSzPct val="60000"/>
              <a:buFont typeface="Wingdings" pitchFamily="2" charset="2"/>
              <a:buChar char="l"/>
              <a:defRPr/>
            </a:pPr>
            <a:endParaRPr lang="en-US" altLang="zh-CN" sz="1100">
              <a:solidFill>
                <a:schemeClr val="bg1"/>
              </a:solidFill>
              <a:latin typeface="华文细黑" pitchFamily="2" charset="-122"/>
            </a:endParaRPr>
          </a:p>
        </p:txBody>
      </p:sp>
      <p:sp>
        <p:nvSpPr>
          <p:cNvPr id="1465405" name="Rectangle 61"/>
          <p:cNvSpPr>
            <a:spLocks noChangeArrowheads="1"/>
          </p:cNvSpPr>
          <p:nvPr/>
        </p:nvSpPr>
        <p:spPr bwMode="auto">
          <a:xfrm>
            <a:off x="9269413" y="3429000"/>
            <a:ext cx="919162" cy="3490913"/>
          </a:xfrm>
          <a:prstGeom prst="rect">
            <a:avLst/>
          </a:prstGeom>
          <a:solidFill>
            <a:schemeClr val="bg1"/>
          </a:solidFill>
          <a:ln w="9525" algn="ctr">
            <a:noFill/>
            <a:miter lim="800000"/>
            <a:headEnd/>
            <a:tailEnd/>
          </a:ln>
          <a:effectLst/>
        </p:spPr>
        <p:txBody>
          <a:bodyPr lIns="91425" tIns="45712" rIns="91425" bIns="45712" anchor="ctr">
            <a:spAutoFit/>
          </a:bodyPr>
          <a:lstStyle/>
          <a:p>
            <a:pPr>
              <a:defRPr/>
            </a:pPr>
            <a:endParaRPr lang="zh-CN" altLang="en-US"/>
          </a:p>
        </p:txBody>
      </p:sp>
      <p:grpSp>
        <p:nvGrpSpPr>
          <p:cNvPr id="1035" name="Group 62"/>
          <p:cNvGrpSpPr>
            <a:grpSpLocks/>
          </p:cNvGrpSpPr>
          <p:nvPr/>
        </p:nvGrpSpPr>
        <p:grpSpPr bwMode="auto">
          <a:xfrm>
            <a:off x="9355138" y="3789363"/>
            <a:ext cx="739775" cy="182562"/>
            <a:chOff x="5893" y="2387"/>
            <a:chExt cx="466" cy="115"/>
          </a:xfrm>
        </p:grpSpPr>
        <p:sp>
          <p:nvSpPr>
            <p:cNvPr id="1465407" name="Rectangle 63"/>
            <p:cNvSpPr>
              <a:spLocks noChangeArrowheads="1"/>
            </p:cNvSpPr>
            <p:nvPr/>
          </p:nvSpPr>
          <p:spPr bwMode="auto">
            <a:xfrm flipV="1">
              <a:off x="6010" y="2387"/>
              <a:ext cx="116" cy="115"/>
            </a:xfrm>
            <a:prstGeom prst="rect">
              <a:avLst/>
            </a:prstGeom>
            <a:solidFill>
              <a:srgbClr val="FFCC66"/>
            </a:solidFill>
            <a:ln w="9525">
              <a:noFill/>
              <a:miter lim="800000"/>
              <a:headEnd/>
              <a:tailEnd/>
            </a:ln>
            <a:effectLst/>
          </p:spPr>
          <p:txBody>
            <a:bodyPr wrap="none" anchor="ctr"/>
            <a:lstStyle/>
            <a:p>
              <a:pPr>
                <a:defRPr/>
              </a:pPr>
              <a:endParaRPr lang="zh-CN" altLang="en-US"/>
            </a:p>
          </p:txBody>
        </p:sp>
        <p:sp>
          <p:nvSpPr>
            <p:cNvPr id="1465408" name="Rectangle 64"/>
            <p:cNvSpPr>
              <a:spLocks noChangeArrowheads="1"/>
            </p:cNvSpPr>
            <p:nvPr/>
          </p:nvSpPr>
          <p:spPr bwMode="auto">
            <a:xfrm flipV="1">
              <a:off x="6126" y="2387"/>
              <a:ext cx="116" cy="115"/>
            </a:xfrm>
            <a:prstGeom prst="rect">
              <a:avLst/>
            </a:prstGeom>
            <a:solidFill>
              <a:srgbClr val="FF9900"/>
            </a:solidFill>
            <a:ln w="9525">
              <a:noFill/>
              <a:miter lim="800000"/>
              <a:headEnd/>
              <a:tailEnd/>
            </a:ln>
            <a:effectLst/>
          </p:spPr>
          <p:txBody>
            <a:bodyPr wrap="none" anchor="ctr"/>
            <a:lstStyle/>
            <a:p>
              <a:pPr>
                <a:defRPr/>
              </a:pPr>
              <a:endParaRPr lang="zh-CN" altLang="en-US"/>
            </a:p>
          </p:txBody>
        </p:sp>
        <p:sp>
          <p:nvSpPr>
            <p:cNvPr id="1465409" name="Rectangle 65"/>
            <p:cNvSpPr>
              <a:spLocks noChangeArrowheads="1"/>
            </p:cNvSpPr>
            <p:nvPr/>
          </p:nvSpPr>
          <p:spPr bwMode="auto">
            <a:xfrm flipV="1">
              <a:off x="6242" y="2387"/>
              <a:ext cx="117" cy="115"/>
            </a:xfrm>
            <a:prstGeom prst="rect">
              <a:avLst/>
            </a:prstGeom>
            <a:solidFill>
              <a:srgbClr val="99660A"/>
            </a:solidFill>
            <a:ln w="9525">
              <a:noFill/>
              <a:miter lim="800000"/>
              <a:headEnd/>
              <a:tailEnd/>
            </a:ln>
            <a:effectLst/>
          </p:spPr>
          <p:txBody>
            <a:bodyPr wrap="none" anchor="ctr"/>
            <a:lstStyle/>
            <a:p>
              <a:pPr>
                <a:defRPr/>
              </a:pPr>
              <a:endParaRPr lang="zh-CN" altLang="en-US"/>
            </a:p>
          </p:txBody>
        </p:sp>
        <p:sp>
          <p:nvSpPr>
            <p:cNvPr id="1465410" name="Rectangle 66"/>
            <p:cNvSpPr>
              <a:spLocks noChangeArrowheads="1"/>
            </p:cNvSpPr>
            <p:nvPr/>
          </p:nvSpPr>
          <p:spPr bwMode="auto">
            <a:xfrm flipV="1">
              <a:off x="5893" y="2387"/>
              <a:ext cx="117" cy="115"/>
            </a:xfrm>
            <a:prstGeom prst="rect">
              <a:avLst/>
            </a:prstGeom>
            <a:solidFill>
              <a:srgbClr val="FFCC99"/>
            </a:solidFill>
            <a:ln w="9525">
              <a:noFill/>
              <a:miter lim="800000"/>
              <a:headEnd/>
              <a:tailEnd/>
            </a:ln>
            <a:effectLst/>
          </p:spPr>
          <p:txBody>
            <a:bodyPr wrap="none" anchor="ctr"/>
            <a:lstStyle/>
            <a:p>
              <a:pPr>
                <a:defRPr/>
              </a:pPr>
              <a:endParaRPr lang="zh-CN" altLang="en-US"/>
            </a:p>
          </p:txBody>
        </p:sp>
      </p:grpSp>
      <p:grpSp>
        <p:nvGrpSpPr>
          <p:cNvPr id="1036" name="Group 67"/>
          <p:cNvGrpSpPr>
            <a:grpSpLocks/>
          </p:cNvGrpSpPr>
          <p:nvPr/>
        </p:nvGrpSpPr>
        <p:grpSpPr bwMode="auto">
          <a:xfrm>
            <a:off x="9355138" y="4005263"/>
            <a:ext cx="739775" cy="182562"/>
            <a:chOff x="5893" y="2523"/>
            <a:chExt cx="466" cy="115"/>
          </a:xfrm>
        </p:grpSpPr>
        <p:sp>
          <p:nvSpPr>
            <p:cNvPr id="1465412" name="Rectangle 68"/>
            <p:cNvSpPr>
              <a:spLocks noChangeArrowheads="1"/>
            </p:cNvSpPr>
            <p:nvPr/>
          </p:nvSpPr>
          <p:spPr bwMode="auto">
            <a:xfrm flipV="1">
              <a:off x="6010" y="2523"/>
              <a:ext cx="116" cy="115"/>
            </a:xfrm>
            <a:prstGeom prst="rect">
              <a:avLst/>
            </a:prstGeom>
            <a:solidFill>
              <a:srgbClr val="99CCFF"/>
            </a:solidFill>
            <a:ln w="9525">
              <a:noFill/>
              <a:miter lim="800000"/>
              <a:headEnd/>
              <a:tailEnd/>
            </a:ln>
            <a:effectLst/>
          </p:spPr>
          <p:txBody>
            <a:bodyPr wrap="none" anchor="ctr"/>
            <a:lstStyle/>
            <a:p>
              <a:pPr>
                <a:defRPr/>
              </a:pPr>
              <a:endParaRPr lang="zh-CN" altLang="en-US"/>
            </a:p>
          </p:txBody>
        </p:sp>
        <p:sp>
          <p:nvSpPr>
            <p:cNvPr id="1465413" name="Rectangle 69"/>
            <p:cNvSpPr>
              <a:spLocks noChangeArrowheads="1"/>
            </p:cNvSpPr>
            <p:nvPr/>
          </p:nvSpPr>
          <p:spPr bwMode="auto">
            <a:xfrm flipV="1">
              <a:off x="6126" y="2523"/>
              <a:ext cx="116" cy="115"/>
            </a:xfrm>
            <a:prstGeom prst="rect">
              <a:avLst/>
            </a:prstGeom>
            <a:solidFill>
              <a:srgbClr val="99CCCC"/>
            </a:solidFill>
            <a:ln w="9525">
              <a:noFill/>
              <a:miter lim="800000"/>
              <a:headEnd/>
              <a:tailEnd/>
            </a:ln>
            <a:effectLst/>
          </p:spPr>
          <p:txBody>
            <a:bodyPr wrap="none" anchor="ctr"/>
            <a:lstStyle/>
            <a:p>
              <a:pPr>
                <a:defRPr/>
              </a:pPr>
              <a:endParaRPr lang="zh-CN" altLang="en-US"/>
            </a:p>
          </p:txBody>
        </p:sp>
        <p:sp>
          <p:nvSpPr>
            <p:cNvPr id="1465414" name="Rectangle 70"/>
            <p:cNvSpPr>
              <a:spLocks noChangeArrowheads="1"/>
            </p:cNvSpPr>
            <p:nvPr/>
          </p:nvSpPr>
          <p:spPr bwMode="auto">
            <a:xfrm flipV="1">
              <a:off x="6242" y="2523"/>
              <a:ext cx="117" cy="115"/>
            </a:xfrm>
            <a:prstGeom prst="rect">
              <a:avLst/>
            </a:prstGeom>
            <a:solidFill>
              <a:srgbClr val="009999"/>
            </a:solidFill>
            <a:ln w="9525">
              <a:noFill/>
              <a:miter lim="800000"/>
              <a:headEnd/>
              <a:tailEnd/>
            </a:ln>
            <a:effectLst/>
          </p:spPr>
          <p:txBody>
            <a:bodyPr wrap="none" anchor="ctr"/>
            <a:lstStyle/>
            <a:p>
              <a:pPr>
                <a:defRPr/>
              </a:pPr>
              <a:endParaRPr lang="zh-CN" altLang="en-US"/>
            </a:p>
          </p:txBody>
        </p:sp>
        <p:sp>
          <p:nvSpPr>
            <p:cNvPr id="1465415" name="Rectangle 71"/>
            <p:cNvSpPr>
              <a:spLocks noChangeArrowheads="1"/>
            </p:cNvSpPr>
            <p:nvPr/>
          </p:nvSpPr>
          <p:spPr bwMode="auto">
            <a:xfrm flipV="1">
              <a:off x="5893" y="2523"/>
              <a:ext cx="117" cy="115"/>
            </a:xfrm>
            <a:prstGeom prst="rect">
              <a:avLst/>
            </a:prstGeom>
            <a:solidFill>
              <a:srgbClr val="CCCCFF"/>
            </a:solidFill>
            <a:ln w="9525">
              <a:noFill/>
              <a:miter lim="800000"/>
              <a:headEnd/>
              <a:tailEnd/>
            </a:ln>
            <a:effectLst/>
          </p:spPr>
          <p:txBody>
            <a:bodyPr wrap="none" anchor="ctr"/>
            <a:lstStyle/>
            <a:p>
              <a:pPr>
                <a:defRPr/>
              </a:pPr>
              <a:endParaRPr lang="zh-CN" altLang="en-US"/>
            </a:p>
          </p:txBody>
        </p:sp>
      </p:grpSp>
      <p:grpSp>
        <p:nvGrpSpPr>
          <p:cNvPr id="1037" name="Group 72"/>
          <p:cNvGrpSpPr>
            <a:grpSpLocks/>
          </p:cNvGrpSpPr>
          <p:nvPr/>
        </p:nvGrpSpPr>
        <p:grpSpPr bwMode="auto">
          <a:xfrm>
            <a:off x="9355138" y="4221163"/>
            <a:ext cx="739775" cy="182562"/>
            <a:chOff x="5893" y="2659"/>
            <a:chExt cx="466" cy="115"/>
          </a:xfrm>
        </p:grpSpPr>
        <p:sp>
          <p:nvSpPr>
            <p:cNvPr id="1465417" name="Rectangle 73"/>
            <p:cNvSpPr>
              <a:spLocks noChangeArrowheads="1"/>
            </p:cNvSpPr>
            <p:nvPr/>
          </p:nvSpPr>
          <p:spPr bwMode="auto">
            <a:xfrm flipV="1">
              <a:off x="6010" y="2659"/>
              <a:ext cx="116" cy="115"/>
            </a:xfrm>
            <a:prstGeom prst="rect">
              <a:avLst/>
            </a:prstGeom>
            <a:solidFill>
              <a:srgbClr val="99CCCC"/>
            </a:solidFill>
            <a:ln w="9525">
              <a:noFill/>
              <a:miter lim="800000"/>
              <a:headEnd/>
              <a:tailEnd/>
            </a:ln>
            <a:effectLst/>
          </p:spPr>
          <p:txBody>
            <a:bodyPr wrap="none" anchor="ctr"/>
            <a:lstStyle/>
            <a:p>
              <a:pPr>
                <a:defRPr/>
              </a:pPr>
              <a:endParaRPr lang="zh-CN" altLang="en-US"/>
            </a:p>
          </p:txBody>
        </p:sp>
        <p:sp>
          <p:nvSpPr>
            <p:cNvPr id="1465418" name="Rectangle 74"/>
            <p:cNvSpPr>
              <a:spLocks noChangeArrowheads="1"/>
            </p:cNvSpPr>
            <p:nvPr/>
          </p:nvSpPr>
          <p:spPr bwMode="auto">
            <a:xfrm flipV="1">
              <a:off x="6126" y="2659"/>
              <a:ext cx="116" cy="115"/>
            </a:xfrm>
            <a:prstGeom prst="rect">
              <a:avLst/>
            </a:prstGeom>
            <a:solidFill>
              <a:srgbClr val="0099CC"/>
            </a:solidFill>
            <a:ln w="9525">
              <a:noFill/>
              <a:miter lim="800000"/>
              <a:headEnd/>
              <a:tailEnd/>
            </a:ln>
            <a:effectLst/>
          </p:spPr>
          <p:txBody>
            <a:bodyPr wrap="none" anchor="ctr"/>
            <a:lstStyle/>
            <a:p>
              <a:pPr>
                <a:defRPr/>
              </a:pPr>
              <a:endParaRPr lang="zh-CN" altLang="en-US"/>
            </a:p>
          </p:txBody>
        </p:sp>
        <p:sp>
          <p:nvSpPr>
            <p:cNvPr id="1465419" name="Rectangle 75"/>
            <p:cNvSpPr>
              <a:spLocks noChangeArrowheads="1"/>
            </p:cNvSpPr>
            <p:nvPr/>
          </p:nvSpPr>
          <p:spPr bwMode="auto">
            <a:xfrm flipV="1">
              <a:off x="6242" y="2659"/>
              <a:ext cx="117" cy="115"/>
            </a:xfrm>
            <a:prstGeom prst="rect">
              <a:avLst/>
            </a:prstGeom>
            <a:solidFill>
              <a:srgbClr val="006699"/>
            </a:solidFill>
            <a:ln w="9525">
              <a:noFill/>
              <a:miter lim="800000"/>
              <a:headEnd/>
              <a:tailEnd/>
            </a:ln>
            <a:effectLst/>
          </p:spPr>
          <p:txBody>
            <a:bodyPr wrap="none" anchor="ctr"/>
            <a:lstStyle/>
            <a:p>
              <a:pPr>
                <a:defRPr/>
              </a:pPr>
              <a:endParaRPr lang="zh-CN" altLang="en-US"/>
            </a:p>
          </p:txBody>
        </p:sp>
        <p:sp>
          <p:nvSpPr>
            <p:cNvPr id="1465420" name="Rectangle 76"/>
            <p:cNvSpPr>
              <a:spLocks noChangeArrowheads="1"/>
            </p:cNvSpPr>
            <p:nvPr/>
          </p:nvSpPr>
          <p:spPr bwMode="auto">
            <a:xfrm flipV="1">
              <a:off x="5893" y="2659"/>
              <a:ext cx="117" cy="115"/>
            </a:xfrm>
            <a:prstGeom prst="rect">
              <a:avLst/>
            </a:prstGeom>
            <a:solidFill>
              <a:srgbClr val="CCFF99"/>
            </a:solidFill>
            <a:ln w="9525">
              <a:noFill/>
              <a:miter lim="800000"/>
              <a:headEnd/>
              <a:tailEnd/>
            </a:ln>
            <a:effectLst/>
          </p:spPr>
          <p:txBody>
            <a:bodyPr wrap="none" anchor="ctr"/>
            <a:lstStyle/>
            <a:p>
              <a:pPr>
                <a:defRPr/>
              </a:pPr>
              <a:endParaRPr lang="zh-CN" altLang="en-US"/>
            </a:p>
          </p:txBody>
        </p:sp>
      </p:grpSp>
      <p:grpSp>
        <p:nvGrpSpPr>
          <p:cNvPr id="1038" name="Group 77"/>
          <p:cNvGrpSpPr>
            <a:grpSpLocks/>
          </p:cNvGrpSpPr>
          <p:nvPr/>
        </p:nvGrpSpPr>
        <p:grpSpPr bwMode="auto">
          <a:xfrm>
            <a:off x="9355138" y="3573463"/>
            <a:ext cx="739775" cy="188912"/>
            <a:chOff x="5893" y="2251"/>
            <a:chExt cx="466" cy="119"/>
          </a:xfrm>
        </p:grpSpPr>
        <p:sp>
          <p:nvSpPr>
            <p:cNvPr id="1465422" name="Rectangle 78"/>
            <p:cNvSpPr>
              <a:spLocks noChangeArrowheads="1"/>
            </p:cNvSpPr>
            <p:nvPr/>
          </p:nvSpPr>
          <p:spPr bwMode="auto">
            <a:xfrm flipV="1">
              <a:off x="6126" y="2251"/>
              <a:ext cx="116" cy="119"/>
            </a:xfrm>
            <a:prstGeom prst="rect">
              <a:avLst/>
            </a:prstGeom>
            <a:solidFill>
              <a:srgbClr val="FF9900"/>
            </a:solidFill>
            <a:ln w="9525">
              <a:noFill/>
              <a:miter lim="800000"/>
              <a:headEnd/>
              <a:tailEnd/>
            </a:ln>
            <a:effectLst/>
          </p:spPr>
          <p:txBody>
            <a:bodyPr wrap="none" anchor="ctr"/>
            <a:lstStyle/>
            <a:p>
              <a:pPr>
                <a:defRPr/>
              </a:pPr>
              <a:endParaRPr lang="zh-CN" altLang="en-US"/>
            </a:p>
          </p:txBody>
        </p:sp>
        <p:sp>
          <p:nvSpPr>
            <p:cNvPr id="1465423" name="Rectangle 79"/>
            <p:cNvSpPr>
              <a:spLocks noChangeArrowheads="1"/>
            </p:cNvSpPr>
            <p:nvPr/>
          </p:nvSpPr>
          <p:spPr bwMode="auto">
            <a:xfrm flipV="1">
              <a:off x="6242" y="2251"/>
              <a:ext cx="117" cy="119"/>
            </a:xfrm>
            <a:prstGeom prst="rect">
              <a:avLst/>
            </a:prstGeom>
            <a:solidFill>
              <a:srgbClr val="CCCCCC"/>
            </a:solidFill>
            <a:ln w="9525">
              <a:noFill/>
              <a:miter lim="800000"/>
              <a:headEnd/>
              <a:tailEnd/>
            </a:ln>
            <a:effectLst/>
          </p:spPr>
          <p:txBody>
            <a:bodyPr wrap="none" anchor="ctr"/>
            <a:lstStyle/>
            <a:p>
              <a:pPr>
                <a:defRPr/>
              </a:pPr>
              <a:endParaRPr lang="zh-CN" altLang="en-US"/>
            </a:p>
          </p:txBody>
        </p:sp>
        <p:sp>
          <p:nvSpPr>
            <p:cNvPr id="1465424" name="Rectangle 80"/>
            <p:cNvSpPr>
              <a:spLocks noChangeArrowheads="1"/>
            </p:cNvSpPr>
            <p:nvPr/>
          </p:nvSpPr>
          <p:spPr bwMode="auto">
            <a:xfrm flipV="1">
              <a:off x="5893" y="2251"/>
              <a:ext cx="117" cy="119"/>
            </a:xfrm>
            <a:prstGeom prst="rect">
              <a:avLst/>
            </a:prstGeom>
            <a:solidFill>
              <a:srgbClr val="99CCFF"/>
            </a:solidFill>
            <a:ln w="9525">
              <a:noFill/>
              <a:miter lim="800000"/>
              <a:headEnd/>
              <a:tailEnd/>
            </a:ln>
            <a:effectLst/>
          </p:spPr>
          <p:txBody>
            <a:bodyPr wrap="none" anchor="ctr"/>
            <a:lstStyle/>
            <a:p>
              <a:pPr>
                <a:defRPr/>
              </a:pPr>
              <a:endParaRPr lang="zh-CN" altLang="en-US"/>
            </a:p>
          </p:txBody>
        </p:sp>
        <p:sp>
          <p:nvSpPr>
            <p:cNvPr id="1465425" name="Rectangle 81"/>
            <p:cNvSpPr>
              <a:spLocks noChangeArrowheads="1"/>
            </p:cNvSpPr>
            <p:nvPr/>
          </p:nvSpPr>
          <p:spPr bwMode="auto">
            <a:xfrm flipV="1">
              <a:off x="6010" y="2251"/>
              <a:ext cx="116" cy="119"/>
            </a:xfrm>
            <a:prstGeom prst="rect">
              <a:avLst/>
            </a:prstGeom>
            <a:solidFill>
              <a:srgbClr val="669900"/>
            </a:solidFill>
            <a:ln w="9525">
              <a:noFill/>
              <a:miter lim="800000"/>
              <a:headEnd/>
              <a:tailEnd/>
            </a:ln>
            <a:effectLst/>
          </p:spPr>
          <p:txBody>
            <a:bodyPr wrap="none" anchor="ctr"/>
            <a:lstStyle/>
            <a:p>
              <a:pPr>
                <a:defRPr/>
              </a:pPr>
              <a:endParaRPr lang="zh-CN" altLang="en-US"/>
            </a:p>
          </p:txBody>
        </p:sp>
      </p:grpSp>
      <p:grpSp>
        <p:nvGrpSpPr>
          <p:cNvPr id="1039" name="Group 82"/>
          <p:cNvGrpSpPr>
            <a:grpSpLocks/>
          </p:cNvGrpSpPr>
          <p:nvPr/>
        </p:nvGrpSpPr>
        <p:grpSpPr bwMode="auto">
          <a:xfrm>
            <a:off x="9355138" y="4581525"/>
            <a:ext cx="739775" cy="182563"/>
            <a:chOff x="5893" y="2886"/>
            <a:chExt cx="466" cy="115"/>
          </a:xfrm>
        </p:grpSpPr>
        <p:sp>
          <p:nvSpPr>
            <p:cNvPr id="1465427" name="Rectangle 83"/>
            <p:cNvSpPr>
              <a:spLocks noChangeArrowheads="1"/>
            </p:cNvSpPr>
            <p:nvPr/>
          </p:nvSpPr>
          <p:spPr bwMode="auto">
            <a:xfrm flipV="1">
              <a:off x="6010" y="2886"/>
              <a:ext cx="116" cy="115"/>
            </a:xfrm>
            <a:prstGeom prst="rect">
              <a:avLst/>
            </a:prstGeom>
            <a:solidFill>
              <a:srgbClr val="FF9900"/>
            </a:solidFill>
            <a:ln w="9525">
              <a:noFill/>
              <a:miter lim="800000"/>
              <a:headEnd/>
              <a:tailEnd/>
            </a:ln>
            <a:effectLst/>
          </p:spPr>
          <p:txBody>
            <a:bodyPr wrap="none" anchor="ctr"/>
            <a:lstStyle/>
            <a:p>
              <a:pPr>
                <a:defRPr/>
              </a:pPr>
              <a:endParaRPr lang="zh-CN" altLang="en-US"/>
            </a:p>
          </p:txBody>
        </p:sp>
        <p:sp>
          <p:nvSpPr>
            <p:cNvPr id="1465428" name="Rectangle 84"/>
            <p:cNvSpPr>
              <a:spLocks noChangeArrowheads="1"/>
            </p:cNvSpPr>
            <p:nvPr/>
          </p:nvSpPr>
          <p:spPr bwMode="auto">
            <a:xfrm flipV="1">
              <a:off x="6126" y="2886"/>
              <a:ext cx="116" cy="115"/>
            </a:xfrm>
            <a:prstGeom prst="rect">
              <a:avLst/>
            </a:prstGeom>
            <a:solidFill>
              <a:srgbClr val="FFCC99"/>
            </a:solidFill>
            <a:ln w="9525">
              <a:noFill/>
              <a:miter lim="800000"/>
              <a:headEnd/>
              <a:tailEnd/>
            </a:ln>
            <a:effectLst/>
          </p:spPr>
          <p:txBody>
            <a:bodyPr wrap="none" anchor="ctr"/>
            <a:lstStyle/>
            <a:p>
              <a:pPr>
                <a:defRPr/>
              </a:pPr>
              <a:endParaRPr lang="zh-CN" altLang="en-US"/>
            </a:p>
          </p:txBody>
        </p:sp>
        <p:sp>
          <p:nvSpPr>
            <p:cNvPr id="1465429" name="Rectangle 85"/>
            <p:cNvSpPr>
              <a:spLocks noChangeArrowheads="1"/>
            </p:cNvSpPr>
            <p:nvPr/>
          </p:nvSpPr>
          <p:spPr bwMode="auto">
            <a:xfrm flipV="1">
              <a:off x="6242" y="2886"/>
              <a:ext cx="117" cy="115"/>
            </a:xfrm>
            <a:prstGeom prst="rect">
              <a:avLst/>
            </a:prstGeom>
            <a:solidFill>
              <a:srgbClr val="FFCC66"/>
            </a:solidFill>
            <a:ln w="9525">
              <a:noFill/>
              <a:miter lim="800000"/>
              <a:headEnd/>
              <a:tailEnd/>
            </a:ln>
            <a:effectLst/>
          </p:spPr>
          <p:txBody>
            <a:bodyPr wrap="none" anchor="ctr"/>
            <a:lstStyle/>
            <a:p>
              <a:pPr>
                <a:defRPr/>
              </a:pPr>
              <a:endParaRPr lang="zh-CN" altLang="en-US"/>
            </a:p>
          </p:txBody>
        </p:sp>
        <p:sp>
          <p:nvSpPr>
            <p:cNvPr id="1465430" name="Rectangle 86"/>
            <p:cNvSpPr>
              <a:spLocks noChangeArrowheads="1"/>
            </p:cNvSpPr>
            <p:nvPr/>
          </p:nvSpPr>
          <p:spPr bwMode="auto">
            <a:xfrm flipV="1">
              <a:off x="5893" y="2886"/>
              <a:ext cx="117" cy="115"/>
            </a:xfrm>
            <a:prstGeom prst="rect">
              <a:avLst/>
            </a:prstGeom>
            <a:solidFill>
              <a:schemeClr val="tx2"/>
            </a:solidFill>
            <a:ln w="9525">
              <a:noFill/>
              <a:miter lim="800000"/>
              <a:headEnd/>
              <a:tailEnd/>
            </a:ln>
            <a:effectLst/>
          </p:spPr>
          <p:txBody>
            <a:bodyPr wrap="none" anchor="ctr"/>
            <a:lstStyle/>
            <a:p>
              <a:pPr>
                <a:defRPr/>
              </a:pPr>
              <a:endParaRPr lang="zh-CN" altLang="en-US"/>
            </a:p>
          </p:txBody>
        </p:sp>
      </p:grpSp>
      <p:grpSp>
        <p:nvGrpSpPr>
          <p:cNvPr id="1040" name="Group 87"/>
          <p:cNvGrpSpPr>
            <a:grpSpLocks/>
          </p:cNvGrpSpPr>
          <p:nvPr/>
        </p:nvGrpSpPr>
        <p:grpSpPr bwMode="auto">
          <a:xfrm>
            <a:off x="9355138" y="4797425"/>
            <a:ext cx="739775" cy="182563"/>
            <a:chOff x="5893" y="3022"/>
            <a:chExt cx="466" cy="115"/>
          </a:xfrm>
        </p:grpSpPr>
        <p:sp>
          <p:nvSpPr>
            <p:cNvPr id="1465432" name="Rectangle 88"/>
            <p:cNvSpPr>
              <a:spLocks noChangeArrowheads="1"/>
            </p:cNvSpPr>
            <p:nvPr/>
          </p:nvSpPr>
          <p:spPr bwMode="auto">
            <a:xfrm flipV="1">
              <a:off x="6010" y="3022"/>
              <a:ext cx="116" cy="115"/>
            </a:xfrm>
            <a:prstGeom prst="rect">
              <a:avLst/>
            </a:prstGeom>
            <a:solidFill>
              <a:srgbClr val="006699"/>
            </a:solidFill>
            <a:ln w="9525">
              <a:noFill/>
              <a:miter lim="800000"/>
              <a:headEnd/>
              <a:tailEnd/>
            </a:ln>
            <a:effectLst/>
          </p:spPr>
          <p:txBody>
            <a:bodyPr wrap="none" anchor="ctr"/>
            <a:lstStyle/>
            <a:p>
              <a:pPr>
                <a:defRPr/>
              </a:pPr>
              <a:endParaRPr lang="zh-CN" altLang="en-US"/>
            </a:p>
          </p:txBody>
        </p:sp>
        <p:sp>
          <p:nvSpPr>
            <p:cNvPr id="1465433" name="Rectangle 89"/>
            <p:cNvSpPr>
              <a:spLocks noChangeArrowheads="1"/>
            </p:cNvSpPr>
            <p:nvPr/>
          </p:nvSpPr>
          <p:spPr bwMode="auto">
            <a:xfrm flipV="1">
              <a:off x="6126" y="3022"/>
              <a:ext cx="116" cy="115"/>
            </a:xfrm>
            <a:prstGeom prst="rect">
              <a:avLst/>
            </a:prstGeom>
            <a:solidFill>
              <a:srgbClr val="99CCFF"/>
            </a:solidFill>
            <a:ln w="9525">
              <a:noFill/>
              <a:miter lim="800000"/>
              <a:headEnd/>
              <a:tailEnd/>
            </a:ln>
            <a:effectLst/>
          </p:spPr>
          <p:txBody>
            <a:bodyPr wrap="none" anchor="ctr"/>
            <a:lstStyle/>
            <a:p>
              <a:pPr>
                <a:defRPr/>
              </a:pPr>
              <a:endParaRPr lang="zh-CN" altLang="en-US"/>
            </a:p>
          </p:txBody>
        </p:sp>
        <p:sp>
          <p:nvSpPr>
            <p:cNvPr id="1465434" name="Rectangle 90"/>
            <p:cNvSpPr>
              <a:spLocks noChangeArrowheads="1"/>
            </p:cNvSpPr>
            <p:nvPr/>
          </p:nvSpPr>
          <p:spPr bwMode="auto">
            <a:xfrm flipV="1">
              <a:off x="6242" y="3022"/>
              <a:ext cx="117" cy="115"/>
            </a:xfrm>
            <a:prstGeom prst="rect">
              <a:avLst/>
            </a:prstGeom>
            <a:solidFill>
              <a:srgbClr val="CCCCFF"/>
            </a:solidFill>
            <a:ln w="9525">
              <a:noFill/>
              <a:miter lim="800000"/>
              <a:headEnd/>
              <a:tailEnd/>
            </a:ln>
            <a:effectLst/>
          </p:spPr>
          <p:txBody>
            <a:bodyPr wrap="none" anchor="ctr"/>
            <a:lstStyle/>
            <a:p>
              <a:pPr>
                <a:defRPr/>
              </a:pPr>
              <a:endParaRPr lang="zh-CN" altLang="en-US"/>
            </a:p>
          </p:txBody>
        </p:sp>
        <p:sp>
          <p:nvSpPr>
            <p:cNvPr id="1465435" name="Rectangle 91"/>
            <p:cNvSpPr>
              <a:spLocks noChangeArrowheads="1"/>
            </p:cNvSpPr>
            <p:nvPr/>
          </p:nvSpPr>
          <p:spPr bwMode="auto">
            <a:xfrm flipV="1">
              <a:off x="5893" y="3022"/>
              <a:ext cx="117" cy="115"/>
            </a:xfrm>
            <a:prstGeom prst="rect">
              <a:avLst/>
            </a:prstGeom>
            <a:solidFill>
              <a:srgbClr val="990000"/>
            </a:solidFill>
            <a:ln w="9525">
              <a:noFill/>
              <a:miter lim="800000"/>
              <a:headEnd/>
              <a:tailEnd/>
            </a:ln>
            <a:effectLst/>
          </p:spPr>
          <p:txBody>
            <a:bodyPr wrap="none" anchor="ctr"/>
            <a:lstStyle/>
            <a:p>
              <a:pPr>
                <a:defRPr/>
              </a:pPr>
              <a:endParaRPr lang="zh-CN" altLang="en-US"/>
            </a:p>
          </p:txBody>
        </p:sp>
      </p:grpSp>
      <p:grpSp>
        <p:nvGrpSpPr>
          <p:cNvPr id="1041" name="Group 92"/>
          <p:cNvGrpSpPr>
            <a:grpSpLocks/>
          </p:cNvGrpSpPr>
          <p:nvPr/>
        </p:nvGrpSpPr>
        <p:grpSpPr bwMode="auto">
          <a:xfrm>
            <a:off x="9355138" y="5013325"/>
            <a:ext cx="739775" cy="182563"/>
            <a:chOff x="5893" y="3158"/>
            <a:chExt cx="466" cy="115"/>
          </a:xfrm>
        </p:grpSpPr>
        <p:sp>
          <p:nvSpPr>
            <p:cNvPr id="1465437" name="Rectangle 93"/>
            <p:cNvSpPr>
              <a:spLocks noChangeArrowheads="1"/>
            </p:cNvSpPr>
            <p:nvPr/>
          </p:nvSpPr>
          <p:spPr bwMode="auto">
            <a:xfrm flipV="1">
              <a:off x="6010" y="3158"/>
              <a:ext cx="116" cy="115"/>
            </a:xfrm>
            <a:prstGeom prst="rect">
              <a:avLst/>
            </a:prstGeom>
            <a:solidFill>
              <a:srgbClr val="009999"/>
            </a:solidFill>
            <a:ln w="9525">
              <a:noFill/>
              <a:miter lim="800000"/>
              <a:headEnd/>
              <a:tailEnd/>
            </a:ln>
            <a:effectLst/>
          </p:spPr>
          <p:txBody>
            <a:bodyPr wrap="none" anchor="ctr"/>
            <a:lstStyle/>
            <a:p>
              <a:pPr>
                <a:defRPr/>
              </a:pPr>
              <a:endParaRPr lang="zh-CN" altLang="en-US"/>
            </a:p>
          </p:txBody>
        </p:sp>
        <p:sp>
          <p:nvSpPr>
            <p:cNvPr id="1465438" name="Rectangle 94"/>
            <p:cNvSpPr>
              <a:spLocks noChangeArrowheads="1"/>
            </p:cNvSpPr>
            <p:nvPr/>
          </p:nvSpPr>
          <p:spPr bwMode="auto">
            <a:xfrm flipV="1">
              <a:off x="6126" y="3158"/>
              <a:ext cx="116" cy="115"/>
            </a:xfrm>
            <a:prstGeom prst="rect">
              <a:avLst/>
            </a:prstGeom>
            <a:solidFill>
              <a:srgbClr val="CCFF99"/>
            </a:solidFill>
            <a:ln w="9525">
              <a:noFill/>
              <a:miter lim="800000"/>
              <a:headEnd/>
              <a:tailEnd/>
            </a:ln>
            <a:effectLst/>
          </p:spPr>
          <p:txBody>
            <a:bodyPr wrap="none" anchor="ctr"/>
            <a:lstStyle/>
            <a:p>
              <a:pPr>
                <a:defRPr/>
              </a:pPr>
              <a:endParaRPr lang="zh-CN" altLang="en-US"/>
            </a:p>
          </p:txBody>
        </p:sp>
        <p:sp>
          <p:nvSpPr>
            <p:cNvPr id="1465439" name="Rectangle 95"/>
            <p:cNvSpPr>
              <a:spLocks noChangeArrowheads="1"/>
            </p:cNvSpPr>
            <p:nvPr/>
          </p:nvSpPr>
          <p:spPr bwMode="auto">
            <a:xfrm flipV="1">
              <a:off x="6242" y="3158"/>
              <a:ext cx="117" cy="115"/>
            </a:xfrm>
            <a:prstGeom prst="rect">
              <a:avLst/>
            </a:prstGeom>
            <a:solidFill>
              <a:srgbClr val="99CCCC"/>
            </a:solidFill>
            <a:ln w="9525">
              <a:noFill/>
              <a:miter lim="800000"/>
              <a:headEnd/>
              <a:tailEnd/>
            </a:ln>
            <a:effectLst/>
          </p:spPr>
          <p:txBody>
            <a:bodyPr wrap="none" anchor="ctr"/>
            <a:lstStyle/>
            <a:p>
              <a:pPr>
                <a:defRPr/>
              </a:pPr>
              <a:endParaRPr lang="zh-CN" altLang="en-US"/>
            </a:p>
          </p:txBody>
        </p:sp>
        <p:sp>
          <p:nvSpPr>
            <p:cNvPr id="1465440" name="Rectangle 96"/>
            <p:cNvSpPr>
              <a:spLocks noChangeArrowheads="1"/>
            </p:cNvSpPr>
            <p:nvPr/>
          </p:nvSpPr>
          <p:spPr bwMode="auto">
            <a:xfrm flipV="1">
              <a:off x="5893" y="3158"/>
              <a:ext cx="117" cy="115"/>
            </a:xfrm>
            <a:prstGeom prst="rect">
              <a:avLst/>
            </a:prstGeom>
            <a:solidFill>
              <a:srgbClr val="990000"/>
            </a:solidFill>
            <a:ln w="9525">
              <a:noFill/>
              <a:miter lim="800000"/>
              <a:headEnd/>
              <a:tailEnd/>
            </a:ln>
            <a:effectLst/>
          </p:spPr>
          <p:txBody>
            <a:bodyPr wrap="none" anchor="ctr"/>
            <a:lstStyle/>
            <a:p>
              <a:pPr>
                <a:defRPr/>
              </a:pPr>
              <a:endParaRPr lang="zh-CN" altLang="en-US"/>
            </a:p>
          </p:txBody>
        </p:sp>
      </p:grpSp>
      <p:grpSp>
        <p:nvGrpSpPr>
          <p:cNvPr id="1042" name="Group 97"/>
          <p:cNvGrpSpPr>
            <a:grpSpLocks/>
          </p:cNvGrpSpPr>
          <p:nvPr/>
        </p:nvGrpSpPr>
        <p:grpSpPr bwMode="auto">
          <a:xfrm>
            <a:off x="9355138" y="5373688"/>
            <a:ext cx="739775" cy="182562"/>
            <a:chOff x="5893" y="3385"/>
            <a:chExt cx="466" cy="115"/>
          </a:xfrm>
        </p:grpSpPr>
        <p:sp>
          <p:nvSpPr>
            <p:cNvPr id="1465442" name="Rectangle 98"/>
            <p:cNvSpPr>
              <a:spLocks noChangeArrowheads="1"/>
            </p:cNvSpPr>
            <p:nvPr/>
          </p:nvSpPr>
          <p:spPr bwMode="auto">
            <a:xfrm flipV="1">
              <a:off x="6010" y="3385"/>
              <a:ext cx="116" cy="115"/>
            </a:xfrm>
            <a:prstGeom prst="rect">
              <a:avLst/>
            </a:prstGeom>
            <a:solidFill>
              <a:srgbClr val="FF9900"/>
            </a:solidFill>
            <a:ln w="9525">
              <a:noFill/>
              <a:miter lim="800000"/>
              <a:headEnd/>
              <a:tailEnd/>
            </a:ln>
            <a:effectLst/>
          </p:spPr>
          <p:txBody>
            <a:bodyPr wrap="none" anchor="ctr"/>
            <a:lstStyle/>
            <a:p>
              <a:pPr>
                <a:defRPr/>
              </a:pPr>
              <a:endParaRPr lang="zh-CN" altLang="en-US"/>
            </a:p>
          </p:txBody>
        </p:sp>
        <p:sp>
          <p:nvSpPr>
            <p:cNvPr id="1465443" name="Rectangle 99"/>
            <p:cNvSpPr>
              <a:spLocks noChangeArrowheads="1"/>
            </p:cNvSpPr>
            <p:nvPr/>
          </p:nvSpPr>
          <p:spPr bwMode="auto">
            <a:xfrm flipV="1">
              <a:off x="6126" y="3385"/>
              <a:ext cx="116" cy="115"/>
            </a:xfrm>
            <a:prstGeom prst="rect">
              <a:avLst/>
            </a:prstGeom>
            <a:solidFill>
              <a:srgbClr val="FFCC99"/>
            </a:solidFill>
            <a:ln w="9525">
              <a:noFill/>
              <a:miter lim="800000"/>
              <a:headEnd/>
              <a:tailEnd/>
            </a:ln>
            <a:effectLst/>
          </p:spPr>
          <p:txBody>
            <a:bodyPr wrap="none" anchor="ctr"/>
            <a:lstStyle/>
            <a:p>
              <a:pPr>
                <a:defRPr/>
              </a:pPr>
              <a:endParaRPr lang="zh-CN" altLang="en-US"/>
            </a:p>
          </p:txBody>
        </p:sp>
        <p:sp>
          <p:nvSpPr>
            <p:cNvPr id="1465444" name="Rectangle 100"/>
            <p:cNvSpPr>
              <a:spLocks noChangeArrowheads="1"/>
            </p:cNvSpPr>
            <p:nvPr/>
          </p:nvSpPr>
          <p:spPr bwMode="auto">
            <a:xfrm flipV="1">
              <a:off x="6242" y="3385"/>
              <a:ext cx="117" cy="115"/>
            </a:xfrm>
            <a:prstGeom prst="rect">
              <a:avLst/>
            </a:prstGeom>
            <a:solidFill>
              <a:srgbClr val="FFCC66"/>
            </a:solidFill>
            <a:ln w="9525">
              <a:noFill/>
              <a:miter lim="800000"/>
              <a:headEnd/>
              <a:tailEnd/>
            </a:ln>
            <a:effectLst/>
          </p:spPr>
          <p:txBody>
            <a:bodyPr wrap="none" anchor="ctr"/>
            <a:lstStyle/>
            <a:p>
              <a:pPr>
                <a:defRPr/>
              </a:pPr>
              <a:endParaRPr lang="zh-CN" altLang="en-US"/>
            </a:p>
          </p:txBody>
        </p:sp>
        <p:sp>
          <p:nvSpPr>
            <p:cNvPr id="1465445" name="Rectangle 101"/>
            <p:cNvSpPr>
              <a:spLocks noChangeArrowheads="1"/>
            </p:cNvSpPr>
            <p:nvPr/>
          </p:nvSpPr>
          <p:spPr bwMode="auto">
            <a:xfrm flipV="1">
              <a:off x="5893" y="3385"/>
              <a:ext cx="117" cy="115"/>
            </a:xfrm>
            <a:prstGeom prst="rect">
              <a:avLst/>
            </a:prstGeom>
            <a:solidFill>
              <a:schemeClr val="tx1"/>
            </a:solidFill>
            <a:ln w="9525">
              <a:noFill/>
              <a:miter lim="800000"/>
              <a:headEnd/>
              <a:tailEnd/>
            </a:ln>
            <a:effectLst/>
          </p:spPr>
          <p:txBody>
            <a:bodyPr wrap="none" anchor="ctr"/>
            <a:lstStyle/>
            <a:p>
              <a:pPr>
                <a:defRPr/>
              </a:pPr>
              <a:endParaRPr lang="zh-CN" altLang="en-US"/>
            </a:p>
          </p:txBody>
        </p:sp>
      </p:grpSp>
      <p:grpSp>
        <p:nvGrpSpPr>
          <p:cNvPr id="1043" name="Group 102"/>
          <p:cNvGrpSpPr>
            <a:grpSpLocks/>
          </p:cNvGrpSpPr>
          <p:nvPr/>
        </p:nvGrpSpPr>
        <p:grpSpPr bwMode="auto">
          <a:xfrm>
            <a:off x="9355138" y="5589588"/>
            <a:ext cx="739775" cy="182562"/>
            <a:chOff x="5893" y="3521"/>
            <a:chExt cx="466" cy="115"/>
          </a:xfrm>
        </p:grpSpPr>
        <p:sp>
          <p:nvSpPr>
            <p:cNvPr id="1465447" name="Rectangle 103"/>
            <p:cNvSpPr>
              <a:spLocks noChangeArrowheads="1"/>
            </p:cNvSpPr>
            <p:nvPr/>
          </p:nvSpPr>
          <p:spPr bwMode="auto">
            <a:xfrm flipV="1">
              <a:off x="6010" y="3521"/>
              <a:ext cx="116" cy="115"/>
            </a:xfrm>
            <a:prstGeom prst="rect">
              <a:avLst/>
            </a:prstGeom>
            <a:solidFill>
              <a:srgbClr val="006699"/>
            </a:solidFill>
            <a:ln w="9525">
              <a:noFill/>
              <a:miter lim="800000"/>
              <a:headEnd/>
              <a:tailEnd/>
            </a:ln>
            <a:effectLst/>
          </p:spPr>
          <p:txBody>
            <a:bodyPr wrap="none" anchor="ctr"/>
            <a:lstStyle/>
            <a:p>
              <a:pPr>
                <a:defRPr/>
              </a:pPr>
              <a:endParaRPr lang="zh-CN" altLang="en-US"/>
            </a:p>
          </p:txBody>
        </p:sp>
        <p:sp>
          <p:nvSpPr>
            <p:cNvPr id="1465448" name="Rectangle 104"/>
            <p:cNvSpPr>
              <a:spLocks noChangeArrowheads="1"/>
            </p:cNvSpPr>
            <p:nvPr/>
          </p:nvSpPr>
          <p:spPr bwMode="auto">
            <a:xfrm flipV="1">
              <a:off x="6126" y="3521"/>
              <a:ext cx="116" cy="115"/>
            </a:xfrm>
            <a:prstGeom prst="rect">
              <a:avLst/>
            </a:prstGeom>
            <a:solidFill>
              <a:srgbClr val="99CCFF"/>
            </a:solidFill>
            <a:ln w="9525">
              <a:noFill/>
              <a:miter lim="800000"/>
              <a:headEnd/>
              <a:tailEnd/>
            </a:ln>
            <a:effectLst/>
          </p:spPr>
          <p:txBody>
            <a:bodyPr wrap="none" anchor="ctr"/>
            <a:lstStyle/>
            <a:p>
              <a:pPr>
                <a:defRPr/>
              </a:pPr>
              <a:endParaRPr lang="zh-CN" altLang="en-US"/>
            </a:p>
          </p:txBody>
        </p:sp>
        <p:sp>
          <p:nvSpPr>
            <p:cNvPr id="1465449" name="Rectangle 105"/>
            <p:cNvSpPr>
              <a:spLocks noChangeArrowheads="1"/>
            </p:cNvSpPr>
            <p:nvPr/>
          </p:nvSpPr>
          <p:spPr bwMode="auto">
            <a:xfrm flipV="1">
              <a:off x="6242" y="3521"/>
              <a:ext cx="117" cy="115"/>
            </a:xfrm>
            <a:prstGeom prst="rect">
              <a:avLst/>
            </a:prstGeom>
            <a:solidFill>
              <a:srgbClr val="CCCCFF"/>
            </a:solidFill>
            <a:ln w="9525">
              <a:noFill/>
              <a:miter lim="800000"/>
              <a:headEnd/>
              <a:tailEnd/>
            </a:ln>
            <a:effectLst/>
          </p:spPr>
          <p:txBody>
            <a:bodyPr wrap="none" anchor="ctr"/>
            <a:lstStyle/>
            <a:p>
              <a:pPr>
                <a:defRPr/>
              </a:pPr>
              <a:endParaRPr lang="zh-CN" altLang="en-US"/>
            </a:p>
          </p:txBody>
        </p:sp>
        <p:sp>
          <p:nvSpPr>
            <p:cNvPr id="1465450" name="Rectangle 106"/>
            <p:cNvSpPr>
              <a:spLocks noChangeArrowheads="1"/>
            </p:cNvSpPr>
            <p:nvPr/>
          </p:nvSpPr>
          <p:spPr bwMode="auto">
            <a:xfrm flipV="1">
              <a:off x="5893" y="3521"/>
              <a:ext cx="117" cy="115"/>
            </a:xfrm>
            <a:prstGeom prst="rect">
              <a:avLst/>
            </a:prstGeom>
            <a:solidFill>
              <a:schemeClr val="tx1"/>
            </a:solidFill>
            <a:ln w="9525">
              <a:noFill/>
              <a:miter lim="800000"/>
              <a:headEnd/>
              <a:tailEnd/>
            </a:ln>
            <a:effectLst/>
          </p:spPr>
          <p:txBody>
            <a:bodyPr wrap="none" anchor="ctr"/>
            <a:lstStyle/>
            <a:p>
              <a:pPr>
                <a:defRPr/>
              </a:pPr>
              <a:endParaRPr lang="zh-CN" altLang="en-US"/>
            </a:p>
          </p:txBody>
        </p:sp>
      </p:grpSp>
      <p:grpSp>
        <p:nvGrpSpPr>
          <p:cNvPr id="1044" name="Group 107"/>
          <p:cNvGrpSpPr>
            <a:grpSpLocks/>
          </p:cNvGrpSpPr>
          <p:nvPr/>
        </p:nvGrpSpPr>
        <p:grpSpPr bwMode="auto">
          <a:xfrm>
            <a:off x="9355138" y="5805488"/>
            <a:ext cx="739775" cy="182562"/>
            <a:chOff x="5893" y="3657"/>
            <a:chExt cx="466" cy="115"/>
          </a:xfrm>
        </p:grpSpPr>
        <p:sp>
          <p:nvSpPr>
            <p:cNvPr id="1465452" name="Rectangle 108"/>
            <p:cNvSpPr>
              <a:spLocks noChangeArrowheads="1"/>
            </p:cNvSpPr>
            <p:nvPr/>
          </p:nvSpPr>
          <p:spPr bwMode="auto">
            <a:xfrm flipV="1">
              <a:off x="6010" y="3657"/>
              <a:ext cx="116" cy="115"/>
            </a:xfrm>
            <a:prstGeom prst="rect">
              <a:avLst/>
            </a:prstGeom>
            <a:solidFill>
              <a:srgbClr val="009999"/>
            </a:solidFill>
            <a:ln w="9525">
              <a:noFill/>
              <a:miter lim="800000"/>
              <a:headEnd/>
              <a:tailEnd/>
            </a:ln>
            <a:effectLst/>
          </p:spPr>
          <p:txBody>
            <a:bodyPr wrap="none" anchor="ctr"/>
            <a:lstStyle/>
            <a:p>
              <a:pPr>
                <a:defRPr/>
              </a:pPr>
              <a:endParaRPr lang="zh-CN" altLang="en-US"/>
            </a:p>
          </p:txBody>
        </p:sp>
        <p:sp>
          <p:nvSpPr>
            <p:cNvPr id="1465453" name="Rectangle 109"/>
            <p:cNvSpPr>
              <a:spLocks noChangeArrowheads="1"/>
            </p:cNvSpPr>
            <p:nvPr/>
          </p:nvSpPr>
          <p:spPr bwMode="auto">
            <a:xfrm flipV="1">
              <a:off x="6126" y="3657"/>
              <a:ext cx="116" cy="115"/>
            </a:xfrm>
            <a:prstGeom prst="rect">
              <a:avLst/>
            </a:prstGeom>
            <a:solidFill>
              <a:srgbClr val="CCFF99"/>
            </a:solidFill>
            <a:ln w="9525">
              <a:noFill/>
              <a:miter lim="800000"/>
              <a:headEnd/>
              <a:tailEnd/>
            </a:ln>
            <a:effectLst/>
          </p:spPr>
          <p:txBody>
            <a:bodyPr wrap="none" anchor="ctr"/>
            <a:lstStyle/>
            <a:p>
              <a:pPr>
                <a:defRPr/>
              </a:pPr>
              <a:endParaRPr lang="zh-CN" altLang="en-US"/>
            </a:p>
          </p:txBody>
        </p:sp>
        <p:sp>
          <p:nvSpPr>
            <p:cNvPr id="1465454" name="Rectangle 110"/>
            <p:cNvSpPr>
              <a:spLocks noChangeArrowheads="1"/>
            </p:cNvSpPr>
            <p:nvPr/>
          </p:nvSpPr>
          <p:spPr bwMode="auto">
            <a:xfrm flipV="1">
              <a:off x="6242" y="3657"/>
              <a:ext cx="117" cy="115"/>
            </a:xfrm>
            <a:prstGeom prst="rect">
              <a:avLst/>
            </a:prstGeom>
            <a:solidFill>
              <a:srgbClr val="99CCCC"/>
            </a:solidFill>
            <a:ln w="9525">
              <a:noFill/>
              <a:miter lim="800000"/>
              <a:headEnd/>
              <a:tailEnd/>
            </a:ln>
            <a:effectLst/>
          </p:spPr>
          <p:txBody>
            <a:bodyPr wrap="none" anchor="ctr"/>
            <a:lstStyle/>
            <a:p>
              <a:pPr>
                <a:defRPr/>
              </a:pPr>
              <a:endParaRPr lang="zh-CN" altLang="en-US"/>
            </a:p>
          </p:txBody>
        </p:sp>
        <p:sp>
          <p:nvSpPr>
            <p:cNvPr id="1465455" name="Rectangle 111"/>
            <p:cNvSpPr>
              <a:spLocks noChangeArrowheads="1"/>
            </p:cNvSpPr>
            <p:nvPr/>
          </p:nvSpPr>
          <p:spPr bwMode="auto">
            <a:xfrm flipV="1">
              <a:off x="5893" y="3657"/>
              <a:ext cx="117" cy="115"/>
            </a:xfrm>
            <a:prstGeom prst="rect">
              <a:avLst/>
            </a:prstGeom>
            <a:solidFill>
              <a:schemeClr val="tx1"/>
            </a:solidFill>
            <a:ln w="9525">
              <a:noFill/>
              <a:miter lim="800000"/>
              <a:headEnd/>
              <a:tailEnd/>
            </a:ln>
            <a:effectLst/>
          </p:spPr>
          <p:txBody>
            <a:bodyPr wrap="none" anchor="ctr"/>
            <a:lstStyle/>
            <a:p>
              <a:pPr>
                <a:defRPr/>
              </a:pPr>
              <a:endParaRPr lang="zh-CN" altLang="en-US"/>
            </a:p>
          </p:txBody>
        </p:sp>
      </p:grpSp>
      <p:grpSp>
        <p:nvGrpSpPr>
          <p:cNvPr id="1045" name="Group 112"/>
          <p:cNvGrpSpPr>
            <a:grpSpLocks/>
          </p:cNvGrpSpPr>
          <p:nvPr/>
        </p:nvGrpSpPr>
        <p:grpSpPr bwMode="auto">
          <a:xfrm>
            <a:off x="9355138" y="6165850"/>
            <a:ext cx="739775" cy="182563"/>
            <a:chOff x="5893" y="3884"/>
            <a:chExt cx="466" cy="115"/>
          </a:xfrm>
        </p:grpSpPr>
        <p:sp>
          <p:nvSpPr>
            <p:cNvPr id="1465457" name="Rectangle 113"/>
            <p:cNvSpPr>
              <a:spLocks noChangeArrowheads="1"/>
            </p:cNvSpPr>
            <p:nvPr/>
          </p:nvSpPr>
          <p:spPr bwMode="auto">
            <a:xfrm flipV="1">
              <a:off x="6010" y="3884"/>
              <a:ext cx="116" cy="115"/>
            </a:xfrm>
            <a:prstGeom prst="rect">
              <a:avLst/>
            </a:prstGeom>
            <a:solidFill>
              <a:srgbClr val="FF9900"/>
            </a:solidFill>
            <a:ln w="9525">
              <a:noFill/>
              <a:miter lim="800000"/>
              <a:headEnd/>
              <a:tailEnd/>
            </a:ln>
            <a:effectLst/>
          </p:spPr>
          <p:txBody>
            <a:bodyPr wrap="none" anchor="ctr"/>
            <a:lstStyle/>
            <a:p>
              <a:pPr>
                <a:defRPr/>
              </a:pPr>
              <a:endParaRPr lang="zh-CN" altLang="en-US"/>
            </a:p>
          </p:txBody>
        </p:sp>
        <p:sp>
          <p:nvSpPr>
            <p:cNvPr id="1465458" name="Rectangle 114"/>
            <p:cNvSpPr>
              <a:spLocks noChangeArrowheads="1"/>
            </p:cNvSpPr>
            <p:nvPr/>
          </p:nvSpPr>
          <p:spPr bwMode="auto">
            <a:xfrm flipV="1">
              <a:off x="6126" y="3884"/>
              <a:ext cx="116" cy="115"/>
            </a:xfrm>
            <a:prstGeom prst="rect">
              <a:avLst/>
            </a:prstGeom>
            <a:solidFill>
              <a:srgbClr val="FFCC99"/>
            </a:solidFill>
            <a:ln w="9525">
              <a:noFill/>
              <a:miter lim="800000"/>
              <a:headEnd/>
              <a:tailEnd/>
            </a:ln>
            <a:effectLst/>
          </p:spPr>
          <p:txBody>
            <a:bodyPr wrap="none" anchor="ctr"/>
            <a:lstStyle/>
            <a:p>
              <a:pPr>
                <a:defRPr/>
              </a:pPr>
              <a:endParaRPr lang="zh-CN" altLang="en-US"/>
            </a:p>
          </p:txBody>
        </p:sp>
        <p:sp>
          <p:nvSpPr>
            <p:cNvPr id="1465459" name="Rectangle 115"/>
            <p:cNvSpPr>
              <a:spLocks noChangeArrowheads="1"/>
            </p:cNvSpPr>
            <p:nvPr/>
          </p:nvSpPr>
          <p:spPr bwMode="auto">
            <a:xfrm flipV="1">
              <a:off x="6242" y="3884"/>
              <a:ext cx="117" cy="115"/>
            </a:xfrm>
            <a:prstGeom prst="rect">
              <a:avLst/>
            </a:prstGeom>
            <a:solidFill>
              <a:srgbClr val="FFCC66"/>
            </a:solidFill>
            <a:ln w="9525">
              <a:noFill/>
              <a:miter lim="800000"/>
              <a:headEnd/>
              <a:tailEnd/>
            </a:ln>
            <a:effectLst/>
          </p:spPr>
          <p:txBody>
            <a:bodyPr wrap="none" anchor="ctr"/>
            <a:lstStyle/>
            <a:p>
              <a:pPr>
                <a:defRPr/>
              </a:pPr>
              <a:endParaRPr lang="zh-CN" altLang="en-US"/>
            </a:p>
          </p:txBody>
        </p:sp>
        <p:sp>
          <p:nvSpPr>
            <p:cNvPr id="1465460" name="Rectangle 116"/>
            <p:cNvSpPr>
              <a:spLocks noChangeArrowheads="1"/>
            </p:cNvSpPr>
            <p:nvPr/>
          </p:nvSpPr>
          <p:spPr bwMode="auto">
            <a:xfrm flipV="1">
              <a:off x="5893" y="3884"/>
              <a:ext cx="117" cy="115"/>
            </a:xfrm>
            <a:prstGeom prst="rect">
              <a:avLst/>
            </a:prstGeom>
            <a:solidFill>
              <a:schemeClr val="bg2"/>
            </a:solidFill>
            <a:ln w="9525">
              <a:noFill/>
              <a:miter lim="800000"/>
              <a:headEnd/>
              <a:tailEnd/>
            </a:ln>
            <a:effectLst/>
          </p:spPr>
          <p:txBody>
            <a:bodyPr wrap="none" anchor="ctr"/>
            <a:lstStyle/>
            <a:p>
              <a:pPr>
                <a:defRPr/>
              </a:pPr>
              <a:endParaRPr lang="zh-CN" altLang="en-US"/>
            </a:p>
          </p:txBody>
        </p:sp>
      </p:grpSp>
      <p:grpSp>
        <p:nvGrpSpPr>
          <p:cNvPr id="1046" name="Group 117"/>
          <p:cNvGrpSpPr>
            <a:grpSpLocks/>
          </p:cNvGrpSpPr>
          <p:nvPr/>
        </p:nvGrpSpPr>
        <p:grpSpPr bwMode="auto">
          <a:xfrm>
            <a:off x="9355138" y="6391275"/>
            <a:ext cx="739775" cy="182563"/>
            <a:chOff x="5893" y="4026"/>
            <a:chExt cx="466" cy="115"/>
          </a:xfrm>
        </p:grpSpPr>
        <p:sp>
          <p:nvSpPr>
            <p:cNvPr id="1465462" name="Rectangle 118"/>
            <p:cNvSpPr>
              <a:spLocks noChangeArrowheads="1"/>
            </p:cNvSpPr>
            <p:nvPr/>
          </p:nvSpPr>
          <p:spPr bwMode="auto">
            <a:xfrm flipV="1">
              <a:off x="6010" y="4026"/>
              <a:ext cx="116" cy="115"/>
            </a:xfrm>
            <a:prstGeom prst="rect">
              <a:avLst/>
            </a:prstGeom>
            <a:solidFill>
              <a:srgbClr val="006699"/>
            </a:solidFill>
            <a:ln w="9525">
              <a:noFill/>
              <a:miter lim="800000"/>
              <a:headEnd/>
              <a:tailEnd/>
            </a:ln>
            <a:effectLst/>
          </p:spPr>
          <p:txBody>
            <a:bodyPr wrap="none" anchor="ctr"/>
            <a:lstStyle/>
            <a:p>
              <a:pPr>
                <a:defRPr/>
              </a:pPr>
              <a:endParaRPr lang="zh-CN" altLang="en-US"/>
            </a:p>
          </p:txBody>
        </p:sp>
        <p:sp>
          <p:nvSpPr>
            <p:cNvPr id="1465463" name="Rectangle 119"/>
            <p:cNvSpPr>
              <a:spLocks noChangeArrowheads="1"/>
            </p:cNvSpPr>
            <p:nvPr/>
          </p:nvSpPr>
          <p:spPr bwMode="auto">
            <a:xfrm flipV="1">
              <a:off x="6126" y="4026"/>
              <a:ext cx="116" cy="115"/>
            </a:xfrm>
            <a:prstGeom prst="rect">
              <a:avLst/>
            </a:prstGeom>
            <a:solidFill>
              <a:srgbClr val="99CCFF"/>
            </a:solidFill>
            <a:ln w="9525">
              <a:noFill/>
              <a:miter lim="800000"/>
              <a:headEnd/>
              <a:tailEnd/>
            </a:ln>
            <a:effectLst/>
          </p:spPr>
          <p:txBody>
            <a:bodyPr wrap="none" anchor="ctr"/>
            <a:lstStyle/>
            <a:p>
              <a:pPr>
                <a:defRPr/>
              </a:pPr>
              <a:endParaRPr lang="zh-CN" altLang="en-US"/>
            </a:p>
          </p:txBody>
        </p:sp>
        <p:sp>
          <p:nvSpPr>
            <p:cNvPr id="1465464" name="Rectangle 120"/>
            <p:cNvSpPr>
              <a:spLocks noChangeArrowheads="1"/>
            </p:cNvSpPr>
            <p:nvPr/>
          </p:nvSpPr>
          <p:spPr bwMode="auto">
            <a:xfrm flipV="1">
              <a:off x="6242" y="4026"/>
              <a:ext cx="117" cy="115"/>
            </a:xfrm>
            <a:prstGeom prst="rect">
              <a:avLst/>
            </a:prstGeom>
            <a:solidFill>
              <a:srgbClr val="CCCCFF"/>
            </a:solidFill>
            <a:ln w="9525">
              <a:noFill/>
              <a:miter lim="800000"/>
              <a:headEnd/>
              <a:tailEnd/>
            </a:ln>
            <a:effectLst/>
          </p:spPr>
          <p:txBody>
            <a:bodyPr wrap="none" anchor="ctr"/>
            <a:lstStyle/>
            <a:p>
              <a:pPr>
                <a:defRPr/>
              </a:pPr>
              <a:endParaRPr lang="zh-CN" altLang="en-US"/>
            </a:p>
          </p:txBody>
        </p:sp>
        <p:sp>
          <p:nvSpPr>
            <p:cNvPr id="1465465" name="Rectangle 121"/>
            <p:cNvSpPr>
              <a:spLocks noChangeArrowheads="1"/>
            </p:cNvSpPr>
            <p:nvPr/>
          </p:nvSpPr>
          <p:spPr bwMode="auto">
            <a:xfrm flipV="1">
              <a:off x="5893" y="4026"/>
              <a:ext cx="117" cy="115"/>
            </a:xfrm>
            <a:prstGeom prst="rect">
              <a:avLst/>
            </a:prstGeom>
            <a:solidFill>
              <a:schemeClr val="bg2"/>
            </a:solidFill>
            <a:ln w="9525">
              <a:noFill/>
              <a:miter lim="800000"/>
              <a:headEnd/>
              <a:tailEnd/>
            </a:ln>
            <a:effectLst/>
          </p:spPr>
          <p:txBody>
            <a:bodyPr wrap="none" anchor="ctr"/>
            <a:lstStyle/>
            <a:p>
              <a:pPr>
                <a:defRPr/>
              </a:pPr>
              <a:endParaRPr lang="zh-CN" altLang="en-US"/>
            </a:p>
          </p:txBody>
        </p:sp>
      </p:grpSp>
      <p:grpSp>
        <p:nvGrpSpPr>
          <p:cNvPr id="1047" name="Group 122"/>
          <p:cNvGrpSpPr>
            <a:grpSpLocks/>
          </p:cNvGrpSpPr>
          <p:nvPr/>
        </p:nvGrpSpPr>
        <p:grpSpPr bwMode="auto">
          <a:xfrm>
            <a:off x="9355138" y="6615113"/>
            <a:ext cx="739775" cy="182562"/>
            <a:chOff x="5893" y="4167"/>
            <a:chExt cx="466" cy="115"/>
          </a:xfrm>
        </p:grpSpPr>
        <p:sp>
          <p:nvSpPr>
            <p:cNvPr id="1465467" name="Rectangle 123"/>
            <p:cNvSpPr>
              <a:spLocks noChangeArrowheads="1"/>
            </p:cNvSpPr>
            <p:nvPr/>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pPr>
                <a:defRPr/>
              </a:pPr>
              <a:endParaRPr lang="zh-CN" altLang="en-US"/>
            </a:p>
          </p:txBody>
        </p:sp>
        <p:sp>
          <p:nvSpPr>
            <p:cNvPr id="1465468" name="Rectangle 124"/>
            <p:cNvSpPr>
              <a:spLocks noChangeArrowheads="1"/>
            </p:cNvSpPr>
            <p:nvPr/>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pPr>
                <a:defRPr/>
              </a:pPr>
              <a:endParaRPr lang="zh-CN" altLang="en-US"/>
            </a:p>
          </p:txBody>
        </p:sp>
        <p:sp>
          <p:nvSpPr>
            <p:cNvPr id="1465469" name="Rectangle 125"/>
            <p:cNvSpPr>
              <a:spLocks noChangeArrowheads="1"/>
            </p:cNvSpPr>
            <p:nvPr/>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pPr>
                <a:defRPr/>
              </a:pPr>
              <a:endParaRPr lang="zh-CN" altLang="en-US"/>
            </a:p>
          </p:txBody>
        </p:sp>
        <p:sp>
          <p:nvSpPr>
            <p:cNvPr id="1465470" name="Rectangle 126"/>
            <p:cNvSpPr>
              <a:spLocks noChangeArrowheads="1"/>
            </p:cNvSpPr>
            <p:nvPr/>
          </p:nvSpPr>
          <p:spPr bwMode="auto">
            <a:xfrm flipV="1">
              <a:off x="5893" y="4167"/>
              <a:ext cx="117" cy="115"/>
            </a:xfrm>
            <a:prstGeom prst="rect">
              <a:avLst/>
            </a:prstGeom>
            <a:solidFill>
              <a:schemeClr val="bg2"/>
            </a:solidFill>
            <a:ln w="9525">
              <a:noFill/>
              <a:miter lim="800000"/>
              <a:headEnd/>
              <a:tailEnd/>
            </a:ln>
            <a:effectLst/>
          </p:spPr>
          <p:txBody>
            <a:bodyPr wrap="none" anchor="ctr"/>
            <a:lstStyle/>
            <a:p>
              <a:pPr>
                <a:defRPr/>
              </a:pPr>
              <a:endParaRPr lang="zh-CN" altLang="en-US"/>
            </a:p>
          </p:txBody>
        </p:sp>
      </p:grpSp>
      <p:sp>
        <p:nvSpPr>
          <p:cNvPr id="1465471" name="Rectangle 127"/>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eaLnBrk="0" fontAlgn="base" hangingPunct="0">
              <a:lnSpc>
                <a:spcPct val="85000"/>
              </a:lnSpc>
              <a:defRPr sz="1200">
                <a:latin typeface="FrutigerNext LT Bold" pitchFamily="1" charset="0"/>
                <a:ea typeface="ＭＳ Ｐゴシック" pitchFamily="34" charset="-128"/>
              </a:defRPr>
            </a:lvl1pPr>
          </a:lstStyle>
          <a:p>
            <a:r>
              <a:rPr lang="en-US" altLang="zh-CN"/>
              <a:t>Page</a:t>
            </a:r>
            <a:fld id="{CECC73EB-11D5-4230-BC51-1C0FA1E96EAA}"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713"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iming>
    <p:tnLst>
      <p:par>
        <p:cTn id="1" dur="indefinite" restart="never" nodeType="tmRoot"/>
      </p:par>
    </p:tnLst>
  </p:timing>
  <p:hf hdr="0" ftr="0" dt="0"/>
  <p:txStyles>
    <p:titleStyle>
      <a:lvl1pPr algn="l" defTabSz="801688" rtl="0" eaLnBrk="1" fontAlgn="base" hangingPunct="1">
        <a:spcBef>
          <a:spcPct val="0"/>
        </a:spcBef>
        <a:spcAft>
          <a:spcPct val="0"/>
        </a:spcAft>
        <a:defRPr sz="3500">
          <a:solidFill>
            <a:srgbClr val="990000"/>
          </a:solidFill>
          <a:latin typeface="+mj-lt"/>
          <a:ea typeface="+mj-ea"/>
          <a:cs typeface="+mj-cs"/>
        </a:defRPr>
      </a:lvl1pPr>
      <a:lvl2pPr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2pPr>
      <a:lvl3pPr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3pPr>
      <a:lvl4pPr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4pPr>
      <a:lvl5pPr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5pPr>
      <a:lvl6pPr marL="457200"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6pPr>
      <a:lvl7pPr marL="914400"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7pPr>
      <a:lvl8pPr marL="1371600"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8pPr>
      <a:lvl9pPr marL="1828800" algn="l" defTabSz="801688" rtl="0" eaLnBrk="1" fontAlgn="base" hangingPunct="1">
        <a:spcBef>
          <a:spcPct val="0"/>
        </a:spcBef>
        <a:spcAft>
          <a:spcPct val="0"/>
        </a:spcAft>
        <a:defRPr sz="3500">
          <a:solidFill>
            <a:srgbClr val="990000"/>
          </a:solidFill>
          <a:latin typeface="FrutigerNext LT Medium" pitchFamily="34" charset="0"/>
          <a:ea typeface="黑体" pitchFamily="2" charset="-122"/>
        </a:defRPr>
      </a:lvl9pPr>
    </p:titleStyle>
    <p:bodyStyle>
      <a:lvl1pPr marL="301625" indent="-301625" algn="l" defTabSz="801688" rtl="0" eaLnBrk="1" fontAlgn="base" hangingPunct="1">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1" fontAlgn="base" hangingPunct="1">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defRPr>
      </a:lvl2pPr>
      <a:lvl3pPr marL="1003300" indent="-201613" algn="l" defTabSz="801688" rtl="0" eaLnBrk="1" fontAlgn="base" hangingPunct="1">
        <a:lnSpc>
          <a:spcPct val="140000"/>
        </a:lnSpc>
        <a:spcBef>
          <a:spcPct val="30000"/>
        </a:spcBef>
        <a:spcAft>
          <a:spcPct val="0"/>
        </a:spcAft>
        <a:buSzPct val="50000"/>
        <a:buFont typeface="Wingdings" pitchFamily="2" charset="2"/>
        <a:buChar char="n"/>
        <a:defRPr>
          <a:solidFill>
            <a:schemeClr val="tx1"/>
          </a:solidFill>
          <a:latin typeface="+mn-lt"/>
          <a:ea typeface="+mn-ea"/>
        </a:defRPr>
      </a:lvl3pPr>
      <a:lvl4pPr marL="1400175" indent="-198438" algn="l" defTabSz="801688" rtl="0" eaLnBrk="1" fontAlgn="base" hangingPunct="1">
        <a:lnSpc>
          <a:spcPct val="140000"/>
        </a:lnSpc>
        <a:spcBef>
          <a:spcPct val="30000"/>
        </a:spcBef>
        <a:spcAft>
          <a:spcPct val="0"/>
        </a:spcAft>
        <a:buChar char="–"/>
        <a:defRPr sz="1600">
          <a:solidFill>
            <a:schemeClr val="tx1"/>
          </a:solidFill>
          <a:latin typeface="+mj-lt"/>
          <a:ea typeface="+mn-ea"/>
        </a:defRPr>
      </a:lvl4pPr>
      <a:lvl5pPr marL="1800225" indent="-200025" algn="l" defTabSz="801688" rtl="0" eaLnBrk="1" fontAlgn="base" hangingPunct="1">
        <a:lnSpc>
          <a:spcPct val="140000"/>
        </a:lnSpc>
        <a:spcBef>
          <a:spcPct val="30000"/>
        </a:spcBef>
        <a:spcAft>
          <a:spcPct val="0"/>
        </a:spcAft>
        <a:buFont typeface="FrutigerNext LT Medium" pitchFamily="34" charset="0"/>
        <a:buChar char="~"/>
        <a:defRPr sz="1600">
          <a:solidFill>
            <a:schemeClr val="tx1"/>
          </a:solidFill>
          <a:latin typeface="+mj-lt"/>
          <a:ea typeface="+mn-ea"/>
        </a:defRPr>
      </a:lvl5pPr>
      <a:lvl6pPr marL="2257425" indent="-200025" algn="l" defTabSz="801688" rtl="0" eaLnBrk="1" fontAlgn="base" hangingPunct="1">
        <a:lnSpc>
          <a:spcPct val="140000"/>
        </a:lnSpc>
        <a:spcBef>
          <a:spcPct val="30000"/>
        </a:spcBef>
        <a:spcAft>
          <a:spcPct val="0"/>
        </a:spcAft>
        <a:buFont typeface="FrutigerNext LT Medium" pitchFamily="34" charset="0"/>
        <a:buChar char="~"/>
        <a:defRPr sz="1600">
          <a:solidFill>
            <a:schemeClr val="tx1"/>
          </a:solidFill>
          <a:latin typeface="+mj-lt"/>
          <a:ea typeface="+mn-ea"/>
        </a:defRPr>
      </a:lvl6pPr>
      <a:lvl7pPr marL="2714625" indent="-200025" algn="l" defTabSz="801688" rtl="0" eaLnBrk="1" fontAlgn="base" hangingPunct="1">
        <a:lnSpc>
          <a:spcPct val="140000"/>
        </a:lnSpc>
        <a:spcBef>
          <a:spcPct val="30000"/>
        </a:spcBef>
        <a:spcAft>
          <a:spcPct val="0"/>
        </a:spcAft>
        <a:buFont typeface="FrutigerNext LT Medium" pitchFamily="34" charset="0"/>
        <a:buChar char="~"/>
        <a:defRPr sz="1600">
          <a:solidFill>
            <a:schemeClr val="tx1"/>
          </a:solidFill>
          <a:latin typeface="+mj-lt"/>
          <a:ea typeface="+mn-ea"/>
        </a:defRPr>
      </a:lvl7pPr>
      <a:lvl8pPr marL="3171825" indent="-200025" algn="l" defTabSz="801688" rtl="0" eaLnBrk="1" fontAlgn="base" hangingPunct="1">
        <a:lnSpc>
          <a:spcPct val="140000"/>
        </a:lnSpc>
        <a:spcBef>
          <a:spcPct val="30000"/>
        </a:spcBef>
        <a:spcAft>
          <a:spcPct val="0"/>
        </a:spcAft>
        <a:buFont typeface="FrutigerNext LT Medium" pitchFamily="34" charset="0"/>
        <a:buChar char="~"/>
        <a:defRPr sz="1600">
          <a:solidFill>
            <a:schemeClr val="tx1"/>
          </a:solidFill>
          <a:latin typeface="+mj-lt"/>
          <a:ea typeface="+mn-ea"/>
        </a:defRPr>
      </a:lvl8pPr>
      <a:lvl9pPr marL="3629025" indent="-200025" algn="l" defTabSz="801688" rtl="0" eaLnBrk="1" fontAlgn="base" hangingPunct="1">
        <a:lnSpc>
          <a:spcPct val="140000"/>
        </a:lnSpc>
        <a:spcBef>
          <a:spcPct val="30000"/>
        </a:spcBef>
        <a:spcAft>
          <a:spcPct val="0"/>
        </a:spcAft>
        <a:buFont typeface="FrutigerNext LT Medium" pitchFamily="34" charset="0"/>
        <a:buChar char="~"/>
        <a:defRPr sz="1600">
          <a:solidFill>
            <a:schemeClr val="tx1"/>
          </a:solidFill>
          <a:latin typeface="+mj-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 descr="5"/>
          <p:cNvPicPr>
            <a:picLocks noChangeAspect="1" noChangeArrowheads="1"/>
          </p:cNvPicPr>
          <p:nvPr/>
        </p:nvPicPr>
        <p:blipFill>
          <a:blip r:embed="rId14" cstate="print"/>
          <a:srcRect/>
          <a:stretch>
            <a:fillRect/>
          </a:stretch>
        </p:blipFill>
        <p:spPr bwMode="auto">
          <a:xfrm>
            <a:off x="0" y="5943600"/>
            <a:ext cx="9144000" cy="931863"/>
          </a:xfrm>
          <a:prstGeom prst="rect">
            <a:avLst/>
          </a:prstGeom>
          <a:noFill/>
          <a:ln w="9525">
            <a:noFill/>
            <a:miter lim="800000"/>
            <a:headEnd/>
            <a:tailEnd/>
          </a:ln>
        </p:spPr>
      </p:pic>
      <p:sp>
        <p:nvSpPr>
          <p:cNvPr id="1469446" name="Text Box 6"/>
          <p:cNvSpPr txBox="1">
            <a:spLocks noChangeArrowheads="1"/>
          </p:cNvSpPr>
          <p:nvPr/>
        </p:nvSpPr>
        <p:spPr bwMode="auto">
          <a:xfrm>
            <a:off x="3435350" y="3189288"/>
            <a:ext cx="2530475" cy="444500"/>
          </a:xfrm>
          <a:prstGeom prst="rect">
            <a:avLst/>
          </a:prstGeom>
          <a:noFill/>
          <a:ln w="9525">
            <a:noFill/>
            <a:miter lim="800000"/>
            <a:headEnd/>
            <a:tailEnd/>
          </a:ln>
        </p:spPr>
        <p:txBody>
          <a:bodyPr wrap="none" lIns="78345" tIns="39172" rIns="78345" bIns="39172">
            <a:spAutoFit/>
          </a:bodyPr>
          <a:lstStyle/>
          <a:p>
            <a:pPr defTabSz="784225" eaLnBrk="0" fontAlgn="base" hangingPunct="0">
              <a:defRPr/>
            </a:pPr>
            <a:r>
              <a:rPr lang="en-US" altLang="zh-CN" sz="2400">
                <a:solidFill>
                  <a:srgbClr val="666666"/>
                </a:solidFill>
                <a:ea typeface="ＭＳ Ｐゴシック" pitchFamily="34" charset="-128"/>
              </a:rPr>
              <a:t>www.huawei.com</a:t>
            </a:r>
            <a:endParaRPr lang="en-US" altLang="zh-CN" sz="2000">
              <a:solidFill>
                <a:srgbClr val="990000"/>
              </a:solidFill>
              <a:ea typeface="ＭＳ Ｐゴシック" pitchFamily="34" charset="-128"/>
            </a:endParaRPr>
          </a:p>
        </p:txBody>
      </p:sp>
      <p:sp>
        <p:nvSpPr>
          <p:cNvPr id="1469447" name="Text Box 7"/>
          <p:cNvSpPr txBox="1">
            <a:spLocks noChangeArrowheads="1"/>
          </p:cNvSpPr>
          <p:nvPr/>
        </p:nvSpPr>
        <p:spPr bwMode="auto">
          <a:xfrm>
            <a:off x="4089400" y="2506663"/>
            <a:ext cx="1196975" cy="704850"/>
          </a:xfrm>
          <a:prstGeom prst="rect">
            <a:avLst/>
          </a:prstGeom>
          <a:noFill/>
          <a:ln w="9525">
            <a:noFill/>
            <a:miter lim="800000"/>
            <a:headEnd/>
            <a:tailEnd/>
          </a:ln>
        </p:spPr>
        <p:txBody>
          <a:bodyPr wrap="none" lIns="78358" tIns="39179" rIns="78358" bIns="39179">
            <a:spAutoFit/>
          </a:bodyPr>
          <a:lstStyle/>
          <a:p>
            <a:pPr defTabSz="784225" eaLnBrk="0" fontAlgn="base" hangingPunct="0">
              <a:defRPr/>
            </a:pPr>
            <a:r>
              <a:rPr lang="zh-CN" altLang="en-US" sz="4100">
                <a:solidFill>
                  <a:srgbClr val="990000"/>
                </a:solidFill>
              </a:rPr>
              <a:t>谢谢</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ctr" defTabSz="801688" rtl="0" eaLnBrk="0" fontAlgn="base" hangingPunct="0">
        <a:spcBef>
          <a:spcPct val="0"/>
        </a:spcBef>
        <a:spcAft>
          <a:spcPct val="0"/>
        </a:spcAft>
        <a:defRPr sz="3700">
          <a:solidFill>
            <a:schemeClr val="tx2"/>
          </a:solidFill>
          <a:latin typeface="+mj-lt"/>
          <a:ea typeface="+mj-ea"/>
          <a:cs typeface="+mj-cs"/>
        </a:defRPr>
      </a:lvl1pPr>
      <a:lvl2pPr algn="ctr" defTabSz="801688" rtl="0" eaLnBrk="0" fontAlgn="base" hangingPunct="0">
        <a:spcBef>
          <a:spcPct val="0"/>
        </a:spcBef>
        <a:spcAft>
          <a:spcPct val="0"/>
        </a:spcAft>
        <a:defRPr sz="3700">
          <a:solidFill>
            <a:schemeClr val="tx2"/>
          </a:solidFill>
          <a:latin typeface="Arial" charset="0"/>
          <a:ea typeface="宋体" pitchFamily="2" charset="-122"/>
        </a:defRPr>
      </a:lvl2pPr>
      <a:lvl3pPr algn="ctr" defTabSz="801688" rtl="0" eaLnBrk="0" fontAlgn="base" hangingPunct="0">
        <a:spcBef>
          <a:spcPct val="0"/>
        </a:spcBef>
        <a:spcAft>
          <a:spcPct val="0"/>
        </a:spcAft>
        <a:defRPr sz="3700">
          <a:solidFill>
            <a:schemeClr val="tx2"/>
          </a:solidFill>
          <a:latin typeface="Arial" charset="0"/>
          <a:ea typeface="宋体" pitchFamily="2" charset="-122"/>
        </a:defRPr>
      </a:lvl3pPr>
      <a:lvl4pPr algn="ctr" defTabSz="801688" rtl="0" eaLnBrk="0" fontAlgn="base" hangingPunct="0">
        <a:spcBef>
          <a:spcPct val="0"/>
        </a:spcBef>
        <a:spcAft>
          <a:spcPct val="0"/>
        </a:spcAft>
        <a:defRPr sz="3700">
          <a:solidFill>
            <a:schemeClr val="tx2"/>
          </a:solidFill>
          <a:latin typeface="Arial" charset="0"/>
          <a:ea typeface="宋体" pitchFamily="2" charset="-122"/>
        </a:defRPr>
      </a:lvl4pPr>
      <a:lvl5pPr algn="ctr" defTabSz="801688" rtl="0" eaLnBrk="0" fontAlgn="base" hangingPunct="0">
        <a:spcBef>
          <a:spcPct val="0"/>
        </a:spcBef>
        <a:spcAft>
          <a:spcPct val="0"/>
        </a:spcAft>
        <a:defRPr sz="3700">
          <a:solidFill>
            <a:schemeClr val="tx2"/>
          </a:solidFill>
          <a:latin typeface="Arial" charset="0"/>
          <a:ea typeface="宋体" pitchFamily="2" charset="-122"/>
        </a:defRPr>
      </a:lvl5pPr>
      <a:lvl6pPr marL="457200" algn="ctr" defTabSz="801688" rtl="0" fontAlgn="base">
        <a:spcBef>
          <a:spcPct val="0"/>
        </a:spcBef>
        <a:spcAft>
          <a:spcPct val="0"/>
        </a:spcAft>
        <a:defRPr sz="3700">
          <a:solidFill>
            <a:schemeClr val="tx2"/>
          </a:solidFill>
          <a:latin typeface="Arial" charset="0"/>
          <a:ea typeface="宋体" pitchFamily="2" charset="-122"/>
        </a:defRPr>
      </a:lvl6pPr>
      <a:lvl7pPr marL="914400" algn="ctr" defTabSz="801688" rtl="0" fontAlgn="base">
        <a:spcBef>
          <a:spcPct val="0"/>
        </a:spcBef>
        <a:spcAft>
          <a:spcPct val="0"/>
        </a:spcAft>
        <a:defRPr sz="3700">
          <a:solidFill>
            <a:schemeClr val="tx2"/>
          </a:solidFill>
          <a:latin typeface="Arial" charset="0"/>
          <a:ea typeface="宋体" pitchFamily="2" charset="-122"/>
        </a:defRPr>
      </a:lvl7pPr>
      <a:lvl8pPr marL="1371600" algn="ctr" defTabSz="801688" rtl="0" fontAlgn="base">
        <a:spcBef>
          <a:spcPct val="0"/>
        </a:spcBef>
        <a:spcAft>
          <a:spcPct val="0"/>
        </a:spcAft>
        <a:defRPr sz="3700">
          <a:solidFill>
            <a:schemeClr val="tx2"/>
          </a:solidFill>
          <a:latin typeface="Arial" charset="0"/>
          <a:ea typeface="宋体" pitchFamily="2" charset="-122"/>
        </a:defRPr>
      </a:lvl8pPr>
      <a:lvl9pPr marL="1828800" algn="ctr" defTabSz="801688" rtl="0" fontAlgn="base">
        <a:spcBef>
          <a:spcPct val="0"/>
        </a:spcBef>
        <a:spcAft>
          <a:spcPct val="0"/>
        </a:spcAft>
        <a:defRPr sz="3700">
          <a:solidFill>
            <a:schemeClr val="tx2"/>
          </a:solidFill>
          <a:latin typeface="Arial" charset="0"/>
          <a:ea typeface="宋体" pitchFamily="2" charset="-122"/>
        </a:defRPr>
      </a:lvl9pPr>
    </p:titleStyle>
    <p:bodyStyle>
      <a:lvl1pPr marL="301625" indent="-301625" algn="l" defTabSz="801688" rtl="0" eaLnBrk="0" fontAlgn="base" hangingPunct="0">
        <a:spcBef>
          <a:spcPct val="20000"/>
        </a:spcBef>
        <a:spcAft>
          <a:spcPct val="0"/>
        </a:spcAft>
        <a:buChar char="•"/>
        <a:defRPr sz="2800">
          <a:solidFill>
            <a:schemeClr val="tx1"/>
          </a:solidFill>
          <a:latin typeface="+mn-lt"/>
          <a:ea typeface="+mn-ea"/>
          <a:cs typeface="+mn-cs"/>
        </a:defRPr>
      </a:lvl1pPr>
      <a:lvl2pPr marL="654050" indent="-252413" algn="l" defTabSz="801688" rtl="0" eaLnBrk="0" fontAlgn="base" hangingPunct="0">
        <a:spcBef>
          <a:spcPct val="20000"/>
        </a:spcBef>
        <a:spcAft>
          <a:spcPct val="0"/>
        </a:spcAft>
        <a:buChar char="–"/>
        <a:defRPr sz="2500">
          <a:solidFill>
            <a:schemeClr val="tx1"/>
          </a:solidFill>
          <a:latin typeface="+mn-lt"/>
          <a:ea typeface="+mn-ea"/>
        </a:defRPr>
      </a:lvl2pPr>
      <a:lvl3pPr marL="1003300" indent="-201613" algn="l" defTabSz="801688" rtl="0" eaLnBrk="0" fontAlgn="base" hangingPunct="0">
        <a:spcBef>
          <a:spcPct val="20000"/>
        </a:spcBef>
        <a:spcAft>
          <a:spcPct val="0"/>
        </a:spcAft>
        <a:buChar char="•"/>
        <a:defRPr sz="2200">
          <a:solidFill>
            <a:schemeClr val="tx1"/>
          </a:solidFill>
          <a:latin typeface="+mn-lt"/>
          <a:ea typeface="+mn-ea"/>
        </a:defRPr>
      </a:lvl3pPr>
      <a:lvl4pPr marL="1400175" indent="-198438" algn="l" defTabSz="801688" rtl="0" eaLnBrk="0" fontAlgn="base" hangingPunct="0">
        <a:spcBef>
          <a:spcPct val="20000"/>
        </a:spcBef>
        <a:spcAft>
          <a:spcPct val="0"/>
        </a:spcAft>
        <a:buChar char="–"/>
        <a:defRPr sz="1700">
          <a:solidFill>
            <a:schemeClr val="tx1"/>
          </a:solidFill>
          <a:latin typeface="+mn-lt"/>
          <a:ea typeface="+mn-ea"/>
        </a:defRPr>
      </a:lvl4pPr>
      <a:lvl5pPr marL="1800225" indent="-200025" algn="l" defTabSz="801688" rtl="0" eaLnBrk="0" fontAlgn="base" hangingPunct="0">
        <a:spcBef>
          <a:spcPct val="20000"/>
        </a:spcBef>
        <a:spcAft>
          <a:spcPct val="0"/>
        </a:spcAft>
        <a:buChar char="»"/>
        <a:defRPr sz="1700">
          <a:solidFill>
            <a:schemeClr val="tx1"/>
          </a:solidFill>
          <a:latin typeface="+mn-lt"/>
          <a:ea typeface="+mn-ea"/>
        </a:defRPr>
      </a:lvl5pPr>
      <a:lvl6pPr marL="2257425" indent="-200025" algn="l" defTabSz="801688" rtl="0" fontAlgn="base">
        <a:spcBef>
          <a:spcPct val="20000"/>
        </a:spcBef>
        <a:spcAft>
          <a:spcPct val="0"/>
        </a:spcAft>
        <a:buChar char="»"/>
        <a:defRPr sz="1700">
          <a:solidFill>
            <a:schemeClr val="tx1"/>
          </a:solidFill>
          <a:latin typeface="+mn-lt"/>
          <a:ea typeface="+mn-ea"/>
        </a:defRPr>
      </a:lvl6pPr>
      <a:lvl7pPr marL="2714625" indent="-200025" algn="l" defTabSz="801688" rtl="0" fontAlgn="base">
        <a:spcBef>
          <a:spcPct val="20000"/>
        </a:spcBef>
        <a:spcAft>
          <a:spcPct val="0"/>
        </a:spcAft>
        <a:buChar char="»"/>
        <a:defRPr sz="1700">
          <a:solidFill>
            <a:schemeClr val="tx1"/>
          </a:solidFill>
          <a:latin typeface="+mn-lt"/>
          <a:ea typeface="+mn-ea"/>
        </a:defRPr>
      </a:lvl7pPr>
      <a:lvl8pPr marL="3171825" indent="-200025" algn="l" defTabSz="801688" rtl="0" fontAlgn="base">
        <a:spcBef>
          <a:spcPct val="20000"/>
        </a:spcBef>
        <a:spcAft>
          <a:spcPct val="0"/>
        </a:spcAft>
        <a:buChar char="»"/>
        <a:defRPr sz="1700">
          <a:solidFill>
            <a:schemeClr val="tx1"/>
          </a:solidFill>
          <a:latin typeface="+mn-lt"/>
          <a:ea typeface="+mn-ea"/>
        </a:defRPr>
      </a:lvl8pPr>
      <a:lvl9pPr marL="3629025" indent="-200025" algn="l" defTabSz="801688" rtl="0" fontAlgn="base">
        <a:spcBef>
          <a:spcPct val="20000"/>
        </a:spcBef>
        <a:spcAft>
          <a:spcPct val="0"/>
        </a:spcAft>
        <a:buChar char="»"/>
        <a:defRPr sz="17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8679" name="Picture 7" descr="7"/>
          <p:cNvPicPr>
            <a:picLocks noChangeAspect="1" noChangeArrowheads="1"/>
          </p:cNvPicPr>
          <p:nvPr/>
        </p:nvPicPr>
        <p:blipFill>
          <a:blip r:embed="rId16" cstate="print"/>
          <a:srcRect/>
          <a:stretch>
            <a:fillRect/>
          </a:stretch>
        </p:blipFill>
        <p:spPr bwMode="auto">
          <a:xfrm>
            <a:off x="0" y="6221186"/>
            <a:ext cx="9142640" cy="636814"/>
          </a:xfrm>
          <a:prstGeom prst="rect">
            <a:avLst/>
          </a:prstGeom>
          <a:noFill/>
        </p:spPr>
      </p:pic>
      <p:sp>
        <p:nvSpPr>
          <p:cNvPr id="28680" name="Text Box 8"/>
          <p:cNvSpPr txBox="1">
            <a:spLocks noChangeArrowheads="1"/>
          </p:cNvSpPr>
          <p:nvPr/>
        </p:nvSpPr>
        <p:spPr bwMode="auto">
          <a:xfrm>
            <a:off x="652949" y="6438900"/>
            <a:ext cx="2621317" cy="262618"/>
          </a:xfrm>
          <a:prstGeom prst="rect">
            <a:avLst/>
          </a:prstGeom>
          <a:noFill/>
          <a:ln w="9525">
            <a:noFill/>
            <a:miter lim="800000"/>
            <a:headEnd/>
            <a:tailEnd/>
          </a:ln>
        </p:spPr>
        <p:txBody>
          <a:bodyPr wrap="none" lIns="78328" tIns="39165" rIns="78328" bIns="39165">
            <a:spAutoFit/>
          </a:bodyPr>
          <a:lstStyle/>
          <a:p>
            <a:pPr eaLnBrk="0" fontAlgn="base" hangingPunct="0"/>
            <a:r>
              <a:rPr lang="en-US" altLang="zh-CN" sz="1200">
                <a:solidFill>
                  <a:srgbClr val="000000"/>
                </a:solidFill>
                <a:latin typeface="FrutigerNext LT Bold" pitchFamily="1" charset="0"/>
                <a:ea typeface="ＭＳ Ｐゴシック" pitchFamily="34" charset="-128"/>
              </a:rPr>
              <a:t>HUAWEI TECHNOLOGIES CO., LTD.</a:t>
            </a:r>
            <a:endParaRPr lang="en-US" altLang="zh-CN" sz="2100">
              <a:solidFill>
                <a:srgbClr val="000000"/>
              </a:solidFill>
              <a:ea typeface="ＭＳ Ｐゴシック" pitchFamily="34" charset="-128"/>
            </a:endParaRPr>
          </a:p>
        </p:txBody>
      </p:sp>
      <p:pic>
        <p:nvPicPr>
          <p:cNvPr id="28681" name="Picture 9" descr="8"/>
          <p:cNvPicPr>
            <a:picLocks noChangeAspect="1" noChangeArrowheads="1"/>
          </p:cNvPicPr>
          <p:nvPr/>
        </p:nvPicPr>
        <p:blipFill>
          <a:blip r:embed="rId17" cstate="print"/>
          <a:srcRect/>
          <a:stretch>
            <a:fillRect/>
          </a:stretch>
        </p:blipFill>
        <p:spPr bwMode="auto">
          <a:xfrm>
            <a:off x="7508909" y="6400800"/>
            <a:ext cx="1309978" cy="310243"/>
          </a:xfrm>
          <a:prstGeom prst="rect">
            <a:avLst/>
          </a:prstGeom>
          <a:noFill/>
        </p:spPr>
      </p:pic>
      <p:sp>
        <p:nvSpPr>
          <p:cNvPr id="28682" name="Rectangle 10"/>
          <p:cNvSpPr>
            <a:spLocks noGrp="1" noChangeArrowheads="1"/>
          </p:cNvSpPr>
          <p:nvPr>
            <p:ph type="dt" sz="half" idx="2"/>
          </p:nvPr>
        </p:nvSpPr>
        <p:spPr bwMode="auto">
          <a:xfrm>
            <a:off x="6360807" y="6489247"/>
            <a:ext cx="2097597" cy="457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spcBef>
                <a:spcPct val="0"/>
              </a:spcBef>
              <a:buFontTx/>
              <a:buNone/>
              <a:defRPr sz="1200" b="0">
                <a:solidFill>
                  <a:schemeClr val="tx1"/>
                </a:solidFill>
                <a:latin typeface="FrutigerNext LT Bold" pitchFamily="1" charset="0"/>
                <a:ea typeface="ＭＳ Ｐゴシック" pitchFamily="34" charset="-128"/>
              </a:defRPr>
            </a:lvl1pPr>
          </a:lstStyle>
          <a:p>
            <a:pPr fontAlgn="base"/>
            <a:r>
              <a:rPr lang="de-DE">
                <a:solidFill>
                  <a:srgbClr val="000000"/>
                </a:solidFill>
              </a:rPr>
              <a:t>Page </a:t>
            </a:r>
            <a:fld id="{5782065F-7454-4547-B7D6-F67B900228D1}" type="slidenum">
              <a:rPr lang="de-DE">
                <a:solidFill>
                  <a:srgbClr val="000000"/>
                </a:solidFill>
              </a:rPr>
              <a:pPr fontAlgn="base"/>
              <a:t>‹#›</a:t>
            </a:fld>
            <a:endParaRPr lang="en-GB">
              <a:solidFill>
                <a:srgbClr val="000000"/>
              </a:solidFill>
            </a:endParaRPr>
          </a:p>
        </p:txBody>
      </p:sp>
      <p:sp>
        <p:nvSpPr>
          <p:cNvPr id="28685" name="Rectangle 13"/>
          <p:cNvSpPr>
            <a:spLocks noGrp="1" noChangeArrowheads="1"/>
          </p:cNvSpPr>
          <p:nvPr>
            <p:ph type="title"/>
          </p:nvPr>
        </p:nvSpPr>
        <p:spPr bwMode="auto">
          <a:xfrm>
            <a:off x="652949" y="638176"/>
            <a:ext cx="7744242" cy="870857"/>
          </a:xfrm>
          <a:prstGeom prst="rect">
            <a:avLst/>
          </a:prstGeom>
          <a:noFill/>
          <a:ln w="9525">
            <a:noFill/>
            <a:miter lim="800000"/>
            <a:headEnd/>
            <a:tailEnd/>
          </a:ln>
          <a:effectLst/>
        </p:spPr>
        <p:txBody>
          <a:bodyPr vert="horz" wrap="square" lIns="78342" tIns="39171" rIns="78342" bIns="39171" numCol="1" anchor="ctr" anchorCtr="0" compatLnSpc="1">
            <a:prstTxWarp prst="textNoShape">
              <a:avLst/>
            </a:prstTxWarp>
          </a:bodyPr>
          <a:lstStyle/>
          <a:p>
            <a:pPr lvl="0"/>
            <a:r>
              <a:rPr lang="zh-CN" altLang="en-US" smtClean="0"/>
              <a:t>单击此处编辑母版标题样式</a:t>
            </a:r>
          </a:p>
        </p:txBody>
      </p:sp>
      <p:sp>
        <p:nvSpPr>
          <p:cNvPr id="28693" name="Rectangle 21"/>
          <p:cNvSpPr>
            <a:spLocks noChangeArrowheads="1"/>
          </p:cNvSpPr>
          <p:nvPr/>
        </p:nvSpPr>
        <p:spPr bwMode="auto">
          <a:xfrm>
            <a:off x="3893206" y="6438900"/>
            <a:ext cx="1625570" cy="261257"/>
          </a:xfrm>
          <a:prstGeom prst="rect">
            <a:avLst/>
          </a:prstGeom>
          <a:noFill/>
          <a:ln w="9525" algn="ctr">
            <a:noFill/>
            <a:miter lim="800000"/>
            <a:headEnd/>
            <a:tailEnd/>
          </a:ln>
          <a:effectLst/>
        </p:spPr>
        <p:txBody>
          <a:bodyPr wrap="none" lIns="78296" tIns="39147" rIns="78296" bIns="39147">
            <a:spAutoFit/>
          </a:bodyPr>
          <a:lstStyle/>
          <a:p>
            <a:pPr eaLnBrk="0" fontAlgn="base" hangingPunct="0"/>
            <a:r>
              <a:rPr lang="en-US" altLang="zh-CN" sz="1200">
                <a:solidFill>
                  <a:srgbClr val="000000"/>
                </a:solidFill>
                <a:latin typeface="FrutigerNext LT Bold" pitchFamily="1" charset="0"/>
                <a:ea typeface="ＭＳ Ｐゴシック" pitchFamily="34" charset="-128"/>
              </a:rPr>
              <a:t>Huawei Confidential </a:t>
            </a:r>
          </a:p>
        </p:txBody>
      </p:sp>
      <p:sp>
        <p:nvSpPr>
          <p:cNvPr id="28694" name="Rectangle 22"/>
          <p:cNvSpPr>
            <a:spLocks noChangeArrowheads="1"/>
          </p:cNvSpPr>
          <p:nvPr/>
        </p:nvSpPr>
        <p:spPr bwMode="auto">
          <a:xfrm>
            <a:off x="-1844580" y="527957"/>
            <a:ext cx="1844580" cy="5308147"/>
          </a:xfrm>
          <a:prstGeom prst="rect">
            <a:avLst/>
          </a:prstGeom>
          <a:noFill/>
          <a:ln w="9525">
            <a:noFill/>
            <a:miter lim="800000"/>
            <a:headEnd/>
            <a:tailEnd/>
          </a:ln>
          <a:effectLst/>
        </p:spPr>
        <p:txBody>
          <a:bodyPr lIns="78328" tIns="39165" rIns="78328" bIns="39165"/>
          <a:lstStyle/>
          <a:p>
            <a:pPr algn="r" fontAlgn="base">
              <a:lnSpc>
                <a:spcPct val="125000"/>
              </a:lnSpc>
              <a:buClr>
                <a:srgbClr val="808080"/>
              </a:buClr>
              <a:buSzPct val="60000"/>
              <a:buFont typeface="Wingdings" pitchFamily="2" charset="2"/>
              <a:buNone/>
            </a:pPr>
            <a:r>
              <a:rPr lang="zh-CN" altLang="en-US" sz="1100">
                <a:solidFill>
                  <a:srgbClr val="FFFFFF"/>
                </a:solidFill>
              </a:rPr>
              <a:t>英文标题</a:t>
            </a:r>
            <a:r>
              <a:rPr lang="en-US" altLang="zh-CN" sz="1100">
                <a:solidFill>
                  <a:srgbClr val="FFFFFF"/>
                </a:solidFill>
              </a:rPr>
              <a:t>:32-35pt  </a:t>
            </a:r>
            <a:endParaRPr lang="zh-CN" altLang="en-US"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颜色</a:t>
            </a:r>
            <a:r>
              <a:rPr lang="en-US" altLang="zh-CN" sz="1100">
                <a:solidFill>
                  <a:srgbClr val="FFFFFF"/>
                </a:solidFill>
              </a:rPr>
              <a:t>: R153 G0 B0</a:t>
            </a:r>
          </a:p>
          <a:p>
            <a:pPr algn="r" fontAlgn="base">
              <a:lnSpc>
                <a:spcPct val="125000"/>
              </a:lnSpc>
              <a:buClr>
                <a:srgbClr val="808080"/>
              </a:buClr>
              <a:buSzPct val="60000"/>
              <a:buFont typeface="Wingdings" pitchFamily="2" charset="2"/>
              <a:buNone/>
            </a:pPr>
            <a:r>
              <a:rPr lang="zh-CN" altLang="en-US" sz="1100">
                <a:solidFill>
                  <a:srgbClr val="FFFFFF"/>
                </a:solidFill>
                <a:latin typeface="FrutigerNext LT Regular" pitchFamily="34" charset="0"/>
              </a:rPr>
              <a:t>内部使用字体 </a:t>
            </a:r>
            <a:r>
              <a:rPr lang="en-US" altLang="zh-CN" sz="1100">
                <a:solidFill>
                  <a:srgbClr val="FFFFFF"/>
                </a:solidFill>
                <a:latin typeface="FrutigerNext LT Regular" pitchFamily="34" charset="0"/>
              </a:rPr>
              <a:t>:</a:t>
            </a:r>
          </a:p>
          <a:p>
            <a:pPr algn="r" fontAlgn="base">
              <a:lnSpc>
                <a:spcPct val="125000"/>
              </a:lnSpc>
              <a:buClr>
                <a:srgbClr val="808080"/>
              </a:buClr>
              <a:buSzPct val="60000"/>
              <a:buFont typeface="Wingdings" pitchFamily="2" charset="2"/>
              <a:buNone/>
            </a:pPr>
            <a:r>
              <a:rPr lang="en-US" altLang="zh-CN" sz="1100">
                <a:solidFill>
                  <a:srgbClr val="FFFFFF"/>
                </a:solidFill>
                <a:latin typeface="FrutigerNext LT Regular" pitchFamily="34" charset="0"/>
              </a:rPr>
              <a:t>FrutigerNext LT Medium</a:t>
            </a:r>
          </a:p>
          <a:p>
            <a:pPr algn="r" fontAlgn="base">
              <a:lnSpc>
                <a:spcPct val="125000"/>
              </a:lnSpc>
              <a:buClr>
                <a:srgbClr val="808080"/>
              </a:buClr>
              <a:buSzPct val="60000"/>
              <a:buFont typeface="Wingdings" pitchFamily="2" charset="2"/>
              <a:buNone/>
            </a:pPr>
            <a:r>
              <a:rPr lang="zh-CN" altLang="en-US" sz="1100">
                <a:solidFill>
                  <a:srgbClr val="FFFFFF"/>
                </a:solidFill>
                <a:latin typeface="FrutigerNext LT Regular" pitchFamily="34" charset="0"/>
              </a:rPr>
              <a:t>外部使用字体 </a:t>
            </a:r>
            <a:r>
              <a:rPr lang="en-US" altLang="zh-CN" sz="1100">
                <a:solidFill>
                  <a:srgbClr val="FFFFFF"/>
                </a:solidFill>
                <a:latin typeface="FrutigerNext LT Regular" pitchFamily="34" charset="0"/>
              </a:rPr>
              <a:t>: Arial</a:t>
            </a:r>
          </a:p>
          <a:p>
            <a:pPr algn="r" fontAlgn="base">
              <a:lnSpc>
                <a:spcPct val="75000"/>
              </a:lnSpc>
              <a:buClr>
                <a:srgbClr val="808080"/>
              </a:buClr>
              <a:buSzPct val="60000"/>
              <a:buFont typeface="Wingdings" pitchFamily="2" charset="2"/>
              <a:buNone/>
            </a:pPr>
            <a:endParaRPr lang="en-US" altLang="zh-CN"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中文标题</a:t>
            </a:r>
            <a:r>
              <a:rPr lang="en-US" altLang="zh-CN" sz="1100">
                <a:solidFill>
                  <a:srgbClr val="FFFFFF"/>
                </a:solidFill>
              </a:rPr>
              <a:t>:30-32pt  </a:t>
            </a:r>
            <a:endParaRPr lang="zh-CN" altLang="en-US"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颜色</a:t>
            </a:r>
            <a:r>
              <a:rPr lang="en-US" altLang="zh-CN" sz="1100">
                <a:solidFill>
                  <a:srgbClr val="FFFFFF"/>
                </a:solidFill>
              </a:rPr>
              <a:t>: R153 G0 B0</a:t>
            </a:r>
          </a:p>
          <a:p>
            <a:pPr algn="r" fontAlgn="base">
              <a:lnSpc>
                <a:spcPct val="125000"/>
              </a:lnSpc>
              <a:buClr>
                <a:srgbClr val="808080"/>
              </a:buClr>
              <a:buSzPct val="60000"/>
              <a:buFont typeface="Wingdings" pitchFamily="2" charset="2"/>
              <a:buNone/>
            </a:pPr>
            <a:r>
              <a:rPr lang="zh-CN" altLang="en-US" sz="1100">
                <a:solidFill>
                  <a:srgbClr val="FFFFFF"/>
                </a:solidFill>
              </a:rPr>
              <a:t>字体</a:t>
            </a:r>
            <a:r>
              <a:rPr lang="en-US" altLang="zh-CN" sz="1100">
                <a:solidFill>
                  <a:srgbClr val="FFFFFF"/>
                </a:solidFill>
              </a:rPr>
              <a:t>:</a:t>
            </a:r>
            <a:r>
              <a:rPr lang="zh-CN" altLang="en-US" sz="1100">
                <a:solidFill>
                  <a:srgbClr val="FFFFFF"/>
                </a:solidFill>
              </a:rPr>
              <a:t>黑体</a:t>
            </a:r>
          </a:p>
          <a:p>
            <a:pPr algn="r" fontAlgn="base">
              <a:lnSpc>
                <a:spcPct val="125000"/>
              </a:lnSpc>
              <a:buClr>
                <a:srgbClr val="808080"/>
              </a:buClr>
              <a:buSzPct val="60000"/>
              <a:buFont typeface="Wingdings" pitchFamily="2" charset="2"/>
              <a:buNone/>
            </a:pPr>
            <a:endParaRPr lang="zh-CN" altLang="en-US" sz="1100">
              <a:solidFill>
                <a:srgbClr val="FFFFFF"/>
              </a:solidFill>
            </a:endParaRPr>
          </a:p>
          <a:p>
            <a:pPr algn="r" fontAlgn="base">
              <a:lnSpc>
                <a:spcPct val="125000"/>
              </a:lnSpc>
              <a:buClr>
                <a:srgbClr val="808080"/>
              </a:buClr>
              <a:buSzPct val="60000"/>
              <a:buFont typeface="Wingdings" pitchFamily="2" charset="2"/>
              <a:buNone/>
            </a:pPr>
            <a:endParaRPr lang="zh-CN" altLang="en-US" sz="1100">
              <a:solidFill>
                <a:srgbClr val="FFFFFF"/>
              </a:solidFill>
            </a:endParaRPr>
          </a:p>
          <a:p>
            <a:pPr algn="r" fontAlgn="base">
              <a:lnSpc>
                <a:spcPct val="125000"/>
              </a:lnSpc>
              <a:buClr>
                <a:srgbClr val="808080"/>
              </a:buClr>
              <a:buSzPct val="60000"/>
              <a:buFont typeface="Wingdings" pitchFamily="2" charset="2"/>
              <a:buNone/>
            </a:pPr>
            <a:endParaRPr lang="zh-CN" altLang="en-US"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英文正文</a:t>
            </a:r>
            <a:r>
              <a:rPr lang="en-US" altLang="zh-CN" sz="1100">
                <a:solidFill>
                  <a:srgbClr val="FFFFFF"/>
                </a:solidFill>
              </a:rPr>
              <a:t>:20-22pt</a:t>
            </a:r>
          </a:p>
          <a:p>
            <a:pPr algn="r" fontAlgn="base">
              <a:lnSpc>
                <a:spcPct val="125000"/>
              </a:lnSpc>
              <a:buClr>
                <a:srgbClr val="808080"/>
              </a:buClr>
              <a:buSzPct val="60000"/>
              <a:buFont typeface="Wingdings" pitchFamily="2" charset="2"/>
              <a:buNone/>
            </a:pPr>
            <a:r>
              <a:rPr lang="zh-CN" altLang="en-US" sz="1100">
                <a:solidFill>
                  <a:srgbClr val="FFFFFF"/>
                </a:solidFill>
              </a:rPr>
              <a:t>子目录 </a:t>
            </a:r>
            <a:r>
              <a:rPr lang="en-US" altLang="zh-CN" sz="1100">
                <a:solidFill>
                  <a:srgbClr val="FFFFFF"/>
                </a:solidFill>
              </a:rPr>
              <a:t>(2-5</a:t>
            </a:r>
            <a:r>
              <a:rPr lang="zh-CN" altLang="en-US" sz="1100">
                <a:solidFill>
                  <a:srgbClr val="FFFFFF"/>
                </a:solidFill>
              </a:rPr>
              <a:t>级</a:t>
            </a:r>
            <a:r>
              <a:rPr lang="en-US" altLang="zh-CN" sz="1100">
                <a:solidFill>
                  <a:srgbClr val="FFFFFF"/>
                </a:solidFill>
              </a:rPr>
              <a:t>) :18pt  </a:t>
            </a:r>
          </a:p>
          <a:p>
            <a:pPr algn="r" fontAlgn="base">
              <a:lnSpc>
                <a:spcPct val="125000"/>
              </a:lnSpc>
              <a:buClr>
                <a:srgbClr val="808080"/>
              </a:buClr>
              <a:buSzPct val="60000"/>
              <a:buFont typeface="Wingdings" pitchFamily="2" charset="2"/>
              <a:buNone/>
            </a:pPr>
            <a:r>
              <a:rPr lang="zh-CN" altLang="en-US" sz="1100">
                <a:solidFill>
                  <a:srgbClr val="FFFFFF"/>
                </a:solidFill>
              </a:rPr>
              <a:t>颜色</a:t>
            </a:r>
            <a:r>
              <a:rPr lang="en-US" altLang="zh-CN" sz="1100">
                <a:solidFill>
                  <a:srgbClr val="FFFFFF"/>
                </a:solidFill>
              </a:rPr>
              <a:t>:</a:t>
            </a:r>
            <a:r>
              <a:rPr lang="zh-CN" altLang="en-US" sz="1100">
                <a:solidFill>
                  <a:srgbClr val="FFFFFF"/>
                </a:solidFill>
              </a:rPr>
              <a:t>黑色</a:t>
            </a:r>
          </a:p>
          <a:p>
            <a:pPr algn="r" fontAlgn="base">
              <a:lnSpc>
                <a:spcPct val="125000"/>
              </a:lnSpc>
              <a:buClr>
                <a:srgbClr val="808080"/>
              </a:buClr>
              <a:buSzPct val="60000"/>
              <a:buFont typeface="Wingdings" pitchFamily="2" charset="2"/>
              <a:buNone/>
            </a:pPr>
            <a:r>
              <a:rPr lang="zh-CN" altLang="en-US" sz="1100">
                <a:solidFill>
                  <a:srgbClr val="FFFFFF"/>
                </a:solidFill>
                <a:latin typeface="FrutigerNext LT Regular" pitchFamily="34" charset="0"/>
              </a:rPr>
              <a:t>内部使用字体 </a:t>
            </a:r>
            <a:r>
              <a:rPr lang="en-US" altLang="zh-CN" sz="1100">
                <a:solidFill>
                  <a:srgbClr val="FFFFFF"/>
                </a:solidFill>
                <a:latin typeface="FrutigerNext LT Regular" pitchFamily="34" charset="0"/>
              </a:rPr>
              <a:t>:</a:t>
            </a:r>
          </a:p>
          <a:p>
            <a:pPr algn="r" fontAlgn="base">
              <a:lnSpc>
                <a:spcPct val="125000"/>
              </a:lnSpc>
              <a:buClr>
                <a:srgbClr val="808080"/>
              </a:buClr>
              <a:buSzPct val="60000"/>
              <a:buFont typeface="Wingdings" pitchFamily="2" charset="2"/>
              <a:buNone/>
            </a:pPr>
            <a:r>
              <a:rPr lang="en-US" altLang="zh-CN" sz="1100">
                <a:solidFill>
                  <a:srgbClr val="FFFFFF"/>
                </a:solidFill>
                <a:latin typeface="FrutigerNext LT Regular" pitchFamily="34" charset="0"/>
              </a:rPr>
              <a:t>FrutigerNext LT Regular</a:t>
            </a:r>
          </a:p>
          <a:p>
            <a:pPr algn="r" fontAlgn="base">
              <a:lnSpc>
                <a:spcPct val="125000"/>
              </a:lnSpc>
              <a:buClr>
                <a:srgbClr val="808080"/>
              </a:buClr>
              <a:buSzPct val="60000"/>
              <a:buFont typeface="Wingdings" pitchFamily="2" charset="2"/>
              <a:buNone/>
            </a:pPr>
            <a:r>
              <a:rPr lang="zh-CN" altLang="en-US" sz="1100">
                <a:solidFill>
                  <a:srgbClr val="FFFFFF"/>
                </a:solidFill>
                <a:latin typeface="FrutigerNext LT Regular" pitchFamily="34" charset="0"/>
              </a:rPr>
              <a:t>外部使用字体 </a:t>
            </a:r>
            <a:r>
              <a:rPr lang="en-US" altLang="zh-CN" sz="1100">
                <a:solidFill>
                  <a:srgbClr val="FFFFFF"/>
                </a:solidFill>
                <a:latin typeface="FrutigerNext LT Regular" pitchFamily="34" charset="0"/>
              </a:rPr>
              <a:t>: Arial</a:t>
            </a:r>
          </a:p>
          <a:p>
            <a:pPr algn="r" fontAlgn="base">
              <a:lnSpc>
                <a:spcPct val="75000"/>
              </a:lnSpc>
              <a:buClr>
                <a:srgbClr val="808080"/>
              </a:buClr>
              <a:buSzPct val="60000"/>
              <a:buFont typeface="Wingdings" pitchFamily="2" charset="2"/>
              <a:buNone/>
            </a:pPr>
            <a:endParaRPr lang="en-US" altLang="zh-CN"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中文正文</a:t>
            </a:r>
            <a:r>
              <a:rPr lang="en-US" altLang="zh-CN" sz="1100">
                <a:solidFill>
                  <a:srgbClr val="FFFFFF"/>
                </a:solidFill>
              </a:rPr>
              <a:t>:18-20pt</a:t>
            </a:r>
          </a:p>
          <a:p>
            <a:pPr algn="r" fontAlgn="base">
              <a:lnSpc>
                <a:spcPct val="125000"/>
              </a:lnSpc>
              <a:buClr>
                <a:srgbClr val="808080"/>
              </a:buClr>
              <a:buSzPct val="60000"/>
              <a:buFont typeface="Wingdings" pitchFamily="2" charset="2"/>
              <a:buNone/>
            </a:pPr>
            <a:r>
              <a:rPr lang="zh-CN" altLang="en-US" sz="1100">
                <a:solidFill>
                  <a:srgbClr val="FFFFFF"/>
                </a:solidFill>
              </a:rPr>
              <a:t>子目录</a:t>
            </a:r>
            <a:r>
              <a:rPr lang="en-US" altLang="zh-CN" sz="1100">
                <a:solidFill>
                  <a:srgbClr val="FFFFFF"/>
                </a:solidFill>
              </a:rPr>
              <a:t>(2-5</a:t>
            </a:r>
            <a:r>
              <a:rPr lang="zh-CN" altLang="en-US" sz="1100">
                <a:solidFill>
                  <a:srgbClr val="FFFFFF"/>
                </a:solidFill>
              </a:rPr>
              <a:t>级</a:t>
            </a:r>
            <a:r>
              <a:rPr lang="en-US" altLang="zh-CN" sz="1100">
                <a:solidFill>
                  <a:srgbClr val="FFFFFF"/>
                </a:solidFill>
              </a:rPr>
              <a:t>):18pt </a:t>
            </a:r>
            <a:endParaRPr lang="zh-CN" altLang="en-US" sz="1100">
              <a:solidFill>
                <a:srgbClr val="FFFFFF"/>
              </a:solidFill>
            </a:endParaRPr>
          </a:p>
          <a:p>
            <a:pPr algn="r" fontAlgn="base">
              <a:lnSpc>
                <a:spcPct val="125000"/>
              </a:lnSpc>
              <a:buClr>
                <a:srgbClr val="808080"/>
              </a:buClr>
              <a:buSzPct val="60000"/>
              <a:buFont typeface="Wingdings" pitchFamily="2" charset="2"/>
              <a:buNone/>
            </a:pPr>
            <a:r>
              <a:rPr lang="zh-CN" altLang="en-US" sz="1100">
                <a:solidFill>
                  <a:srgbClr val="FFFFFF"/>
                </a:solidFill>
              </a:rPr>
              <a:t>颜色</a:t>
            </a:r>
            <a:r>
              <a:rPr lang="en-US" altLang="zh-CN" sz="1100">
                <a:solidFill>
                  <a:srgbClr val="FFFFFF"/>
                </a:solidFill>
              </a:rPr>
              <a:t>:</a:t>
            </a:r>
            <a:r>
              <a:rPr lang="zh-CN" altLang="en-US" sz="1100">
                <a:solidFill>
                  <a:srgbClr val="FFFFFF"/>
                </a:solidFill>
              </a:rPr>
              <a:t>黑色</a:t>
            </a:r>
          </a:p>
          <a:p>
            <a:pPr algn="r" fontAlgn="base">
              <a:lnSpc>
                <a:spcPct val="125000"/>
              </a:lnSpc>
              <a:buClr>
                <a:srgbClr val="808080"/>
              </a:buClr>
              <a:buSzPct val="60000"/>
              <a:buFont typeface="Wingdings" pitchFamily="2" charset="2"/>
              <a:buNone/>
            </a:pPr>
            <a:r>
              <a:rPr lang="zh-CN" altLang="en-US" sz="1100">
                <a:solidFill>
                  <a:srgbClr val="FFFFFF"/>
                </a:solidFill>
              </a:rPr>
              <a:t>字体</a:t>
            </a:r>
            <a:r>
              <a:rPr lang="en-US" altLang="zh-CN" sz="1100">
                <a:solidFill>
                  <a:srgbClr val="FFFFFF"/>
                </a:solidFill>
              </a:rPr>
              <a:t>:</a:t>
            </a:r>
            <a:r>
              <a:rPr lang="zh-CN" altLang="en-US" sz="1100">
                <a:solidFill>
                  <a:srgbClr val="FFFFFF"/>
                </a:solidFill>
              </a:rPr>
              <a:t>细黑体 </a:t>
            </a:r>
          </a:p>
          <a:p>
            <a:pPr algn="r" fontAlgn="base">
              <a:lnSpc>
                <a:spcPct val="125000"/>
              </a:lnSpc>
              <a:buClr>
                <a:srgbClr val="808080"/>
              </a:buClr>
              <a:buSzPct val="60000"/>
              <a:buFont typeface="Wingdings" pitchFamily="2" charset="2"/>
              <a:buNone/>
            </a:pPr>
            <a:endParaRPr lang="zh-CN" altLang="en-US" sz="1100">
              <a:solidFill>
                <a:srgbClr val="FFFFFF"/>
              </a:solidFill>
            </a:endParaRPr>
          </a:p>
          <a:p>
            <a:pPr algn="r" fontAlgn="base">
              <a:lnSpc>
                <a:spcPct val="125000"/>
              </a:lnSpc>
              <a:buClr>
                <a:srgbClr val="808080"/>
              </a:buClr>
              <a:buSzPct val="60000"/>
              <a:buFont typeface="Wingdings" pitchFamily="2" charset="2"/>
              <a:buNone/>
            </a:pPr>
            <a:endParaRPr lang="zh-CN" altLang="en-US" sz="1100">
              <a:solidFill>
                <a:srgbClr val="FFFFFF"/>
              </a:solidFill>
            </a:endParaRPr>
          </a:p>
          <a:p>
            <a:pPr algn="r" fontAlgn="base">
              <a:lnSpc>
                <a:spcPct val="125000"/>
              </a:lnSpc>
              <a:buClr>
                <a:srgbClr val="808080"/>
              </a:buClr>
              <a:buSzPct val="60000"/>
              <a:buFont typeface="Wingdings" pitchFamily="2" charset="2"/>
              <a:buNone/>
            </a:pPr>
            <a:endParaRPr lang="en-US" altLang="zh-CN" sz="1100">
              <a:solidFill>
                <a:srgbClr val="FFFFFF"/>
              </a:solidFill>
            </a:endParaRPr>
          </a:p>
          <a:p>
            <a:pPr algn="r" fontAlgn="base">
              <a:lnSpc>
                <a:spcPct val="125000"/>
              </a:lnSpc>
              <a:buClr>
                <a:srgbClr val="808080"/>
              </a:buClr>
              <a:buSzPct val="60000"/>
              <a:buFont typeface="Wingdings" pitchFamily="2" charset="2"/>
              <a:buNone/>
            </a:pPr>
            <a:endParaRPr lang="en-US" altLang="zh-CN" sz="1100">
              <a:solidFill>
                <a:srgbClr val="FFFFFF"/>
              </a:solidFill>
            </a:endParaRPr>
          </a:p>
          <a:p>
            <a:pPr algn="r" fontAlgn="base">
              <a:lnSpc>
                <a:spcPct val="125000"/>
              </a:lnSpc>
              <a:buClr>
                <a:srgbClr val="808080"/>
              </a:buClr>
              <a:buSzPct val="60000"/>
              <a:buFont typeface="Wingdings" pitchFamily="2" charset="2"/>
              <a:buNone/>
            </a:pPr>
            <a:endParaRPr lang="zh-CN" altLang="en-US" sz="1100">
              <a:solidFill>
                <a:srgbClr val="000000"/>
              </a:solidFill>
            </a:endParaRPr>
          </a:p>
        </p:txBody>
      </p:sp>
      <p:grpSp>
        <p:nvGrpSpPr>
          <p:cNvPr id="2" name="Group 64"/>
          <p:cNvGrpSpPr>
            <a:grpSpLocks/>
          </p:cNvGrpSpPr>
          <p:nvPr/>
        </p:nvGrpSpPr>
        <p:grpSpPr bwMode="auto">
          <a:xfrm>
            <a:off x="9269149" y="4354286"/>
            <a:ext cx="918209" cy="2525486"/>
            <a:chOff x="6814" y="3220"/>
            <a:chExt cx="675" cy="1856"/>
          </a:xfrm>
        </p:grpSpPr>
        <p:sp>
          <p:nvSpPr>
            <p:cNvPr id="28732" name="Rectangle 60"/>
            <p:cNvSpPr>
              <a:spLocks noChangeArrowheads="1"/>
            </p:cNvSpPr>
            <p:nvPr userDrawn="1"/>
          </p:nvSpPr>
          <p:spPr bwMode="auto">
            <a:xfrm>
              <a:off x="6814" y="3900"/>
              <a:ext cx="675" cy="480"/>
            </a:xfrm>
            <a:prstGeom prst="rect">
              <a:avLst/>
            </a:prstGeom>
            <a:solidFill>
              <a:schemeClr val="bg1"/>
            </a:solidFill>
            <a:ln w="9525" algn="ctr">
              <a:noFill/>
              <a:miter lim="800000"/>
              <a:headEnd/>
              <a:tailEnd/>
            </a:ln>
            <a:effectLst/>
          </p:spPr>
          <p:txBody>
            <a:bodyPr lIns="91425" tIns="45712" rIns="91425" bIns="45712" anchor="ctr">
              <a:spAutoFit/>
            </a:bodyPr>
            <a:lstStyle/>
            <a:p>
              <a:pPr fontAlgn="base">
                <a:lnSpc>
                  <a:spcPct val="140000"/>
                </a:lnSpc>
                <a:spcBef>
                  <a:spcPct val="50000"/>
                </a:spcBef>
                <a:buFont typeface="Wingdings" pitchFamily="2" charset="2"/>
                <a:buNone/>
              </a:pPr>
              <a:endParaRPr lang="zh-CN" altLang="en-US" sz="2600" b="1">
                <a:solidFill>
                  <a:srgbClr val="669900"/>
                </a:solidFill>
              </a:endParaRPr>
            </a:p>
          </p:txBody>
        </p:sp>
        <p:grpSp>
          <p:nvGrpSpPr>
            <p:cNvPr id="3" name="Group 63"/>
            <p:cNvGrpSpPr>
              <a:grpSpLocks/>
            </p:cNvGrpSpPr>
            <p:nvPr userDrawn="1"/>
          </p:nvGrpSpPr>
          <p:grpSpPr bwMode="auto">
            <a:xfrm>
              <a:off x="6875" y="3220"/>
              <a:ext cx="544" cy="1856"/>
              <a:chOff x="6854" y="3200"/>
              <a:chExt cx="544" cy="1856"/>
            </a:xfrm>
          </p:grpSpPr>
          <p:sp>
            <p:nvSpPr>
              <p:cNvPr id="28696" name="Rectangle 24"/>
              <p:cNvSpPr>
                <a:spLocks noChangeArrowheads="1"/>
              </p:cNvSpPr>
              <p:nvPr userDrawn="1"/>
            </p:nvSpPr>
            <p:spPr bwMode="auto">
              <a:xfrm flipV="1">
                <a:off x="6990" y="3879"/>
                <a:ext cx="136" cy="135"/>
              </a:xfrm>
              <a:prstGeom prst="rect">
                <a:avLst/>
              </a:prstGeom>
              <a:solidFill>
                <a:srgbClr val="FFCC66"/>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697" name="Rectangle 25"/>
              <p:cNvSpPr>
                <a:spLocks noChangeArrowheads="1"/>
              </p:cNvSpPr>
              <p:nvPr userDrawn="1"/>
            </p:nvSpPr>
            <p:spPr bwMode="auto">
              <a:xfrm flipV="1">
                <a:off x="7126" y="3879"/>
                <a:ext cx="136" cy="135"/>
              </a:xfrm>
              <a:prstGeom prst="rect">
                <a:avLst/>
              </a:prstGeom>
              <a:solidFill>
                <a:srgbClr val="FF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698" name="Rectangle 26"/>
              <p:cNvSpPr>
                <a:spLocks noChangeArrowheads="1"/>
              </p:cNvSpPr>
              <p:nvPr userDrawn="1"/>
            </p:nvSpPr>
            <p:spPr bwMode="auto">
              <a:xfrm flipV="1">
                <a:off x="7262" y="3879"/>
                <a:ext cx="136" cy="135"/>
              </a:xfrm>
              <a:prstGeom prst="rect">
                <a:avLst/>
              </a:prstGeom>
              <a:solidFill>
                <a:srgbClr val="99660A"/>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699" name="Rectangle 27"/>
              <p:cNvSpPr>
                <a:spLocks noChangeArrowheads="1"/>
              </p:cNvSpPr>
              <p:nvPr userDrawn="1"/>
            </p:nvSpPr>
            <p:spPr bwMode="auto">
              <a:xfrm flipV="1">
                <a:off x="6854" y="3879"/>
                <a:ext cx="136" cy="135"/>
              </a:xfrm>
              <a:prstGeom prst="rect">
                <a:avLst/>
              </a:prstGeom>
              <a:solidFill>
                <a:srgbClr val="FFCC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0" name="Rectangle 28"/>
              <p:cNvSpPr>
                <a:spLocks noChangeArrowheads="1"/>
              </p:cNvSpPr>
              <p:nvPr userDrawn="1"/>
            </p:nvSpPr>
            <p:spPr bwMode="auto">
              <a:xfrm flipV="1">
                <a:off x="6990" y="4558"/>
                <a:ext cx="136" cy="135"/>
              </a:xfrm>
              <a:prstGeom prst="rect">
                <a:avLst/>
              </a:prstGeom>
              <a:solidFill>
                <a:srgbClr val="99CCFF"/>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1" name="Rectangle 29"/>
              <p:cNvSpPr>
                <a:spLocks noChangeArrowheads="1"/>
              </p:cNvSpPr>
              <p:nvPr userDrawn="1"/>
            </p:nvSpPr>
            <p:spPr bwMode="auto">
              <a:xfrm flipV="1">
                <a:off x="7126" y="4558"/>
                <a:ext cx="136" cy="135"/>
              </a:xfrm>
              <a:prstGeom prst="rect">
                <a:avLst/>
              </a:prstGeom>
              <a:solidFill>
                <a:srgbClr val="99CC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2" name="Rectangle 30"/>
              <p:cNvSpPr>
                <a:spLocks noChangeArrowheads="1"/>
              </p:cNvSpPr>
              <p:nvPr userDrawn="1"/>
            </p:nvSpPr>
            <p:spPr bwMode="auto">
              <a:xfrm flipV="1">
                <a:off x="7262" y="4558"/>
                <a:ext cx="136" cy="135"/>
              </a:xfrm>
              <a:prstGeom prst="rect">
                <a:avLst/>
              </a:prstGeom>
              <a:solidFill>
                <a:srgbClr val="0099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3" name="Rectangle 31"/>
              <p:cNvSpPr>
                <a:spLocks noChangeArrowheads="1"/>
              </p:cNvSpPr>
              <p:nvPr userDrawn="1"/>
            </p:nvSpPr>
            <p:spPr bwMode="auto">
              <a:xfrm flipV="1">
                <a:off x="6854" y="4558"/>
                <a:ext cx="136" cy="135"/>
              </a:xfrm>
              <a:prstGeom prst="rect">
                <a:avLst/>
              </a:prstGeom>
              <a:solidFill>
                <a:srgbClr val="CCCCFF"/>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4" name="Rectangle 32"/>
              <p:cNvSpPr>
                <a:spLocks noChangeArrowheads="1"/>
              </p:cNvSpPr>
              <p:nvPr userDrawn="1"/>
            </p:nvSpPr>
            <p:spPr bwMode="auto">
              <a:xfrm flipV="1">
                <a:off x="6990" y="4739"/>
                <a:ext cx="136" cy="135"/>
              </a:xfrm>
              <a:prstGeom prst="rect">
                <a:avLst/>
              </a:prstGeom>
              <a:solidFill>
                <a:srgbClr val="99CC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5" name="Rectangle 33"/>
              <p:cNvSpPr>
                <a:spLocks noChangeArrowheads="1"/>
              </p:cNvSpPr>
              <p:nvPr userDrawn="1"/>
            </p:nvSpPr>
            <p:spPr bwMode="auto">
              <a:xfrm flipV="1">
                <a:off x="7126" y="4739"/>
                <a:ext cx="136" cy="135"/>
              </a:xfrm>
              <a:prstGeom prst="rect">
                <a:avLst/>
              </a:prstGeom>
              <a:solidFill>
                <a:srgbClr val="0099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6" name="Rectangle 34"/>
              <p:cNvSpPr>
                <a:spLocks noChangeArrowheads="1"/>
              </p:cNvSpPr>
              <p:nvPr userDrawn="1"/>
            </p:nvSpPr>
            <p:spPr bwMode="auto">
              <a:xfrm flipV="1">
                <a:off x="7262" y="4739"/>
                <a:ext cx="136" cy="135"/>
              </a:xfrm>
              <a:prstGeom prst="rect">
                <a:avLst/>
              </a:prstGeom>
              <a:solidFill>
                <a:srgbClr val="0066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7" name="Rectangle 35"/>
              <p:cNvSpPr>
                <a:spLocks noChangeArrowheads="1"/>
              </p:cNvSpPr>
              <p:nvPr userDrawn="1"/>
            </p:nvSpPr>
            <p:spPr bwMode="auto">
              <a:xfrm flipV="1">
                <a:off x="6854" y="4739"/>
                <a:ext cx="136" cy="135"/>
              </a:xfrm>
              <a:prstGeom prst="rect">
                <a:avLst/>
              </a:prstGeom>
              <a:solidFill>
                <a:srgbClr val="CCFF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8" name="Rectangle 36"/>
              <p:cNvSpPr>
                <a:spLocks noChangeArrowheads="1"/>
              </p:cNvSpPr>
              <p:nvPr userDrawn="1"/>
            </p:nvSpPr>
            <p:spPr bwMode="auto">
              <a:xfrm flipV="1">
                <a:off x="6854" y="4061"/>
                <a:ext cx="136" cy="135"/>
              </a:xfrm>
              <a:prstGeom prst="rect">
                <a:avLst/>
              </a:prstGeom>
              <a:solidFill>
                <a:srgbClr val="CCCC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09" name="Rectangle 37"/>
              <p:cNvSpPr>
                <a:spLocks noChangeArrowheads="1"/>
              </p:cNvSpPr>
              <p:nvPr userDrawn="1"/>
            </p:nvSpPr>
            <p:spPr bwMode="auto">
              <a:xfrm flipV="1">
                <a:off x="6990" y="4061"/>
                <a:ext cx="136" cy="135"/>
              </a:xfrm>
              <a:prstGeom prst="rect">
                <a:avLst/>
              </a:prstGeom>
              <a:solidFill>
                <a:srgbClr val="FF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0" name="Rectangle 38"/>
              <p:cNvSpPr>
                <a:spLocks noChangeArrowheads="1"/>
              </p:cNvSpPr>
              <p:nvPr userDrawn="1"/>
            </p:nvSpPr>
            <p:spPr bwMode="auto">
              <a:xfrm flipV="1">
                <a:off x="7126" y="4061"/>
                <a:ext cx="136" cy="135"/>
              </a:xfrm>
              <a:prstGeom prst="rect">
                <a:avLst/>
              </a:prstGeom>
              <a:solidFill>
                <a:srgbClr val="9900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1" name="Rectangle 39"/>
              <p:cNvSpPr>
                <a:spLocks noChangeArrowheads="1"/>
              </p:cNvSpPr>
              <p:nvPr userDrawn="1"/>
            </p:nvSpPr>
            <p:spPr bwMode="auto">
              <a:xfrm flipV="1">
                <a:off x="7262" y="4061"/>
                <a:ext cx="136" cy="135"/>
              </a:xfrm>
              <a:prstGeom prst="rect">
                <a:avLst/>
              </a:prstGeom>
              <a:solidFill>
                <a:schemeClr val="tx1"/>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2" name="Rectangle 40"/>
              <p:cNvSpPr>
                <a:spLocks noChangeArrowheads="1"/>
              </p:cNvSpPr>
              <p:nvPr userDrawn="1"/>
            </p:nvSpPr>
            <p:spPr bwMode="auto">
              <a:xfrm flipV="1">
                <a:off x="6990" y="4378"/>
                <a:ext cx="136" cy="135"/>
              </a:xfrm>
              <a:prstGeom prst="rect">
                <a:avLst/>
              </a:prstGeom>
              <a:solidFill>
                <a:srgbClr val="CCFF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3" name="Rectangle 41"/>
              <p:cNvSpPr>
                <a:spLocks noChangeArrowheads="1"/>
              </p:cNvSpPr>
              <p:nvPr userDrawn="1"/>
            </p:nvSpPr>
            <p:spPr bwMode="auto">
              <a:xfrm flipV="1">
                <a:off x="7126" y="4378"/>
                <a:ext cx="136" cy="135"/>
              </a:xfrm>
              <a:prstGeom prst="rect">
                <a:avLst/>
              </a:prstGeom>
              <a:solidFill>
                <a:srgbClr val="66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4" name="Rectangle 42"/>
              <p:cNvSpPr>
                <a:spLocks noChangeArrowheads="1"/>
              </p:cNvSpPr>
              <p:nvPr userDrawn="1"/>
            </p:nvSpPr>
            <p:spPr bwMode="auto">
              <a:xfrm flipV="1">
                <a:off x="7262" y="4378"/>
                <a:ext cx="136" cy="135"/>
              </a:xfrm>
              <a:prstGeom prst="rect">
                <a:avLst/>
              </a:prstGeom>
              <a:solidFill>
                <a:schemeClr val="tx1"/>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5" name="Rectangle 43"/>
              <p:cNvSpPr>
                <a:spLocks noChangeArrowheads="1"/>
              </p:cNvSpPr>
              <p:nvPr userDrawn="1"/>
            </p:nvSpPr>
            <p:spPr bwMode="auto">
              <a:xfrm flipV="1">
                <a:off x="6854" y="4378"/>
                <a:ext cx="136" cy="135"/>
              </a:xfrm>
              <a:prstGeom prst="rect">
                <a:avLst/>
              </a:prstGeom>
              <a:solidFill>
                <a:srgbClr val="CCCC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6" name="Rectangle 44"/>
              <p:cNvSpPr>
                <a:spLocks noChangeArrowheads="1"/>
              </p:cNvSpPr>
              <p:nvPr userDrawn="1"/>
            </p:nvSpPr>
            <p:spPr bwMode="auto">
              <a:xfrm flipV="1">
                <a:off x="6990" y="4921"/>
                <a:ext cx="136" cy="135"/>
              </a:xfrm>
              <a:prstGeom prst="rect">
                <a:avLst/>
              </a:prstGeom>
              <a:solidFill>
                <a:schemeClr val="hlink"/>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7" name="Rectangle 45"/>
              <p:cNvSpPr>
                <a:spLocks noChangeArrowheads="1"/>
              </p:cNvSpPr>
              <p:nvPr userDrawn="1"/>
            </p:nvSpPr>
            <p:spPr bwMode="auto">
              <a:xfrm flipV="1">
                <a:off x="7126" y="4921"/>
                <a:ext cx="136" cy="135"/>
              </a:xfrm>
              <a:prstGeom prst="rect">
                <a:avLst/>
              </a:prstGeom>
              <a:solidFill>
                <a:srgbClr val="0066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8" name="Rectangle 46"/>
              <p:cNvSpPr>
                <a:spLocks noChangeArrowheads="1"/>
              </p:cNvSpPr>
              <p:nvPr userDrawn="1"/>
            </p:nvSpPr>
            <p:spPr bwMode="auto">
              <a:xfrm flipV="1">
                <a:off x="7262" y="4921"/>
                <a:ext cx="136" cy="135"/>
              </a:xfrm>
              <a:prstGeom prst="rect">
                <a:avLst/>
              </a:prstGeom>
              <a:solidFill>
                <a:schemeClr val="tx1"/>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19" name="Rectangle 47"/>
              <p:cNvSpPr>
                <a:spLocks noChangeArrowheads="1"/>
              </p:cNvSpPr>
              <p:nvPr userDrawn="1"/>
            </p:nvSpPr>
            <p:spPr bwMode="auto">
              <a:xfrm flipV="1">
                <a:off x="6854" y="4921"/>
                <a:ext cx="136" cy="135"/>
              </a:xfrm>
              <a:prstGeom prst="rect">
                <a:avLst/>
              </a:prstGeom>
              <a:solidFill>
                <a:srgbClr val="99CCFF"/>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0" name="Rectangle 48"/>
              <p:cNvSpPr>
                <a:spLocks noChangeArrowheads="1"/>
              </p:cNvSpPr>
              <p:nvPr userDrawn="1"/>
            </p:nvSpPr>
            <p:spPr bwMode="auto">
              <a:xfrm flipV="1">
                <a:off x="6990" y="3698"/>
                <a:ext cx="136" cy="135"/>
              </a:xfrm>
              <a:prstGeom prst="rect">
                <a:avLst/>
              </a:prstGeom>
              <a:solidFill>
                <a:srgbClr val="FF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1" name="Rectangle 49"/>
              <p:cNvSpPr>
                <a:spLocks noChangeArrowheads="1"/>
              </p:cNvSpPr>
              <p:nvPr userDrawn="1"/>
            </p:nvSpPr>
            <p:spPr bwMode="auto">
              <a:xfrm flipV="1">
                <a:off x="7126" y="3698"/>
                <a:ext cx="136" cy="135"/>
              </a:xfrm>
              <a:prstGeom prst="rect">
                <a:avLst/>
              </a:prstGeom>
              <a:solidFill>
                <a:srgbClr val="99660A"/>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2" name="Rectangle 50"/>
              <p:cNvSpPr>
                <a:spLocks noChangeArrowheads="1"/>
              </p:cNvSpPr>
              <p:nvPr userDrawn="1"/>
            </p:nvSpPr>
            <p:spPr bwMode="auto">
              <a:xfrm flipV="1">
                <a:off x="7262" y="3698"/>
                <a:ext cx="136" cy="135"/>
              </a:xfrm>
              <a:prstGeom prst="rect">
                <a:avLst/>
              </a:prstGeom>
              <a:solidFill>
                <a:srgbClr val="9900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3" name="Rectangle 51"/>
              <p:cNvSpPr>
                <a:spLocks noChangeArrowheads="1"/>
              </p:cNvSpPr>
              <p:nvPr userDrawn="1"/>
            </p:nvSpPr>
            <p:spPr bwMode="auto">
              <a:xfrm flipV="1">
                <a:off x="6854" y="3698"/>
                <a:ext cx="136" cy="135"/>
              </a:xfrm>
              <a:prstGeom prst="rect">
                <a:avLst/>
              </a:prstGeom>
              <a:solidFill>
                <a:srgbClr val="FFCC99"/>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4" name="Rectangle 52"/>
              <p:cNvSpPr>
                <a:spLocks noChangeArrowheads="1"/>
              </p:cNvSpPr>
              <p:nvPr userDrawn="1"/>
            </p:nvSpPr>
            <p:spPr bwMode="auto">
              <a:xfrm flipV="1">
                <a:off x="7126" y="3380"/>
                <a:ext cx="136" cy="135"/>
              </a:xfrm>
              <a:prstGeom prst="rect">
                <a:avLst/>
              </a:prstGeom>
              <a:solidFill>
                <a:srgbClr val="FF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5" name="Rectangle 53"/>
              <p:cNvSpPr>
                <a:spLocks noChangeArrowheads="1"/>
              </p:cNvSpPr>
              <p:nvPr userDrawn="1"/>
            </p:nvSpPr>
            <p:spPr bwMode="auto">
              <a:xfrm flipV="1">
                <a:off x="7262" y="3380"/>
                <a:ext cx="136" cy="135"/>
              </a:xfrm>
              <a:prstGeom prst="rect">
                <a:avLst/>
              </a:prstGeom>
              <a:solidFill>
                <a:srgbClr val="CCCCCC"/>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6" name="Rectangle 54"/>
              <p:cNvSpPr>
                <a:spLocks noChangeArrowheads="1"/>
              </p:cNvSpPr>
              <p:nvPr userDrawn="1"/>
            </p:nvSpPr>
            <p:spPr bwMode="auto">
              <a:xfrm flipV="1">
                <a:off x="6854" y="3380"/>
                <a:ext cx="136" cy="135"/>
              </a:xfrm>
              <a:prstGeom prst="rect">
                <a:avLst/>
              </a:prstGeom>
              <a:solidFill>
                <a:srgbClr val="99CCFF"/>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7" name="Rectangle 55"/>
              <p:cNvSpPr>
                <a:spLocks noChangeArrowheads="1"/>
              </p:cNvSpPr>
              <p:nvPr userDrawn="1"/>
            </p:nvSpPr>
            <p:spPr bwMode="auto">
              <a:xfrm flipV="1">
                <a:off x="6990" y="3380"/>
                <a:ext cx="136" cy="135"/>
              </a:xfrm>
              <a:prstGeom prst="rect">
                <a:avLst/>
              </a:prstGeom>
              <a:solidFill>
                <a:srgbClr val="6699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8" name="Rectangle 56"/>
              <p:cNvSpPr>
                <a:spLocks noChangeArrowheads="1"/>
              </p:cNvSpPr>
              <p:nvPr userDrawn="1"/>
            </p:nvSpPr>
            <p:spPr bwMode="auto">
              <a:xfrm flipV="1">
                <a:off x="7126" y="3200"/>
                <a:ext cx="136" cy="135"/>
              </a:xfrm>
              <a:prstGeom prst="rect">
                <a:avLst/>
              </a:prstGeom>
              <a:solidFill>
                <a:srgbClr val="B2B2B2"/>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29" name="Rectangle 57"/>
              <p:cNvSpPr>
                <a:spLocks noChangeArrowheads="1"/>
              </p:cNvSpPr>
              <p:nvPr userDrawn="1"/>
            </p:nvSpPr>
            <p:spPr bwMode="auto">
              <a:xfrm flipV="1">
                <a:off x="7262" y="3200"/>
                <a:ext cx="136" cy="135"/>
              </a:xfrm>
              <a:prstGeom prst="rect">
                <a:avLst/>
              </a:prstGeom>
              <a:solidFill>
                <a:srgbClr val="EAEAEA"/>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30" name="Rectangle 58"/>
              <p:cNvSpPr>
                <a:spLocks noChangeArrowheads="1"/>
              </p:cNvSpPr>
              <p:nvPr userDrawn="1"/>
            </p:nvSpPr>
            <p:spPr bwMode="auto">
              <a:xfrm flipV="1">
                <a:off x="6854" y="3200"/>
                <a:ext cx="136" cy="135"/>
              </a:xfrm>
              <a:prstGeom prst="rect">
                <a:avLst/>
              </a:prstGeom>
              <a:solidFill>
                <a:srgbClr val="990000"/>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sp>
            <p:nvSpPr>
              <p:cNvPr id="28731" name="Rectangle 59"/>
              <p:cNvSpPr>
                <a:spLocks noChangeArrowheads="1"/>
              </p:cNvSpPr>
              <p:nvPr userDrawn="1"/>
            </p:nvSpPr>
            <p:spPr bwMode="auto">
              <a:xfrm flipV="1">
                <a:off x="6990" y="3200"/>
                <a:ext cx="136" cy="135"/>
              </a:xfrm>
              <a:prstGeom prst="rect">
                <a:avLst/>
              </a:prstGeom>
              <a:solidFill>
                <a:schemeClr val="tx1"/>
              </a:solidFill>
              <a:ln w="9525">
                <a:noFill/>
                <a:miter lim="800000"/>
                <a:headEnd/>
                <a:tailEnd/>
              </a:ln>
              <a:effectLst/>
            </p:spPr>
            <p:txBody>
              <a:bodyPr wrap="none" anchor="ctr"/>
              <a:lstStyle/>
              <a:p>
                <a:pPr fontAlgn="base">
                  <a:lnSpc>
                    <a:spcPct val="140000"/>
                  </a:lnSpc>
                  <a:spcBef>
                    <a:spcPct val="50000"/>
                  </a:spcBef>
                  <a:buFont typeface="Wingdings" pitchFamily="2" charset="2"/>
                  <a:buNone/>
                </a:pPr>
                <a:endParaRPr lang="zh-CN" altLang="en-US" sz="2600" b="1">
                  <a:solidFill>
                    <a:srgbClr val="669900"/>
                  </a:solidFill>
                </a:endParaRPr>
              </a:p>
            </p:txBody>
          </p:sp>
        </p:grpSp>
      </p:grpSp>
      <p:sp>
        <p:nvSpPr>
          <p:cNvPr id="28734" name="Rectangle 62"/>
          <p:cNvSpPr>
            <a:spLocks noChangeArrowheads="1"/>
          </p:cNvSpPr>
          <p:nvPr/>
        </p:nvSpPr>
        <p:spPr bwMode="auto">
          <a:xfrm>
            <a:off x="9199773" y="2378529"/>
            <a:ext cx="1048798" cy="2654754"/>
          </a:xfrm>
          <a:prstGeom prst="rect">
            <a:avLst/>
          </a:prstGeom>
          <a:noFill/>
          <a:ln w="9525">
            <a:noFill/>
            <a:miter lim="800000"/>
            <a:headEnd/>
            <a:tailEnd/>
          </a:ln>
          <a:effectLst/>
        </p:spPr>
        <p:txBody>
          <a:bodyPr lIns="78328" tIns="39165" rIns="78328" bIns="39165"/>
          <a:lstStyle/>
          <a:p>
            <a:pPr fontAlgn="base">
              <a:lnSpc>
                <a:spcPct val="120000"/>
              </a:lnSpc>
              <a:buClr>
                <a:srgbClr val="808080"/>
              </a:buClr>
              <a:buSzPct val="60000"/>
              <a:buFont typeface="Wingdings" pitchFamily="2" charset="2"/>
              <a:buNone/>
            </a:pPr>
            <a:r>
              <a:rPr lang="zh-CN" altLang="en-US" sz="1100">
                <a:solidFill>
                  <a:srgbClr val="FFFFFF"/>
                </a:solidFill>
                <a:latin typeface="华文细黑" pitchFamily="2" charset="-122"/>
              </a:rPr>
              <a:t>配色参考方案：</a:t>
            </a:r>
          </a:p>
          <a:p>
            <a:pPr fontAlgn="base">
              <a:lnSpc>
                <a:spcPct val="120000"/>
              </a:lnSpc>
              <a:buClr>
                <a:srgbClr val="808080"/>
              </a:buClr>
              <a:buSzPct val="60000"/>
              <a:buFont typeface="Wingdings" pitchFamily="2" charset="2"/>
              <a:buNone/>
            </a:pPr>
            <a:r>
              <a:rPr lang="zh-CN" altLang="en-US" sz="1100">
                <a:solidFill>
                  <a:srgbClr val="FFFFFF"/>
                </a:solidFill>
                <a:latin typeface="华文细黑" pitchFamily="2" charset="-122"/>
              </a:rPr>
              <a:t>建议同一页面内不超过四种颜色，以下是９组配色方案，同一页面内只选择一组使用。</a:t>
            </a:r>
            <a:endParaRPr lang="en-US" altLang="zh-CN" sz="1100">
              <a:solidFill>
                <a:srgbClr val="FFFFFF"/>
              </a:solidFill>
              <a:latin typeface="华文细黑" pitchFamily="2" charset="-122"/>
            </a:endParaRPr>
          </a:p>
          <a:p>
            <a:pPr fontAlgn="base">
              <a:lnSpc>
                <a:spcPct val="120000"/>
              </a:lnSpc>
              <a:buClr>
                <a:srgbClr val="808080"/>
              </a:buClr>
              <a:buSzPct val="60000"/>
              <a:buFont typeface="Wingdings" pitchFamily="2" charset="2"/>
              <a:buNone/>
            </a:pPr>
            <a:r>
              <a:rPr lang="zh-CN" altLang="en-US" sz="1100">
                <a:solidFill>
                  <a:srgbClr val="FFFFFF"/>
                </a:solidFill>
                <a:latin typeface="华文细黑" pitchFamily="2" charset="-122"/>
              </a:rPr>
              <a:t>（仅供参考）</a:t>
            </a:r>
          </a:p>
          <a:p>
            <a:pPr fontAlgn="base">
              <a:lnSpc>
                <a:spcPct val="125000"/>
              </a:lnSpc>
              <a:buClr>
                <a:srgbClr val="808080"/>
              </a:buClr>
              <a:buSzPct val="60000"/>
              <a:buFont typeface="Wingdings" pitchFamily="2" charset="2"/>
              <a:buNone/>
            </a:pPr>
            <a:endParaRPr lang="en-US" altLang="zh-CN" sz="1100">
              <a:solidFill>
                <a:srgbClr val="FFFFFF"/>
              </a:solidFill>
              <a:latin typeface="华文细黑" pitchFamily="2" charset="-122"/>
            </a:endParaRPr>
          </a:p>
          <a:p>
            <a:pPr fontAlgn="base">
              <a:lnSpc>
                <a:spcPct val="125000"/>
              </a:lnSpc>
              <a:buClr>
                <a:srgbClr val="808080"/>
              </a:buClr>
              <a:buSzPct val="60000"/>
              <a:buFont typeface="Wingdings" pitchFamily="2" charset="2"/>
              <a:buChar char="l"/>
            </a:pPr>
            <a:endParaRPr lang="en-US" altLang="zh-CN" sz="1100">
              <a:solidFill>
                <a:srgbClr val="FFFFFF"/>
              </a:solidFill>
              <a:latin typeface="华文细黑" pitchFamily="2" charset="-122"/>
            </a:endParaRPr>
          </a:p>
          <a:p>
            <a:pPr fontAlgn="base">
              <a:lnSpc>
                <a:spcPct val="125000"/>
              </a:lnSpc>
              <a:buClr>
                <a:srgbClr val="808080"/>
              </a:buClr>
              <a:buSzPct val="60000"/>
              <a:buFont typeface="Wingdings" pitchFamily="2" charset="2"/>
              <a:buChar char="l"/>
            </a:pPr>
            <a:endParaRPr lang="zh-CN" altLang="en-US" sz="1100">
              <a:solidFill>
                <a:srgbClr val="FFFFFF"/>
              </a:solidFill>
              <a:latin typeface="华文细黑" pitchFamily="2" charset="-122"/>
            </a:endParaRPr>
          </a:p>
        </p:txBody>
      </p:sp>
      <p:sp>
        <p:nvSpPr>
          <p:cNvPr id="28737" name="Rectangle 65"/>
          <p:cNvSpPr>
            <a:spLocks noChangeArrowheads="1"/>
          </p:cNvSpPr>
          <p:nvPr/>
        </p:nvSpPr>
        <p:spPr bwMode="auto">
          <a:xfrm>
            <a:off x="9199773" y="-61232"/>
            <a:ext cx="1048798" cy="836840"/>
          </a:xfrm>
          <a:prstGeom prst="rect">
            <a:avLst/>
          </a:prstGeom>
          <a:noFill/>
          <a:ln w="9525">
            <a:noFill/>
            <a:miter lim="800000"/>
            <a:headEnd/>
            <a:tailEnd/>
          </a:ln>
          <a:effectLst/>
        </p:spPr>
        <p:txBody>
          <a:bodyPr lIns="78328" tIns="39165" rIns="78328" bIns="39165"/>
          <a:lstStyle/>
          <a:p>
            <a:pPr fontAlgn="base">
              <a:lnSpc>
                <a:spcPct val="120000"/>
              </a:lnSpc>
              <a:buClr>
                <a:srgbClr val="808080"/>
              </a:buClr>
              <a:buSzPct val="60000"/>
              <a:buFont typeface="Wingdings" pitchFamily="2" charset="2"/>
              <a:buNone/>
            </a:pPr>
            <a:r>
              <a:rPr lang="zh-CN" altLang="en-US" sz="1100">
                <a:solidFill>
                  <a:srgbClr val="FFFFFF"/>
                </a:solidFill>
                <a:latin typeface="华文细黑" pitchFamily="2" charset="-122"/>
              </a:rPr>
              <a:t>客户或者合作伙伴的标志放在右上角</a:t>
            </a:r>
            <a:r>
              <a:rPr lang="en-US" altLang="zh-CN" sz="1100">
                <a:solidFill>
                  <a:srgbClr val="FFFFFF"/>
                </a:solidFill>
                <a:latin typeface="华文细黑" pitchFamily="2" charset="-122"/>
              </a:rPr>
              <a:t>.</a:t>
            </a:r>
          </a:p>
          <a:p>
            <a:pPr fontAlgn="base">
              <a:lnSpc>
                <a:spcPct val="125000"/>
              </a:lnSpc>
              <a:buClr>
                <a:srgbClr val="808080"/>
              </a:buClr>
              <a:buSzPct val="60000"/>
              <a:buFont typeface="Wingdings" pitchFamily="2" charset="2"/>
              <a:buNone/>
            </a:pPr>
            <a:endParaRPr lang="en-US" altLang="zh-CN" sz="1100">
              <a:solidFill>
                <a:srgbClr val="FFFFFF"/>
              </a:solidFill>
              <a:latin typeface="华文细黑" pitchFamily="2" charset="-122"/>
            </a:endParaRPr>
          </a:p>
          <a:p>
            <a:pPr fontAlgn="base">
              <a:lnSpc>
                <a:spcPct val="125000"/>
              </a:lnSpc>
              <a:buClr>
                <a:srgbClr val="808080"/>
              </a:buClr>
              <a:buSzPct val="60000"/>
              <a:buFont typeface="Wingdings" pitchFamily="2" charset="2"/>
              <a:buChar char="l"/>
            </a:pPr>
            <a:endParaRPr lang="en-US" altLang="zh-CN" sz="1100">
              <a:solidFill>
                <a:srgbClr val="FFFFFF"/>
              </a:solidFill>
              <a:latin typeface="华文细黑" pitchFamily="2" charset="-122"/>
            </a:endParaRPr>
          </a:p>
          <a:p>
            <a:pPr fontAlgn="base">
              <a:lnSpc>
                <a:spcPct val="125000"/>
              </a:lnSpc>
              <a:buClr>
                <a:srgbClr val="808080"/>
              </a:buClr>
              <a:buSzPct val="60000"/>
              <a:buFont typeface="Wingdings" pitchFamily="2" charset="2"/>
              <a:buChar char="l"/>
            </a:pPr>
            <a:endParaRPr lang="zh-CN" altLang="en-US" sz="1100">
              <a:solidFill>
                <a:srgbClr val="FFFFFF"/>
              </a:solidFill>
              <a:latin typeface="华文细黑" pitchFamily="2" charset="-122"/>
            </a:endParaRPr>
          </a:p>
        </p:txBody>
      </p:sp>
      <p:sp>
        <p:nvSpPr>
          <p:cNvPr id="28740" name="Rectangle 68"/>
          <p:cNvSpPr>
            <a:spLocks noGrp="1" noChangeArrowheads="1"/>
          </p:cNvSpPr>
          <p:nvPr>
            <p:ph type="body" idx="1"/>
          </p:nvPr>
        </p:nvSpPr>
        <p:spPr bwMode="auto">
          <a:xfrm>
            <a:off x="652949" y="1641022"/>
            <a:ext cx="7929244" cy="4195083"/>
          </a:xfrm>
          <a:prstGeom prst="rect">
            <a:avLst/>
          </a:prstGeom>
          <a:noFill/>
          <a:ln w="9525">
            <a:noFill/>
            <a:miter lim="800000"/>
            <a:headEnd/>
            <a:tailEnd/>
          </a:ln>
          <a:effectLst/>
        </p:spPr>
        <p:txBody>
          <a:bodyPr vert="horz" wrap="square" lIns="78355" tIns="39177" rIns="78355" bIns="39177"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8741" name="Text Box 69"/>
          <p:cNvSpPr txBox="1">
            <a:spLocks noChangeArrowheads="1"/>
          </p:cNvSpPr>
          <p:nvPr/>
        </p:nvSpPr>
        <p:spPr bwMode="auto">
          <a:xfrm>
            <a:off x="-1043357" y="5957208"/>
            <a:ext cx="1043358" cy="928007"/>
          </a:xfrm>
          <a:prstGeom prst="rect">
            <a:avLst/>
          </a:prstGeom>
          <a:noFill/>
          <a:ln w="9525" algn="ctr">
            <a:noFill/>
            <a:miter lim="800000"/>
            <a:headEnd/>
            <a:tailEnd/>
          </a:ln>
          <a:effectLst/>
        </p:spPr>
        <p:txBody>
          <a:bodyPr lIns="78342" tIns="39171" rIns="78342" bIns="39171">
            <a:spAutoFit/>
          </a:bodyPr>
          <a:lstStyle/>
          <a:p>
            <a:pPr eaLnBrk="0" fontAlgn="base" hangingPunct="0">
              <a:lnSpc>
                <a:spcPct val="125000"/>
              </a:lnSpc>
            </a:pPr>
            <a:r>
              <a:rPr lang="zh-CN" altLang="en-US" sz="1100">
                <a:solidFill>
                  <a:srgbClr val="FFFFFF"/>
                </a:solidFill>
                <a:latin typeface="FrutigerNext LT Regular" pitchFamily="34" charset="0"/>
              </a:rPr>
              <a:t>新建内页请在选定内页的前提下新建；目录页同理。</a:t>
            </a:r>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Lst>
  <p:hf sldNum="0" hdr="0" ftr="0"/>
  <p:txStyles>
    <p:titleStyle>
      <a:lvl1pPr algn="l" rtl="0" fontAlgn="base">
        <a:spcBef>
          <a:spcPct val="0"/>
        </a:spcBef>
        <a:spcAft>
          <a:spcPct val="0"/>
        </a:spcAft>
        <a:defRPr sz="3000">
          <a:solidFill>
            <a:srgbClr val="990000"/>
          </a:solidFill>
          <a:latin typeface="+mj-lt"/>
          <a:ea typeface="+mj-ea"/>
          <a:cs typeface="+mj-cs"/>
        </a:defRPr>
      </a:lvl1pPr>
      <a:lvl2pPr algn="l" rtl="0" fontAlgn="base">
        <a:spcBef>
          <a:spcPct val="0"/>
        </a:spcBef>
        <a:spcAft>
          <a:spcPct val="0"/>
        </a:spcAft>
        <a:defRPr sz="3000">
          <a:solidFill>
            <a:srgbClr val="990000"/>
          </a:solidFill>
          <a:latin typeface="FrutigerNext LT Medium" pitchFamily="34" charset="0"/>
          <a:ea typeface="黑体" pitchFamily="2" charset="-122"/>
        </a:defRPr>
      </a:lvl2pPr>
      <a:lvl3pPr algn="l" rtl="0" fontAlgn="base">
        <a:spcBef>
          <a:spcPct val="0"/>
        </a:spcBef>
        <a:spcAft>
          <a:spcPct val="0"/>
        </a:spcAft>
        <a:defRPr sz="3000">
          <a:solidFill>
            <a:srgbClr val="990000"/>
          </a:solidFill>
          <a:latin typeface="FrutigerNext LT Medium" pitchFamily="34" charset="0"/>
          <a:ea typeface="黑体" pitchFamily="2" charset="-122"/>
        </a:defRPr>
      </a:lvl3pPr>
      <a:lvl4pPr algn="l" rtl="0" fontAlgn="base">
        <a:spcBef>
          <a:spcPct val="0"/>
        </a:spcBef>
        <a:spcAft>
          <a:spcPct val="0"/>
        </a:spcAft>
        <a:defRPr sz="3000">
          <a:solidFill>
            <a:srgbClr val="990000"/>
          </a:solidFill>
          <a:latin typeface="FrutigerNext LT Medium" pitchFamily="34" charset="0"/>
          <a:ea typeface="黑体" pitchFamily="2" charset="-122"/>
        </a:defRPr>
      </a:lvl4pPr>
      <a:lvl5pPr algn="l" rtl="0" fontAlgn="base">
        <a:spcBef>
          <a:spcPct val="0"/>
        </a:spcBef>
        <a:spcAft>
          <a:spcPct val="0"/>
        </a:spcAft>
        <a:defRPr sz="3000">
          <a:solidFill>
            <a:srgbClr val="990000"/>
          </a:solidFill>
          <a:latin typeface="FrutigerNext LT Medium" pitchFamily="34" charset="0"/>
          <a:ea typeface="黑体" pitchFamily="2" charset="-122"/>
        </a:defRPr>
      </a:lvl5pPr>
      <a:lvl6pPr marL="391775" algn="l" rtl="0" fontAlgn="base">
        <a:spcBef>
          <a:spcPct val="0"/>
        </a:spcBef>
        <a:spcAft>
          <a:spcPct val="0"/>
        </a:spcAft>
        <a:defRPr sz="3000">
          <a:solidFill>
            <a:srgbClr val="990000"/>
          </a:solidFill>
          <a:latin typeface="FrutigerNext LT Medium" pitchFamily="34" charset="0"/>
          <a:ea typeface="黑体" pitchFamily="2" charset="-122"/>
        </a:defRPr>
      </a:lvl6pPr>
      <a:lvl7pPr marL="783549" algn="l" rtl="0" fontAlgn="base">
        <a:spcBef>
          <a:spcPct val="0"/>
        </a:spcBef>
        <a:spcAft>
          <a:spcPct val="0"/>
        </a:spcAft>
        <a:defRPr sz="3000">
          <a:solidFill>
            <a:srgbClr val="990000"/>
          </a:solidFill>
          <a:latin typeface="FrutigerNext LT Medium" pitchFamily="34" charset="0"/>
          <a:ea typeface="黑体" pitchFamily="2" charset="-122"/>
        </a:defRPr>
      </a:lvl7pPr>
      <a:lvl8pPr marL="1175324" algn="l" rtl="0" fontAlgn="base">
        <a:spcBef>
          <a:spcPct val="0"/>
        </a:spcBef>
        <a:spcAft>
          <a:spcPct val="0"/>
        </a:spcAft>
        <a:defRPr sz="3000">
          <a:solidFill>
            <a:srgbClr val="990000"/>
          </a:solidFill>
          <a:latin typeface="FrutigerNext LT Medium" pitchFamily="34" charset="0"/>
          <a:ea typeface="黑体" pitchFamily="2" charset="-122"/>
        </a:defRPr>
      </a:lvl8pPr>
      <a:lvl9pPr marL="1567099" algn="l" rtl="0" fontAlgn="base">
        <a:spcBef>
          <a:spcPct val="0"/>
        </a:spcBef>
        <a:spcAft>
          <a:spcPct val="0"/>
        </a:spcAft>
        <a:defRPr sz="3000">
          <a:solidFill>
            <a:srgbClr val="990000"/>
          </a:solidFill>
          <a:latin typeface="FrutigerNext LT Medium" pitchFamily="34" charset="0"/>
          <a:ea typeface="黑体" pitchFamily="2" charset="-122"/>
        </a:defRPr>
      </a:lvl9pPr>
    </p:titleStyle>
    <p:bodyStyle>
      <a:lvl1pPr marL="293831" indent="-293831" algn="l" rtl="0" fontAlgn="base">
        <a:lnSpc>
          <a:spcPct val="140000"/>
        </a:lnSpc>
        <a:spcBef>
          <a:spcPct val="0"/>
        </a:spcBef>
        <a:spcAft>
          <a:spcPct val="0"/>
        </a:spcAft>
        <a:buClr>
          <a:schemeClr val="bg2"/>
        </a:buClr>
        <a:buSzPct val="60000"/>
        <a:buFont typeface="Wingdings" pitchFamily="2" charset="2"/>
        <a:buChar char="l"/>
        <a:defRPr sz="1900" b="1">
          <a:solidFill>
            <a:schemeClr val="tx1"/>
          </a:solidFill>
          <a:latin typeface="+mn-lt"/>
          <a:ea typeface="+mn-ea"/>
          <a:cs typeface="+mn-cs"/>
        </a:defRPr>
      </a:lvl1pPr>
      <a:lvl2pPr marL="636634" indent="-244859" algn="l" rtl="0" fontAlgn="base">
        <a:lnSpc>
          <a:spcPct val="140000"/>
        </a:lnSpc>
        <a:spcBef>
          <a:spcPct val="0"/>
        </a:spcBef>
        <a:spcAft>
          <a:spcPct val="0"/>
        </a:spcAft>
        <a:buClr>
          <a:schemeClr val="tx1"/>
        </a:buClr>
        <a:buFont typeface="FrutigerNext LT Regular" pitchFamily="34" charset="0"/>
        <a:buChar char="›"/>
        <a:defRPr>
          <a:solidFill>
            <a:schemeClr val="tx1"/>
          </a:solidFill>
          <a:latin typeface="+mn-lt"/>
          <a:ea typeface="+mn-ea"/>
        </a:defRPr>
      </a:lvl2pPr>
      <a:lvl3pPr marL="979437" indent="-195887" algn="l" rtl="0" fontAlgn="base">
        <a:lnSpc>
          <a:spcPct val="140000"/>
        </a:lnSpc>
        <a:spcBef>
          <a:spcPct val="0"/>
        </a:spcBef>
        <a:spcAft>
          <a:spcPct val="0"/>
        </a:spcAft>
        <a:buFont typeface="FrutigerNext LT Light" pitchFamily="34" charset="0"/>
        <a:buChar char="»"/>
        <a:defRPr>
          <a:solidFill>
            <a:schemeClr val="tx1"/>
          </a:solidFill>
          <a:latin typeface="FrutigerNext LT Light" pitchFamily="34" charset="0"/>
          <a:ea typeface="+mn-ea"/>
        </a:defRPr>
      </a:lvl3pPr>
      <a:lvl4pPr marL="1371211" indent="-197248" algn="l" rtl="0" fontAlgn="base">
        <a:lnSpc>
          <a:spcPct val="140000"/>
        </a:lnSpc>
        <a:spcBef>
          <a:spcPct val="0"/>
        </a:spcBef>
        <a:spcAft>
          <a:spcPct val="0"/>
        </a:spcAft>
        <a:buChar char="–"/>
        <a:defRPr>
          <a:solidFill>
            <a:schemeClr val="tx1"/>
          </a:solidFill>
          <a:latin typeface="+mj-lt"/>
          <a:ea typeface="+mn-ea"/>
        </a:defRPr>
      </a:lvl4pPr>
      <a:lvl5pPr marL="1762986" indent="-195887" algn="l" rtl="0" fontAlgn="base">
        <a:lnSpc>
          <a:spcPct val="140000"/>
        </a:lnSpc>
        <a:spcBef>
          <a:spcPct val="0"/>
        </a:spcBef>
        <a:spcAft>
          <a:spcPct val="0"/>
        </a:spcAft>
        <a:buFont typeface="FrutigerNext LT Medium" pitchFamily="34" charset="0"/>
        <a:buChar char="~"/>
        <a:defRPr>
          <a:solidFill>
            <a:schemeClr val="tx1"/>
          </a:solidFill>
          <a:latin typeface="+mj-lt"/>
          <a:ea typeface="+mn-ea"/>
        </a:defRPr>
      </a:lvl5pPr>
      <a:lvl6pPr marL="2154761" indent="-195887" algn="l" rtl="0" fontAlgn="base">
        <a:lnSpc>
          <a:spcPct val="140000"/>
        </a:lnSpc>
        <a:spcBef>
          <a:spcPct val="0"/>
        </a:spcBef>
        <a:spcAft>
          <a:spcPct val="0"/>
        </a:spcAft>
        <a:buFont typeface="FrutigerNext LT Medium" pitchFamily="34" charset="0"/>
        <a:buChar char="~"/>
        <a:defRPr>
          <a:solidFill>
            <a:schemeClr val="tx1"/>
          </a:solidFill>
          <a:latin typeface="+mj-lt"/>
          <a:ea typeface="+mn-ea"/>
        </a:defRPr>
      </a:lvl6pPr>
      <a:lvl7pPr marL="2546535" indent="-195887" algn="l" rtl="0" fontAlgn="base">
        <a:lnSpc>
          <a:spcPct val="140000"/>
        </a:lnSpc>
        <a:spcBef>
          <a:spcPct val="0"/>
        </a:spcBef>
        <a:spcAft>
          <a:spcPct val="0"/>
        </a:spcAft>
        <a:buFont typeface="FrutigerNext LT Medium" pitchFamily="34" charset="0"/>
        <a:buChar char="~"/>
        <a:defRPr>
          <a:solidFill>
            <a:schemeClr val="tx1"/>
          </a:solidFill>
          <a:latin typeface="+mj-lt"/>
          <a:ea typeface="+mn-ea"/>
        </a:defRPr>
      </a:lvl7pPr>
      <a:lvl8pPr marL="2938310" indent="-195887" algn="l" rtl="0" fontAlgn="base">
        <a:lnSpc>
          <a:spcPct val="140000"/>
        </a:lnSpc>
        <a:spcBef>
          <a:spcPct val="0"/>
        </a:spcBef>
        <a:spcAft>
          <a:spcPct val="0"/>
        </a:spcAft>
        <a:buFont typeface="FrutigerNext LT Medium" pitchFamily="34" charset="0"/>
        <a:buChar char="~"/>
        <a:defRPr>
          <a:solidFill>
            <a:schemeClr val="tx1"/>
          </a:solidFill>
          <a:latin typeface="+mj-lt"/>
          <a:ea typeface="+mn-ea"/>
        </a:defRPr>
      </a:lvl8pPr>
      <a:lvl9pPr marL="3330085" indent="-195887" algn="l" rtl="0" fontAlgn="base">
        <a:lnSpc>
          <a:spcPct val="140000"/>
        </a:lnSpc>
        <a:spcBef>
          <a:spcPct val="0"/>
        </a:spcBef>
        <a:spcAft>
          <a:spcPct val="0"/>
        </a:spcAft>
        <a:buFont typeface="FrutigerNext LT Medium" pitchFamily="34" charset="0"/>
        <a:buChar char="~"/>
        <a:defRPr>
          <a:solidFill>
            <a:schemeClr val="tx1"/>
          </a:solidFill>
          <a:latin typeface="+mj-lt"/>
          <a:ea typeface="+mn-ea"/>
        </a:defRPr>
      </a:lvl9pPr>
    </p:bodyStyle>
    <p:otherStyle>
      <a:defPPr>
        <a:defRPr lang="zh-CN"/>
      </a:defPPr>
      <a:lvl1pPr marL="0" algn="l" defTabSz="783549" rtl="0" eaLnBrk="1" latinLnBrk="0" hangingPunct="1">
        <a:defRPr sz="1500" kern="1200">
          <a:solidFill>
            <a:schemeClr val="tx1"/>
          </a:solidFill>
          <a:latin typeface="+mn-lt"/>
          <a:ea typeface="+mn-ea"/>
          <a:cs typeface="+mn-cs"/>
        </a:defRPr>
      </a:lvl1pPr>
      <a:lvl2pPr marL="391775" algn="l" defTabSz="783549" rtl="0" eaLnBrk="1" latinLnBrk="0" hangingPunct="1">
        <a:defRPr sz="1500" kern="1200">
          <a:solidFill>
            <a:schemeClr val="tx1"/>
          </a:solidFill>
          <a:latin typeface="+mn-lt"/>
          <a:ea typeface="+mn-ea"/>
          <a:cs typeface="+mn-cs"/>
        </a:defRPr>
      </a:lvl2pPr>
      <a:lvl3pPr marL="783549" algn="l" defTabSz="783549" rtl="0" eaLnBrk="1" latinLnBrk="0" hangingPunct="1">
        <a:defRPr sz="1500" kern="1200">
          <a:solidFill>
            <a:schemeClr val="tx1"/>
          </a:solidFill>
          <a:latin typeface="+mn-lt"/>
          <a:ea typeface="+mn-ea"/>
          <a:cs typeface="+mn-cs"/>
        </a:defRPr>
      </a:lvl3pPr>
      <a:lvl4pPr marL="1175324" algn="l" defTabSz="783549" rtl="0" eaLnBrk="1" latinLnBrk="0" hangingPunct="1">
        <a:defRPr sz="1500" kern="1200">
          <a:solidFill>
            <a:schemeClr val="tx1"/>
          </a:solidFill>
          <a:latin typeface="+mn-lt"/>
          <a:ea typeface="+mn-ea"/>
          <a:cs typeface="+mn-cs"/>
        </a:defRPr>
      </a:lvl4pPr>
      <a:lvl5pPr marL="1567099" algn="l" defTabSz="783549" rtl="0" eaLnBrk="1" latinLnBrk="0" hangingPunct="1">
        <a:defRPr sz="1500" kern="1200">
          <a:solidFill>
            <a:schemeClr val="tx1"/>
          </a:solidFill>
          <a:latin typeface="+mn-lt"/>
          <a:ea typeface="+mn-ea"/>
          <a:cs typeface="+mn-cs"/>
        </a:defRPr>
      </a:lvl5pPr>
      <a:lvl6pPr marL="1958873" algn="l" defTabSz="783549" rtl="0" eaLnBrk="1" latinLnBrk="0" hangingPunct="1">
        <a:defRPr sz="1500" kern="1200">
          <a:solidFill>
            <a:schemeClr val="tx1"/>
          </a:solidFill>
          <a:latin typeface="+mn-lt"/>
          <a:ea typeface="+mn-ea"/>
          <a:cs typeface="+mn-cs"/>
        </a:defRPr>
      </a:lvl6pPr>
      <a:lvl7pPr marL="2350648" algn="l" defTabSz="783549" rtl="0" eaLnBrk="1" latinLnBrk="0" hangingPunct="1">
        <a:defRPr sz="1500" kern="1200">
          <a:solidFill>
            <a:schemeClr val="tx1"/>
          </a:solidFill>
          <a:latin typeface="+mn-lt"/>
          <a:ea typeface="+mn-ea"/>
          <a:cs typeface="+mn-cs"/>
        </a:defRPr>
      </a:lvl7pPr>
      <a:lvl8pPr marL="2742423" algn="l" defTabSz="783549" rtl="0" eaLnBrk="1" latinLnBrk="0" hangingPunct="1">
        <a:defRPr sz="1500" kern="1200">
          <a:solidFill>
            <a:schemeClr val="tx1"/>
          </a:solidFill>
          <a:latin typeface="+mn-lt"/>
          <a:ea typeface="+mn-ea"/>
          <a:cs typeface="+mn-cs"/>
        </a:defRPr>
      </a:lvl8pPr>
      <a:lvl9pPr marL="3134197" algn="l" defTabSz="783549"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bwMode="auto">
          <a:xfrm>
            <a:off x="622300" y="274638"/>
            <a:ext cx="8064500" cy="1143000"/>
          </a:xfrm>
          <a:prstGeom prst="rect">
            <a:avLst/>
          </a:prstGeom>
          <a:noFill/>
          <a:ln w="9525">
            <a:noFill/>
            <a:miter lim="800000"/>
            <a:headEnd/>
            <a:tailEnd/>
          </a:ln>
          <a:effectLst/>
        </p:spPr>
        <p:txBody>
          <a:bodyPr vert="horz" wrap="square" lIns="78309" tIns="39153" rIns="78309" bIns="39153" numCol="1" anchor="ctr" anchorCtr="0" compatLnSpc="1">
            <a:prstTxWarp prst="textNoShape">
              <a:avLst/>
            </a:prstTxWarp>
          </a:bodyPr>
          <a:lstStyle/>
          <a:p>
            <a:pPr lvl="0"/>
            <a:r>
              <a:rPr lang="zh-CN" altLang="en-US" smtClean="0"/>
              <a:t>单击此处编辑母版标题样式</a:t>
            </a:r>
          </a:p>
        </p:txBody>
      </p:sp>
      <p:sp>
        <p:nvSpPr>
          <p:cNvPr id="368643" name="Rectangle 3"/>
          <p:cNvSpPr>
            <a:spLocks noGrp="1" noChangeArrowheads="1"/>
          </p:cNvSpPr>
          <p:nvPr>
            <p:ph type="body" idx="1"/>
          </p:nvPr>
        </p:nvSpPr>
        <p:spPr bwMode="auto">
          <a:xfrm>
            <a:off x="622300" y="1600200"/>
            <a:ext cx="8064500" cy="4525963"/>
          </a:xfrm>
          <a:prstGeom prst="rect">
            <a:avLst/>
          </a:prstGeom>
          <a:noFill/>
          <a:ln w="9525">
            <a:noFill/>
            <a:miter lim="800000"/>
            <a:headEnd/>
            <a:tailEnd/>
          </a:ln>
          <a:effectLst/>
        </p:spPr>
        <p:txBody>
          <a:bodyPr vert="horz" wrap="square" lIns="78309" tIns="39153" rIns="78309" bIns="39153"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368644" name="Picture 4" descr="7"/>
          <p:cNvPicPr>
            <a:picLocks noChangeAspect="1" noChangeArrowheads="1"/>
          </p:cNvPicPr>
          <p:nvPr/>
        </p:nvPicPr>
        <p:blipFill>
          <a:blip r:embed="rId13" cstate="print"/>
          <a:srcRect/>
          <a:stretch>
            <a:fillRect/>
          </a:stretch>
        </p:blipFill>
        <p:spPr bwMode="auto">
          <a:xfrm>
            <a:off x="0" y="6221413"/>
            <a:ext cx="9142413" cy="636587"/>
          </a:xfrm>
          <a:prstGeom prst="rect">
            <a:avLst/>
          </a:prstGeom>
          <a:noFill/>
        </p:spPr>
      </p:pic>
      <p:sp>
        <p:nvSpPr>
          <p:cNvPr id="368645" name="Text Box 5"/>
          <p:cNvSpPr txBox="1">
            <a:spLocks noChangeArrowheads="1"/>
          </p:cNvSpPr>
          <p:nvPr/>
        </p:nvSpPr>
        <p:spPr bwMode="auto">
          <a:xfrm>
            <a:off x="652463" y="6465888"/>
            <a:ext cx="2552700" cy="261937"/>
          </a:xfrm>
          <a:prstGeom prst="rect">
            <a:avLst/>
          </a:prstGeom>
          <a:noFill/>
          <a:ln w="9525">
            <a:noFill/>
            <a:miter lim="800000"/>
            <a:headEnd/>
            <a:tailEnd/>
          </a:ln>
        </p:spPr>
        <p:txBody>
          <a:bodyPr wrap="none" lIns="78315" tIns="39159" rIns="78315" bIns="39159">
            <a:spAutoFit/>
          </a:bodyPr>
          <a:lstStyle/>
          <a:p>
            <a:pPr defTabSz="784225" eaLnBrk="0" fontAlgn="base" hangingPunct="0"/>
            <a:r>
              <a:rPr lang="en-US" altLang="zh-CN" sz="1200">
                <a:solidFill>
                  <a:srgbClr val="000000"/>
                </a:solidFill>
                <a:latin typeface="FrutigerNext LT Bold" pitchFamily="1" charset="0"/>
                <a:ea typeface="ＭＳ Ｐゴシック" pitchFamily="34" charset="-128"/>
              </a:rPr>
              <a:t>HUAWEI TECHNOLOGIES Co., Ltd.</a:t>
            </a:r>
            <a:endParaRPr lang="en-US" altLang="zh-CN" sz="2100">
              <a:solidFill>
                <a:srgbClr val="000000"/>
              </a:solidFill>
              <a:latin typeface="Arial" pitchFamily="34" charset="0"/>
              <a:ea typeface="ＭＳ Ｐゴシック" pitchFamily="34" charset="-128"/>
            </a:endParaRPr>
          </a:p>
        </p:txBody>
      </p:sp>
      <p:sp>
        <p:nvSpPr>
          <p:cNvPr id="368646" name="Rectangle 6"/>
          <p:cNvSpPr>
            <a:spLocks noGrp="1" noChangeArrowheads="1"/>
          </p:cNvSpPr>
          <p:nvPr>
            <p:ph type="dt" sz="half" idx="2"/>
          </p:nvPr>
        </p:nvSpPr>
        <p:spPr bwMode="auto">
          <a:xfrm>
            <a:off x="5929313" y="6400800"/>
            <a:ext cx="1057275" cy="11017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defTabSz="784225" eaLnBrk="0" hangingPunct="0">
              <a:lnSpc>
                <a:spcPct val="85000"/>
              </a:lnSpc>
              <a:defRPr kumimoji="0" sz="10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5E03EF59-CAD7-45DC-9649-EA33878BDA2A}" type="slidenum">
              <a:rPr lang="de-DE">
                <a:solidFill>
                  <a:srgbClr val="000000"/>
                </a:solidFill>
              </a:rPr>
              <a:pPr fontAlgn="base"/>
              <a:t>‹#›</a:t>
            </a:fld>
            <a:endParaRPr lang="en-GB">
              <a:solidFill>
                <a:srgbClr val="000000"/>
              </a:solidFill>
            </a:endParaRPr>
          </a:p>
        </p:txBody>
      </p:sp>
      <p:pic>
        <p:nvPicPr>
          <p:cNvPr id="368647" name="Picture 7" descr="8"/>
          <p:cNvPicPr>
            <a:picLocks noChangeAspect="1" noChangeArrowheads="1"/>
          </p:cNvPicPr>
          <p:nvPr/>
        </p:nvPicPr>
        <p:blipFill>
          <a:blip r:embed="rId14" cstate="print"/>
          <a:srcRect/>
          <a:stretch>
            <a:fillRect/>
          </a:stretch>
        </p:blipFill>
        <p:spPr bwMode="auto">
          <a:xfrm>
            <a:off x="7508875" y="6400800"/>
            <a:ext cx="1309688" cy="309563"/>
          </a:xfrm>
          <a:prstGeom prst="rect">
            <a:avLst/>
          </a:prstGeom>
          <a:noFill/>
        </p:spPr>
      </p:pic>
      <p:sp>
        <p:nvSpPr>
          <p:cNvPr id="368648" name="Rectangle 8"/>
          <p:cNvSpPr>
            <a:spLocks noChangeArrowheads="1"/>
          </p:cNvSpPr>
          <p:nvPr/>
        </p:nvSpPr>
        <p:spPr bwMode="auto">
          <a:xfrm>
            <a:off x="3660775" y="6467475"/>
            <a:ext cx="1612900" cy="261938"/>
          </a:xfrm>
          <a:prstGeom prst="rect">
            <a:avLst/>
          </a:prstGeom>
          <a:noFill/>
          <a:ln w="9525" algn="ctr">
            <a:noFill/>
            <a:miter lim="800000"/>
            <a:headEnd/>
            <a:tailEnd/>
          </a:ln>
          <a:effectLst/>
        </p:spPr>
        <p:txBody>
          <a:bodyPr wrap="none" lIns="78309" tIns="39153" rIns="78309" bIns="39153">
            <a:spAutoFit/>
          </a:bodyPr>
          <a:lstStyle/>
          <a:p>
            <a:pPr defTabSz="784225" eaLnBrk="0" fontAlgn="base" hangingPunct="0"/>
            <a:r>
              <a:rPr lang="en-US" altLang="zh-CN" sz="1200">
                <a:solidFill>
                  <a:srgbClr val="000000"/>
                </a:solidFill>
                <a:latin typeface="FrutigerNext LT Bold" pitchFamily="1" charset="0"/>
                <a:ea typeface="ＭＳ Ｐゴシック" pitchFamily="34" charset="-128"/>
              </a:rPr>
              <a:t>HUAWEI Confidential </a:t>
            </a:r>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sldNum="0" hdr="0" ftr="0"/>
  <p:txStyles>
    <p:titleStyle>
      <a:lvl1pPr algn="l" defTabSz="784225" rtl="0" fontAlgn="base">
        <a:spcBef>
          <a:spcPct val="0"/>
        </a:spcBef>
        <a:spcAft>
          <a:spcPct val="0"/>
        </a:spcAft>
        <a:defRPr sz="3000" b="1">
          <a:solidFill>
            <a:srgbClr val="990000"/>
          </a:solidFill>
          <a:latin typeface="+mj-lt"/>
          <a:ea typeface="+mj-ea"/>
          <a:cs typeface="+mj-cs"/>
        </a:defRPr>
      </a:lvl1pPr>
      <a:lvl2pPr algn="l" defTabSz="784225" rtl="0" fontAlgn="base">
        <a:spcBef>
          <a:spcPct val="0"/>
        </a:spcBef>
        <a:spcAft>
          <a:spcPct val="0"/>
        </a:spcAft>
        <a:defRPr sz="3000" b="1">
          <a:solidFill>
            <a:srgbClr val="990000"/>
          </a:solidFill>
          <a:latin typeface="Arial" pitchFamily="34" charset="0"/>
          <a:ea typeface="宋体" pitchFamily="2" charset="-122"/>
        </a:defRPr>
      </a:lvl2pPr>
      <a:lvl3pPr algn="l" defTabSz="784225" rtl="0" fontAlgn="base">
        <a:spcBef>
          <a:spcPct val="0"/>
        </a:spcBef>
        <a:spcAft>
          <a:spcPct val="0"/>
        </a:spcAft>
        <a:defRPr sz="3000" b="1">
          <a:solidFill>
            <a:srgbClr val="990000"/>
          </a:solidFill>
          <a:latin typeface="Arial" pitchFamily="34" charset="0"/>
          <a:ea typeface="宋体" pitchFamily="2" charset="-122"/>
        </a:defRPr>
      </a:lvl3pPr>
      <a:lvl4pPr algn="l" defTabSz="784225" rtl="0" fontAlgn="base">
        <a:spcBef>
          <a:spcPct val="0"/>
        </a:spcBef>
        <a:spcAft>
          <a:spcPct val="0"/>
        </a:spcAft>
        <a:defRPr sz="3000" b="1">
          <a:solidFill>
            <a:srgbClr val="990000"/>
          </a:solidFill>
          <a:latin typeface="Arial" pitchFamily="34" charset="0"/>
          <a:ea typeface="宋体" pitchFamily="2" charset="-122"/>
        </a:defRPr>
      </a:lvl4pPr>
      <a:lvl5pPr algn="l" defTabSz="784225" rtl="0" fontAlgn="base">
        <a:spcBef>
          <a:spcPct val="0"/>
        </a:spcBef>
        <a:spcAft>
          <a:spcPct val="0"/>
        </a:spcAft>
        <a:defRPr sz="3000" b="1">
          <a:solidFill>
            <a:srgbClr val="990000"/>
          </a:solidFill>
          <a:latin typeface="Arial" pitchFamily="34" charset="0"/>
          <a:ea typeface="宋体" pitchFamily="2" charset="-122"/>
        </a:defRPr>
      </a:lvl5pPr>
      <a:lvl6pPr marL="457200" algn="l" defTabSz="784225" rtl="0" fontAlgn="base">
        <a:spcBef>
          <a:spcPct val="0"/>
        </a:spcBef>
        <a:spcAft>
          <a:spcPct val="0"/>
        </a:spcAft>
        <a:defRPr sz="3000" b="1">
          <a:solidFill>
            <a:srgbClr val="990000"/>
          </a:solidFill>
          <a:latin typeface="Arial" pitchFamily="34" charset="0"/>
          <a:ea typeface="宋体" pitchFamily="2" charset="-122"/>
        </a:defRPr>
      </a:lvl6pPr>
      <a:lvl7pPr marL="914400" algn="l" defTabSz="784225" rtl="0" fontAlgn="base">
        <a:spcBef>
          <a:spcPct val="0"/>
        </a:spcBef>
        <a:spcAft>
          <a:spcPct val="0"/>
        </a:spcAft>
        <a:defRPr sz="3000" b="1">
          <a:solidFill>
            <a:srgbClr val="990000"/>
          </a:solidFill>
          <a:latin typeface="Arial" pitchFamily="34" charset="0"/>
          <a:ea typeface="宋体" pitchFamily="2" charset="-122"/>
        </a:defRPr>
      </a:lvl7pPr>
      <a:lvl8pPr marL="1371600" algn="l" defTabSz="784225" rtl="0" fontAlgn="base">
        <a:spcBef>
          <a:spcPct val="0"/>
        </a:spcBef>
        <a:spcAft>
          <a:spcPct val="0"/>
        </a:spcAft>
        <a:defRPr sz="3000" b="1">
          <a:solidFill>
            <a:srgbClr val="990000"/>
          </a:solidFill>
          <a:latin typeface="Arial" pitchFamily="34" charset="0"/>
          <a:ea typeface="宋体" pitchFamily="2" charset="-122"/>
        </a:defRPr>
      </a:lvl8pPr>
      <a:lvl9pPr marL="1828800" algn="l" defTabSz="784225" rtl="0" fontAlgn="base">
        <a:spcBef>
          <a:spcPct val="0"/>
        </a:spcBef>
        <a:spcAft>
          <a:spcPct val="0"/>
        </a:spcAft>
        <a:defRPr sz="3000" b="1">
          <a:solidFill>
            <a:srgbClr val="990000"/>
          </a:solidFill>
          <a:latin typeface="Arial" pitchFamily="34" charset="0"/>
          <a:ea typeface="宋体" pitchFamily="2" charset="-122"/>
        </a:defRPr>
      </a:lvl9pPr>
    </p:titleStyle>
    <p:bodyStyle>
      <a:lvl1pPr marL="252413" indent="-252413" algn="l" defTabSz="671513" rtl="0" fontAlgn="base">
        <a:lnSpc>
          <a:spcPct val="140000"/>
        </a:lnSpc>
        <a:spcBef>
          <a:spcPct val="0"/>
        </a:spcBef>
        <a:spcAft>
          <a:spcPct val="0"/>
        </a:spcAft>
        <a:defRPr sz="1600" b="1">
          <a:solidFill>
            <a:schemeClr val="tx1"/>
          </a:solidFill>
          <a:latin typeface="+mn-lt"/>
          <a:ea typeface="+mn-ea"/>
          <a:cs typeface="+mn-cs"/>
        </a:defRPr>
      </a:lvl1pPr>
      <a:lvl2pPr marL="546100" indent="-209550" algn="l" defTabSz="671513" rtl="0" fontAlgn="base">
        <a:lnSpc>
          <a:spcPct val="140000"/>
        </a:lnSpc>
        <a:spcBef>
          <a:spcPct val="0"/>
        </a:spcBef>
        <a:spcAft>
          <a:spcPct val="0"/>
        </a:spcAft>
        <a:defRPr sz="1900">
          <a:solidFill>
            <a:schemeClr val="tx1"/>
          </a:solidFill>
          <a:latin typeface="+mn-lt"/>
          <a:ea typeface="+mn-ea"/>
        </a:defRPr>
      </a:lvl2pPr>
      <a:lvl3pPr marL="839788" indent="-168275" algn="l" defTabSz="671513" rtl="0" fontAlgn="base">
        <a:lnSpc>
          <a:spcPct val="140000"/>
        </a:lnSpc>
        <a:spcBef>
          <a:spcPct val="0"/>
        </a:spcBef>
        <a:spcAft>
          <a:spcPct val="0"/>
        </a:spcAft>
        <a:defRPr sz="1900">
          <a:solidFill>
            <a:schemeClr val="tx1"/>
          </a:solidFill>
          <a:latin typeface="+mn-lt"/>
          <a:ea typeface="+mn-ea"/>
        </a:defRPr>
      </a:lvl3pPr>
      <a:lvl4pPr marL="1174750" indent="-168275" algn="l" defTabSz="671513" rtl="0" fontAlgn="base">
        <a:lnSpc>
          <a:spcPct val="140000"/>
        </a:lnSpc>
        <a:spcBef>
          <a:spcPct val="0"/>
        </a:spcBef>
        <a:spcAft>
          <a:spcPct val="0"/>
        </a:spcAft>
        <a:defRPr sz="1900">
          <a:solidFill>
            <a:schemeClr val="tx1"/>
          </a:solidFill>
          <a:latin typeface="+mn-lt"/>
          <a:ea typeface="+mn-ea"/>
        </a:defRPr>
      </a:lvl4pPr>
      <a:lvl5pPr marL="1509713" indent="-166688" algn="l" defTabSz="671513" rtl="0" fontAlgn="base">
        <a:lnSpc>
          <a:spcPct val="140000"/>
        </a:lnSpc>
        <a:spcBef>
          <a:spcPct val="0"/>
        </a:spcBef>
        <a:spcAft>
          <a:spcPct val="0"/>
        </a:spcAft>
        <a:defRPr sz="1900">
          <a:solidFill>
            <a:schemeClr val="tx1"/>
          </a:solidFill>
          <a:latin typeface="+mn-lt"/>
          <a:ea typeface="+mn-ea"/>
        </a:defRPr>
      </a:lvl5pPr>
      <a:lvl6pPr marL="1966913" indent="-166688" algn="l" defTabSz="671513" rtl="0" fontAlgn="base">
        <a:lnSpc>
          <a:spcPct val="140000"/>
        </a:lnSpc>
        <a:spcBef>
          <a:spcPct val="0"/>
        </a:spcBef>
        <a:spcAft>
          <a:spcPct val="0"/>
        </a:spcAft>
        <a:defRPr sz="1900">
          <a:solidFill>
            <a:schemeClr val="tx1"/>
          </a:solidFill>
          <a:latin typeface="+mn-lt"/>
          <a:ea typeface="+mn-ea"/>
        </a:defRPr>
      </a:lvl6pPr>
      <a:lvl7pPr marL="2424113" indent="-166688" algn="l" defTabSz="671513" rtl="0" fontAlgn="base">
        <a:lnSpc>
          <a:spcPct val="140000"/>
        </a:lnSpc>
        <a:spcBef>
          <a:spcPct val="0"/>
        </a:spcBef>
        <a:spcAft>
          <a:spcPct val="0"/>
        </a:spcAft>
        <a:defRPr sz="1900">
          <a:solidFill>
            <a:schemeClr val="tx1"/>
          </a:solidFill>
          <a:latin typeface="+mn-lt"/>
          <a:ea typeface="+mn-ea"/>
        </a:defRPr>
      </a:lvl7pPr>
      <a:lvl8pPr marL="2881313" indent="-166688" algn="l" defTabSz="671513" rtl="0" fontAlgn="base">
        <a:lnSpc>
          <a:spcPct val="140000"/>
        </a:lnSpc>
        <a:spcBef>
          <a:spcPct val="0"/>
        </a:spcBef>
        <a:spcAft>
          <a:spcPct val="0"/>
        </a:spcAft>
        <a:defRPr sz="1900">
          <a:solidFill>
            <a:schemeClr val="tx1"/>
          </a:solidFill>
          <a:latin typeface="+mn-lt"/>
          <a:ea typeface="+mn-ea"/>
        </a:defRPr>
      </a:lvl8pPr>
      <a:lvl9pPr marL="3338513" indent="-166688" algn="l" defTabSz="671513" rtl="0" fontAlgn="base">
        <a:lnSpc>
          <a:spcPct val="140000"/>
        </a:lnSpc>
        <a:spcBef>
          <a:spcPct val="0"/>
        </a:spcBef>
        <a:spcAft>
          <a:spcPct val="0"/>
        </a:spcAft>
        <a:defRPr sz="19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1" name="Rectangle 3"/>
          <p:cNvSpPr>
            <a:spLocks noGrp="1" noChangeArrowheads="1"/>
          </p:cNvSpPr>
          <p:nvPr>
            <p:ph type="title"/>
          </p:nvPr>
        </p:nvSpPr>
        <p:spPr bwMode="auto">
          <a:xfrm>
            <a:off x="506413" y="344488"/>
            <a:ext cx="7086600" cy="685800"/>
          </a:xfrm>
          <a:prstGeom prst="rect">
            <a:avLst/>
          </a:prstGeom>
          <a:noFill/>
          <a:ln w="9525">
            <a:noFill/>
            <a:miter lim="800000"/>
            <a:headEnd/>
            <a:tailEnd/>
          </a:ln>
          <a:effectLst>
            <a:outerShdw dist="17961" dir="2700000" algn="ctr" rotWithShape="0">
              <a:srgbClr val="DDDDDD"/>
            </a:outerShdw>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8612" name="Rectangle 4"/>
          <p:cNvSpPr>
            <a:spLocks noGrp="1" noChangeArrowheads="1"/>
          </p:cNvSpPr>
          <p:nvPr>
            <p:ph type="body" idx="1"/>
          </p:nvPr>
        </p:nvSpPr>
        <p:spPr bwMode="auto">
          <a:xfrm>
            <a:off x="914400" y="1524000"/>
            <a:ext cx="7391400" cy="2116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pic>
        <p:nvPicPr>
          <p:cNvPr id="68616" name="Picture 8" descr="7"/>
          <p:cNvPicPr>
            <a:picLocks noChangeAspect="1" noChangeArrowheads="1"/>
          </p:cNvPicPr>
          <p:nvPr userDrawn="1"/>
        </p:nvPicPr>
        <p:blipFill>
          <a:blip r:embed="rId18" cstate="print"/>
          <a:srcRect/>
          <a:stretch>
            <a:fillRect/>
          </a:stretch>
        </p:blipFill>
        <p:spPr bwMode="auto">
          <a:xfrm>
            <a:off x="0" y="6453188"/>
            <a:ext cx="9144000" cy="455612"/>
          </a:xfrm>
          <a:prstGeom prst="rect">
            <a:avLst/>
          </a:prstGeom>
          <a:noFill/>
        </p:spPr>
      </p:pic>
      <p:pic>
        <p:nvPicPr>
          <p:cNvPr id="68617" name="Picture 9" descr="8"/>
          <p:cNvPicPr>
            <a:picLocks noChangeAspect="1" noChangeArrowheads="1"/>
          </p:cNvPicPr>
          <p:nvPr userDrawn="1"/>
        </p:nvPicPr>
        <p:blipFill>
          <a:blip r:embed="rId19" cstate="print"/>
          <a:srcRect/>
          <a:stretch>
            <a:fillRect/>
          </a:stretch>
        </p:blipFill>
        <p:spPr bwMode="auto">
          <a:xfrm>
            <a:off x="7451725" y="6523038"/>
            <a:ext cx="1528763" cy="361950"/>
          </a:xfrm>
          <a:prstGeom prst="rect">
            <a:avLst/>
          </a:prstGeom>
          <a:noFill/>
        </p:spPr>
      </p:pic>
      <p:sp>
        <p:nvSpPr>
          <p:cNvPr id="68618" name="Text Box 10"/>
          <p:cNvSpPr txBox="1">
            <a:spLocks noChangeArrowheads="1"/>
          </p:cNvSpPr>
          <p:nvPr userDrawn="1"/>
        </p:nvSpPr>
        <p:spPr bwMode="auto">
          <a:xfrm>
            <a:off x="133350" y="6611938"/>
            <a:ext cx="2978150" cy="304800"/>
          </a:xfrm>
          <a:prstGeom prst="rect">
            <a:avLst/>
          </a:prstGeom>
          <a:noFill/>
          <a:ln w="9525">
            <a:noFill/>
            <a:miter lim="800000"/>
            <a:headEnd/>
            <a:tailEnd/>
          </a:ln>
        </p:spPr>
        <p:txBody>
          <a:bodyPr wrap="none" lIns="91393" tIns="45698" rIns="91393" bIns="45698">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TECHNOLOGIES Co., Ltd.</a:t>
            </a:r>
            <a:endParaRPr lang="en-US" altLang="zh-CN" sz="2500">
              <a:solidFill>
                <a:srgbClr val="000000"/>
              </a:solidFill>
              <a:latin typeface="Arial" pitchFamily="34" charset="0"/>
              <a:ea typeface="ＭＳ Ｐゴシック" pitchFamily="34" charset="-128"/>
            </a:endParaRPr>
          </a:p>
        </p:txBody>
      </p:sp>
      <p:sp>
        <p:nvSpPr>
          <p:cNvPr id="68619" name="Rectangle 11"/>
          <p:cNvSpPr>
            <a:spLocks noGrp="1" noChangeArrowheads="1"/>
          </p:cNvSpPr>
          <p:nvPr>
            <p:ph type="dt" sz="half" idx="2"/>
          </p:nvPr>
        </p:nvSpPr>
        <p:spPr bwMode="auto">
          <a:xfrm>
            <a:off x="6291263" y="6535738"/>
            <a:ext cx="1233487" cy="12858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kumimoji="0" sz="1200">
                <a:latin typeface="FrutigerNext LT Medium" pitchFamily="34" charset="0"/>
                <a:ea typeface="ＭＳ Ｐゴシック" pitchFamily="34" charset="-128"/>
              </a:defRPr>
            </a:lvl1pPr>
          </a:lstStyle>
          <a:p>
            <a:pPr fontAlgn="base"/>
            <a:endParaRPr lang="de-DE">
              <a:solidFill>
                <a:srgbClr val="000000"/>
              </a:solidFill>
            </a:endParaRPr>
          </a:p>
          <a:p>
            <a:pPr fontAlgn="base"/>
            <a:r>
              <a:rPr lang="de-DE">
                <a:solidFill>
                  <a:srgbClr val="000000"/>
                </a:solidFill>
              </a:rPr>
              <a:t>Page </a:t>
            </a:r>
            <a:fld id="{12774D2A-B947-45E0-84B6-4C2427FFE86B}" type="slidenum">
              <a:rPr lang="de-DE">
                <a:solidFill>
                  <a:srgbClr val="000000"/>
                </a:solidFill>
              </a:rPr>
              <a:pPr fontAlgn="base"/>
              <a:t>‹#›</a:t>
            </a:fld>
            <a:endParaRPr lang="en-GB">
              <a:solidFill>
                <a:srgbClr val="000000"/>
              </a:solidFill>
            </a:endParaRPr>
          </a:p>
        </p:txBody>
      </p:sp>
      <p:sp>
        <p:nvSpPr>
          <p:cNvPr id="68620" name="Rectangle 12"/>
          <p:cNvSpPr>
            <a:spLocks noChangeArrowheads="1"/>
          </p:cNvSpPr>
          <p:nvPr userDrawn="1"/>
        </p:nvSpPr>
        <p:spPr bwMode="auto">
          <a:xfrm>
            <a:off x="3643313" y="6613525"/>
            <a:ext cx="1882775" cy="304800"/>
          </a:xfrm>
          <a:prstGeom prst="rect">
            <a:avLst/>
          </a:prstGeom>
          <a:noFill/>
          <a:ln w="9525" algn="ctr">
            <a:noFill/>
            <a:miter lim="800000"/>
            <a:headEnd/>
            <a:tailEnd/>
          </a:ln>
          <a:effectLst/>
        </p:spPr>
        <p:txBody>
          <a:bodyPr wrap="none" lIns="91386" tIns="45692" rIns="91386" bIns="45692">
            <a:spAutoFit/>
          </a:bodyPr>
          <a:lstStyle/>
          <a:p>
            <a:pPr eaLnBrk="0" fontAlgn="base" hangingPunct="0"/>
            <a:r>
              <a:rPr lang="en-US" altLang="zh-CN" sz="1400">
                <a:solidFill>
                  <a:srgbClr val="000000"/>
                </a:solidFill>
                <a:latin typeface="FrutigerNext LT Bold" pitchFamily="1" charset="0"/>
                <a:ea typeface="ＭＳ Ｐゴシック" pitchFamily="34" charset="-128"/>
              </a:rPr>
              <a:t>HUAWEI Confidential </a:t>
            </a:r>
          </a:p>
        </p:txBody>
      </p:sp>
      <p:sp>
        <p:nvSpPr>
          <p:cNvPr id="68622" name="Rectangle 14"/>
          <p:cNvSpPr>
            <a:spLocks noChangeArrowheads="1"/>
          </p:cNvSpPr>
          <p:nvPr userDrawn="1"/>
        </p:nvSpPr>
        <p:spPr bwMode="auto">
          <a:xfrm>
            <a:off x="7496175" y="260350"/>
            <a:ext cx="155575" cy="307975"/>
          </a:xfrm>
          <a:prstGeom prst="rect">
            <a:avLst/>
          </a:prstGeom>
          <a:noFill/>
          <a:ln w="9525" algn="ctr">
            <a:noFill/>
            <a:miter lim="800000"/>
            <a:headEnd/>
            <a:tailEnd/>
          </a:ln>
          <a:effectLst/>
        </p:spPr>
        <p:txBody>
          <a:bodyPr wrap="none" lIns="78256" tIns="39129" rIns="78256" bIns="39129">
            <a:spAutoFit/>
          </a:bodyPr>
          <a:lstStyle/>
          <a:p>
            <a:pPr defTabSz="784225" eaLnBrk="0" fontAlgn="base" hangingPunct="0"/>
            <a:endParaRPr lang="zh-CN" altLang="zh-CN" sz="1500">
              <a:solidFill>
                <a:srgbClr val="666666"/>
              </a:solidFill>
              <a:latin typeface="FrutigerNext LT Regular"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Lst>
  <p:transition/>
  <p:timing>
    <p:tnLst>
      <p:par>
        <p:cTn id="1" dur="indefinite" restart="never" nodeType="tmRoot"/>
      </p:par>
    </p:tnLst>
  </p:timing>
  <p:hf sldNum="0" hdr="0" ftr="0"/>
  <p:txStyles>
    <p:titleStyle>
      <a:lvl1pPr algn="l" rtl="0" fontAlgn="base">
        <a:spcBef>
          <a:spcPct val="0"/>
        </a:spcBef>
        <a:spcAft>
          <a:spcPct val="0"/>
        </a:spcAft>
        <a:defRPr kumimoji="1" sz="2800" b="1">
          <a:solidFill>
            <a:srgbClr val="A50021"/>
          </a:solidFill>
          <a:latin typeface="+mj-lt"/>
          <a:ea typeface="+mj-ea"/>
          <a:cs typeface="+mj-cs"/>
        </a:defRPr>
      </a:lvl1pPr>
      <a:lvl2pPr algn="l" rtl="0" fontAlgn="base">
        <a:spcBef>
          <a:spcPct val="0"/>
        </a:spcBef>
        <a:spcAft>
          <a:spcPct val="0"/>
        </a:spcAft>
        <a:defRPr kumimoji="1" sz="2800" b="1">
          <a:solidFill>
            <a:srgbClr val="A50021"/>
          </a:solidFill>
          <a:latin typeface="Times New Roman" pitchFamily="18" charset="0"/>
          <a:ea typeface="黑体" pitchFamily="2" charset="-122"/>
        </a:defRPr>
      </a:lvl2pPr>
      <a:lvl3pPr algn="l" rtl="0" fontAlgn="base">
        <a:spcBef>
          <a:spcPct val="0"/>
        </a:spcBef>
        <a:spcAft>
          <a:spcPct val="0"/>
        </a:spcAft>
        <a:defRPr kumimoji="1" sz="2800" b="1">
          <a:solidFill>
            <a:srgbClr val="A50021"/>
          </a:solidFill>
          <a:latin typeface="Times New Roman" pitchFamily="18" charset="0"/>
          <a:ea typeface="黑体" pitchFamily="2" charset="-122"/>
        </a:defRPr>
      </a:lvl3pPr>
      <a:lvl4pPr algn="l" rtl="0" fontAlgn="base">
        <a:spcBef>
          <a:spcPct val="0"/>
        </a:spcBef>
        <a:spcAft>
          <a:spcPct val="0"/>
        </a:spcAft>
        <a:defRPr kumimoji="1" sz="2800" b="1">
          <a:solidFill>
            <a:srgbClr val="A50021"/>
          </a:solidFill>
          <a:latin typeface="Times New Roman" pitchFamily="18" charset="0"/>
          <a:ea typeface="黑体" pitchFamily="2" charset="-122"/>
        </a:defRPr>
      </a:lvl4pPr>
      <a:lvl5pPr algn="l" rtl="0" fontAlgn="base">
        <a:spcBef>
          <a:spcPct val="0"/>
        </a:spcBef>
        <a:spcAft>
          <a:spcPct val="0"/>
        </a:spcAft>
        <a:defRPr kumimoji="1" sz="2800" b="1">
          <a:solidFill>
            <a:srgbClr val="A50021"/>
          </a:solidFill>
          <a:latin typeface="Times New Roman" pitchFamily="18" charset="0"/>
          <a:ea typeface="黑体" pitchFamily="2" charset="-122"/>
        </a:defRPr>
      </a:lvl5pPr>
      <a:lvl6pPr marL="457200" algn="l" rtl="0" fontAlgn="base">
        <a:spcBef>
          <a:spcPct val="0"/>
        </a:spcBef>
        <a:spcAft>
          <a:spcPct val="0"/>
        </a:spcAft>
        <a:defRPr kumimoji="1" sz="2800" b="1">
          <a:solidFill>
            <a:srgbClr val="A50021"/>
          </a:solidFill>
          <a:latin typeface="Times New Roman" pitchFamily="18" charset="0"/>
          <a:ea typeface="黑体" pitchFamily="2" charset="-122"/>
        </a:defRPr>
      </a:lvl6pPr>
      <a:lvl7pPr marL="914400" algn="l" rtl="0" fontAlgn="base">
        <a:spcBef>
          <a:spcPct val="0"/>
        </a:spcBef>
        <a:spcAft>
          <a:spcPct val="0"/>
        </a:spcAft>
        <a:defRPr kumimoji="1" sz="2800" b="1">
          <a:solidFill>
            <a:srgbClr val="A50021"/>
          </a:solidFill>
          <a:latin typeface="Times New Roman" pitchFamily="18" charset="0"/>
          <a:ea typeface="黑体" pitchFamily="2" charset="-122"/>
        </a:defRPr>
      </a:lvl7pPr>
      <a:lvl8pPr marL="1371600" algn="l" rtl="0" fontAlgn="base">
        <a:spcBef>
          <a:spcPct val="0"/>
        </a:spcBef>
        <a:spcAft>
          <a:spcPct val="0"/>
        </a:spcAft>
        <a:defRPr kumimoji="1" sz="2800" b="1">
          <a:solidFill>
            <a:srgbClr val="A50021"/>
          </a:solidFill>
          <a:latin typeface="Times New Roman" pitchFamily="18" charset="0"/>
          <a:ea typeface="黑体" pitchFamily="2" charset="-122"/>
        </a:defRPr>
      </a:lvl8pPr>
      <a:lvl9pPr marL="1828800" algn="l" rtl="0" fontAlgn="base">
        <a:spcBef>
          <a:spcPct val="0"/>
        </a:spcBef>
        <a:spcAft>
          <a:spcPct val="0"/>
        </a:spcAft>
        <a:defRPr kumimoji="1" sz="2800" b="1">
          <a:solidFill>
            <a:srgbClr val="A50021"/>
          </a:solidFill>
          <a:latin typeface="Times New Roman" pitchFamily="18" charset="0"/>
          <a:ea typeface="黑体" pitchFamily="2" charset="-122"/>
        </a:defRPr>
      </a:lvl9pPr>
    </p:titleStyle>
    <p:bodyStyle>
      <a:lvl1pPr marL="195263" indent="-195263" algn="just" rtl="0" fontAlgn="base">
        <a:lnSpc>
          <a:spcPct val="140000"/>
        </a:lnSpc>
        <a:spcBef>
          <a:spcPct val="20000"/>
        </a:spcBef>
        <a:spcAft>
          <a:spcPct val="0"/>
        </a:spcAft>
        <a:buClr>
          <a:schemeClr val="accent2"/>
        </a:buClr>
        <a:buSzPct val="70000"/>
        <a:buFont typeface="Wingdings" pitchFamily="2" charset="2"/>
        <a:buChar char="l"/>
        <a:defRPr kumimoji="1" sz="2400">
          <a:solidFill>
            <a:schemeClr val="tx1"/>
          </a:solidFill>
          <a:latin typeface="+mn-lt"/>
          <a:ea typeface="+mn-ea"/>
          <a:cs typeface="+mn-cs"/>
        </a:defRPr>
      </a:lvl1pPr>
      <a:lvl2pPr marL="671513" indent="-285750" algn="just" rtl="0" fontAlgn="base">
        <a:lnSpc>
          <a:spcPct val="140000"/>
        </a:lnSpc>
        <a:spcBef>
          <a:spcPct val="20000"/>
        </a:spcBef>
        <a:spcAft>
          <a:spcPct val="0"/>
        </a:spcAft>
        <a:buClr>
          <a:schemeClr val="accent2"/>
        </a:buClr>
        <a:buSzPct val="70000"/>
        <a:buFont typeface="Wingdings" pitchFamily="2" charset="2"/>
        <a:buChar char="è"/>
        <a:defRPr kumimoji="1" sz="2000">
          <a:solidFill>
            <a:schemeClr val="tx1"/>
          </a:solidFill>
          <a:latin typeface="+mn-lt"/>
          <a:ea typeface="+mn-ea"/>
        </a:defRPr>
      </a:lvl2pPr>
      <a:lvl3pPr marL="1090613" indent="-228600" algn="just" rtl="0" fontAlgn="base">
        <a:lnSpc>
          <a:spcPct val="140000"/>
        </a:lnSpc>
        <a:spcBef>
          <a:spcPct val="20000"/>
        </a:spcBef>
        <a:spcAft>
          <a:spcPct val="0"/>
        </a:spcAft>
        <a:buClr>
          <a:schemeClr val="accent2"/>
        </a:buClr>
        <a:buFont typeface="Wingdings" pitchFamily="2" charset="2"/>
        <a:buChar char="Ø"/>
        <a:defRPr kumimoji="1" sz="1600">
          <a:solidFill>
            <a:schemeClr val="tx1"/>
          </a:solidFill>
          <a:latin typeface="+mn-lt"/>
          <a:ea typeface="+mn-ea"/>
        </a:defRPr>
      </a:lvl3pPr>
      <a:lvl4pPr marL="1509713" indent="-228600" algn="just" rtl="0" fontAlgn="base">
        <a:lnSpc>
          <a:spcPct val="140000"/>
        </a:lnSpc>
        <a:spcBef>
          <a:spcPct val="20000"/>
        </a:spcBef>
        <a:spcAft>
          <a:spcPct val="0"/>
        </a:spcAft>
        <a:buChar char="–"/>
        <a:defRPr kumimoji="1" sz="1400">
          <a:solidFill>
            <a:schemeClr val="tx1"/>
          </a:solidFill>
          <a:latin typeface="+mn-lt"/>
          <a:ea typeface="+mn-ea"/>
        </a:defRPr>
      </a:lvl4pPr>
      <a:lvl5pPr marL="1928813" indent="-228600" algn="just" rtl="0" fontAlgn="base">
        <a:lnSpc>
          <a:spcPct val="140000"/>
        </a:lnSpc>
        <a:spcBef>
          <a:spcPct val="20000"/>
        </a:spcBef>
        <a:spcAft>
          <a:spcPct val="0"/>
        </a:spcAft>
        <a:buChar char="»"/>
        <a:defRPr kumimoji="1" sz="1200">
          <a:solidFill>
            <a:schemeClr val="tx1"/>
          </a:solidFill>
          <a:latin typeface="+mn-lt"/>
          <a:ea typeface="+mn-ea"/>
        </a:defRPr>
      </a:lvl5pPr>
      <a:lvl6pPr marL="2386013" indent="-228600" algn="just" rtl="0" fontAlgn="base">
        <a:lnSpc>
          <a:spcPct val="140000"/>
        </a:lnSpc>
        <a:spcBef>
          <a:spcPct val="20000"/>
        </a:spcBef>
        <a:spcAft>
          <a:spcPct val="0"/>
        </a:spcAft>
        <a:buChar char="»"/>
        <a:defRPr kumimoji="1" sz="1200">
          <a:solidFill>
            <a:schemeClr val="tx1"/>
          </a:solidFill>
          <a:latin typeface="+mn-lt"/>
          <a:ea typeface="+mn-ea"/>
        </a:defRPr>
      </a:lvl6pPr>
      <a:lvl7pPr marL="2843213" indent="-228600" algn="just" rtl="0" fontAlgn="base">
        <a:lnSpc>
          <a:spcPct val="140000"/>
        </a:lnSpc>
        <a:spcBef>
          <a:spcPct val="20000"/>
        </a:spcBef>
        <a:spcAft>
          <a:spcPct val="0"/>
        </a:spcAft>
        <a:buChar char="»"/>
        <a:defRPr kumimoji="1" sz="1200">
          <a:solidFill>
            <a:schemeClr val="tx1"/>
          </a:solidFill>
          <a:latin typeface="+mn-lt"/>
          <a:ea typeface="+mn-ea"/>
        </a:defRPr>
      </a:lvl7pPr>
      <a:lvl8pPr marL="3300413" indent="-228600" algn="just" rtl="0" fontAlgn="base">
        <a:lnSpc>
          <a:spcPct val="140000"/>
        </a:lnSpc>
        <a:spcBef>
          <a:spcPct val="20000"/>
        </a:spcBef>
        <a:spcAft>
          <a:spcPct val="0"/>
        </a:spcAft>
        <a:buChar char="»"/>
        <a:defRPr kumimoji="1" sz="1200">
          <a:solidFill>
            <a:schemeClr val="tx1"/>
          </a:solidFill>
          <a:latin typeface="+mn-lt"/>
          <a:ea typeface="+mn-ea"/>
        </a:defRPr>
      </a:lvl8pPr>
      <a:lvl9pPr marL="3757613" indent="-228600" algn="just" rtl="0" fontAlgn="base">
        <a:lnSpc>
          <a:spcPct val="140000"/>
        </a:lnSpc>
        <a:spcBef>
          <a:spcPct val="20000"/>
        </a:spcBef>
        <a:spcAft>
          <a:spcPct val="0"/>
        </a:spcAft>
        <a:buChar char="»"/>
        <a:defRPr kumimoji="1"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png"/><Relationship Id="rId2" Type="http://schemas.openxmlformats.org/officeDocument/2006/relationships/notesSlide" Target="../notesSlides/notesSlide7.xml"/><Relationship Id="rId16" Type="http://schemas.openxmlformats.org/officeDocument/2006/relationships/image" Target="../media/image27.png"/><Relationship Id="rId20" Type="http://schemas.openxmlformats.org/officeDocument/2006/relationships/image" Target="../media/image31.wmf"/><Relationship Id="rId1" Type="http://schemas.openxmlformats.org/officeDocument/2006/relationships/slideLayout" Target="../slideLayouts/slideLayout25.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wmf"/></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jpe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slideLayout" Target="../slideLayouts/slideLayout5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7.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8.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2.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21.xml"/><Relationship Id="rId1" Type="http://schemas.openxmlformats.org/officeDocument/2006/relationships/slideLayout" Target="../slideLayouts/slideLayout55.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5.xml"/></Relationships>
</file>

<file path=ppt/slides/_rels/slide44.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55.xml"/></Relationships>
</file>

<file path=ppt/slides/_rels/slide45.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55.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5.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6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5.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5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3.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9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55.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6.xml"/><Relationship Id="rId1" Type="http://schemas.openxmlformats.org/officeDocument/2006/relationships/slideLayout" Target="../slideLayouts/slideLayout12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8.wmf"/><Relationship Id="rId1" Type="http://schemas.openxmlformats.org/officeDocument/2006/relationships/slideLayout" Target="../slideLayouts/slideLayout126.xml"/><Relationship Id="rId4" Type="http://schemas.openxmlformats.org/officeDocument/2006/relationships/image" Target="../media/image39.jpeg"/></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8.wmf"/><Relationship Id="rId1" Type="http://schemas.openxmlformats.org/officeDocument/2006/relationships/slideLayout" Target="../slideLayouts/slideLayout1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1.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12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7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0.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灯片编号占位符 3"/>
          <p:cNvSpPr>
            <a:spLocks noGrp="1"/>
          </p:cNvSpPr>
          <p:nvPr>
            <p:ph type="sldNum" sz="quarter" idx="10"/>
          </p:nvPr>
        </p:nvSpPr>
        <p:spPr>
          <a:noFill/>
        </p:spPr>
        <p:txBody>
          <a:bodyPr/>
          <a:lstStyle/>
          <a:p>
            <a:pPr defTabSz="877888"/>
            <a:r>
              <a:rPr lang="en-US" altLang="zh-CN"/>
              <a:t>Page</a:t>
            </a:r>
            <a:fld id="{084A6B08-4A3A-407A-A658-2B2009E8DC64}" type="slidenum">
              <a:rPr lang="en-US" altLang="zh-CN"/>
              <a:pPr defTabSz="877888"/>
              <a:t>0</a:t>
            </a:fld>
            <a:endParaRPr lang="en-US" altLang="zh-CN"/>
          </a:p>
        </p:txBody>
      </p:sp>
      <p:sp>
        <p:nvSpPr>
          <p:cNvPr id="4099" name="Rectangle 2"/>
          <p:cNvSpPr>
            <a:spLocks noChangeArrowheads="1"/>
          </p:cNvSpPr>
          <p:nvPr/>
        </p:nvSpPr>
        <p:spPr bwMode="auto">
          <a:xfrm>
            <a:off x="714375" y="519113"/>
            <a:ext cx="7051675" cy="479425"/>
          </a:xfrm>
          <a:prstGeom prst="rect">
            <a:avLst/>
          </a:prstGeom>
          <a:noFill/>
          <a:ln w="9525">
            <a:noFill/>
            <a:miter lim="800000"/>
            <a:headEnd/>
            <a:tailEnd/>
          </a:ln>
        </p:spPr>
        <p:txBody>
          <a:bodyPr lIns="78258" tIns="39127" rIns="78258" bIns="39127" anchor="ctr"/>
          <a:lstStyle/>
          <a:p>
            <a:pPr defTabSz="801688" fontAlgn="base"/>
            <a:r>
              <a:rPr lang="zh-CN" altLang="en-US" sz="3500">
                <a:solidFill>
                  <a:srgbClr val="990000"/>
                </a:solidFill>
                <a:latin typeface="FrutigerNext LT Medium" pitchFamily="34" charset="0"/>
                <a:ea typeface="黑体" pitchFamily="2" charset="-122"/>
              </a:rPr>
              <a:t>修订记录</a:t>
            </a:r>
          </a:p>
        </p:txBody>
      </p:sp>
      <p:graphicFrame>
        <p:nvGraphicFramePr>
          <p:cNvPr id="1504305" name="Group 49"/>
          <p:cNvGraphicFramePr>
            <a:graphicFrameLocks noGrp="1"/>
          </p:cNvGraphicFramePr>
          <p:nvPr/>
        </p:nvGraphicFramePr>
        <p:xfrm>
          <a:off x="652463" y="1417638"/>
          <a:ext cx="7866062" cy="1082675"/>
        </p:xfrm>
        <a:graphic>
          <a:graphicData uri="http://schemas.openxmlformats.org/drawingml/2006/table">
            <a:tbl>
              <a:tblPr/>
              <a:tblGrid>
                <a:gridCol w="1573212"/>
                <a:gridCol w="1752600"/>
                <a:gridCol w="1889125"/>
                <a:gridCol w="2651125"/>
              </a:tblGrid>
              <a:tr h="5778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课程编码</a:t>
                      </a:r>
                    </a:p>
                  </a:txBody>
                  <a:tcPr marL="77024" marR="77024" marT="40053" marB="4005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适用产品</a:t>
                      </a:r>
                    </a:p>
                  </a:txBody>
                  <a:tcPr marL="77024" marR="77024" marT="40053" marB="4005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产品版本</a:t>
                      </a:r>
                    </a:p>
                  </a:txBody>
                  <a:tcPr marL="77024" marR="77024" marT="40053" marB="4005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课程版本</a:t>
                      </a:r>
                      <a:r>
                        <a:rPr kumimoji="1" lang="en-US" altLang="zh-CN" sz="1800" b="1" i="0" u="none" strike="noStrike" cap="none" normalizeH="0" baseline="0" smtClean="0">
                          <a:ln>
                            <a:noFill/>
                          </a:ln>
                          <a:solidFill>
                            <a:schemeClr val="tx1"/>
                          </a:solidFill>
                          <a:effectLst/>
                          <a:latin typeface="FrutigerNext LT Regular" pitchFamily="34" charset="0"/>
                          <a:ea typeface="华文细黑" pitchFamily="2" charset="-122"/>
                        </a:rPr>
                        <a:t>ISSUE</a:t>
                      </a:r>
                    </a:p>
                  </a:txBody>
                  <a:tcPr marL="77024" marR="77024" marT="40053" marB="4005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0" lang="en-US" altLang="zh-CN" sz="1600" b="0" i="0" u="none" strike="noStrike" cap="none" normalizeH="0" baseline="0" smtClean="0">
                          <a:ln>
                            <a:noFill/>
                          </a:ln>
                          <a:solidFill>
                            <a:schemeClr val="tx1"/>
                          </a:solidFill>
                          <a:effectLst/>
                          <a:latin typeface="FrutigerNext LT Regular" pitchFamily="34" charset="0"/>
                          <a:ea typeface="华文细黑" pitchFamily="2" charset="-122"/>
                        </a:rPr>
                        <a:t>XXXXX</a:t>
                      </a: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0" lang="en-US" altLang="zh-CN" sz="1600" b="0" i="0" u="none" strike="noStrike" cap="none" normalizeH="0" baseline="0" smtClean="0">
                          <a:ln>
                            <a:noFill/>
                          </a:ln>
                          <a:solidFill>
                            <a:schemeClr val="tx1"/>
                          </a:solidFill>
                          <a:effectLst/>
                          <a:latin typeface="FrutigerNext LT Regular" pitchFamily="34" charset="0"/>
                          <a:ea typeface="华文细黑" pitchFamily="2" charset="-122"/>
                        </a:rPr>
                        <a:t>XXXX</a:t>
                      </a: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0" lang="en-US" altLang="zh-CN" sz="1600" b="0" i="0" u="none" strike="noStrike" cap="none" normalizeH="0" baseline="0" smtClean="0">
                          <a:ln>
                            <a:noFill/>
                          </a:ln>
                          <a:solidFill>
                            <a:schemeClr val="tx1"/>
                          </a:solidFill>
                          <a:effectLst/>
                          <a:latin typeface="FrutigerNext LT Regular" pitchFamily="34" charset="0"/>
                          <a:ea typeface="华文细黑" pitchFamily="2" charset="-122"/>
                        </a:rPr>
                        <a:t>XXXX</a:t>
                      </a: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0" lang="en-US" altLang="zh-CN" sz="1600" b="0" i="0" u="none" strike="noStrike" cap="none" normalizeH="0" baseline="0" smtClean="0">
                          <a:ln>
                            <a:noFill/>
                          </a:ln>
                          <a:solidFill>
                            <a:schemeClr val="tx1"/>
                          </a:solidFill>
                          <a:effectLst/>
                          <a:latin typeface="FrutigerNext LT Regular" pitchFamily="34" charset="0"/>
                          <a:ea typeface="华文细黑" pitchFamily="2" charset="-122"/>
                        </a:rPr>
                        <a:t>XXXX</a:t>
                      </a: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17" name="DtsShapeName" descr="7061C352C6745DDE801475@9B82G0@C909;?8A9;O89QNQPHOVDH!!!BIHO@]p47096!!!!@5E596E111GC1GED7BE111GC1GED7BE!!!!!!!!!!!!!!!!!!!!!!!!!!!!!!!!!!!!!!!!!!!!!!!!!!!!9:J;Q9:J;P[11036784E!!BIHO@]{11036784!@5E15E311306187719D11306187719D!!!!!!!!!!!!!!!!!!!!!!!!!!!!!!!!!!!!!!!!!!!!!!!!!!!!9=0&gt;b9==9YE71139125!!!BIHO@]e71139125!@5E158G1102E29D086D浇唆尼写蓟黔ⅹ郑颂籽吓泞变W0/1)31190303(/qnu!!!!!!!!!!!!!!!!!!!!!!!!!!!!!!!!!!!!!!!!!!!!!!!!!!!!!!!!!!!!!!!!!!!!!!!!!!!!!!!!!!!!!!!!!!!!!!!!!!!!!!!!!!!!!!!!!!!!!!!!!!!!!!!!!!!!!!!!!!!!!!!!!!!!!!!!!!!!!!!!!!!!!!!!!!!!!!!!!!!!!!!!!!!!!!!!!!!!!!!!!!!!!!!!!!!!!!!!!!!!!!!!!!!!!!!!!!!!!!!!!!!!!!!!!!!!!!!!!!!!!!!!!!!!!!!!!!!!!!!!!!!!!!!!!!!!!!!!!!!!!!!!!!!!!!!!!!!!!!!!!!!!!!!!!!!!!!!!!!!!!!!!!!!!!!!!!!!!!!!!!!!!!!!!!!!!!!!!!!!!!!!!!!!!!!!!!!!!!!!!!!!!!!!!!!!!!!!!!!!!!!!!!!!!!!!!!!!!!!!!!!!!!!!!!!!!!!!!!!!!!!!!!!!!!!!!!!!!!!!!!!!!!!!!!!!!!!!!!!!!!!!!!!!!!!!!!!!!!!!!!!!!!!!!!!!!!!!!!!!!!!!!!!!!!!!!!!!!!!!!!!!!!!!!!!!!!!!!!!!!!!!!!!!!!!!!!!!!!!!!!!!!!!!!!!!!!!!!!!!!!!!!!!!!!!!!!!!!!!!!!!!!!!!!!!!!!!!!!!!!!!!!!!!!!!!!!!!!!!!!!!!!!!!!!!!!!!!!!!!!!!!!!!!!!!!!!!!!!!!!!!!!!!!!!!!!!!!!!!!!!!!!!!!!!!!!!!!!!!!!!!!!!!!!!!!!!!!!!!!!!!!!!!!!!!!!!!!!!!!!!!!!!!!!!!!!!!!!!!!!!!!!!!!!!!!!!!!!!!!!!!!!!!!!!!!!!!!!!!!!!!!!!!!!!!!!!!!!!!!!!!!!!!!!!!!!!!!!!!!!!!!!!!!!!!!!!!!!!!!!!!!!!!!!!!!!!!!!!!!!!!!!!!!!!!!!!!!!!!!!!!!!!!!!!!!!!!!!!!!!!!!!!!!!!!!!!!!!!!!!!!!!!!!!!!!!!!!!!!!!!!!!!!!!!!!!!!!!!!!!!!!!!!!!!!!!!!!!!!!!!!!!!!!!!!!!!!!!!!!!!!!!!!!!!!!!!!!!!!!!!!!!!!!!!!!!!!!!!!!!!!!!!!!!!!!!!!!!!!!!!!!!!!!!!!!!!!!!!!!!!!!!!!!!!!!!!!!!!!!!!!!!!!!!!!!!!!!!!!!!!!!!!!!!!!!!!!!!!!!!!!!!!!!!!!!!!!!!!!!!!!!!!!!!!!!!!!!!!!!!!!!!!!!!!!!!!!!!!!!!!!!!!!!!!!!!!!!!!!!!!!!!!!!!!!!!!!!!!!!!!!!!!!!!!!!!!!!!!!!!!!!!!!!!!!!!!!!!!!!!!!!!!!!!!!!!!!!!!!!!!!!!!!!!!!!!!!!!!!!!!!!!!!!!!!!!!!!!!!!!!!!!!!!!!!!!!!!!!!!!!!!!!!!!!!!!!!!!!!!!!!!!!!!!!!!!!!!!!!!!!!!!!!!!!!!!!!!!!!!!!!!!!!!!!!!!!!!!!!!!!!!!!!!!!!!!!!!!!!!!!!!!!!!!!!!!!!!!!!!!!!!!!!!!!!!!!!!!!!!!!!!!!!!!!!!!!!!!!!!!!!!!!!!!!!!!!!!!!!!!!!!!!!!!!!!!!!!!!!!!!!!!!!!!!!!!!!!!!!!!!!!!!!!!!!!!!!!!!!!!!!!!!!!!!!!!!!!!!!!!!!!!!!!!!!!!!!!!!!!!!!!!!!!!!!!!!!!!!!!!!!!!!!!!!!!!!!!!!!!!!!!!!!!!!!!!!!!!!!!!!!!!!!!!!!!!!!!!!!!!!!!!!!!!!!!!!!!!!!!!!!!!!!!!!!!!!!!!!!!!!!!!!!!!!!!!!!!!!!!!!!!!!!!!!!!!!!!!!!!!!!!!!!!!!!!!!!!!!!!!!!!!!!!!!!!!!!!!!!!!!!!!!!!!!!!!!!!!!!!!!!!!!!!!!!!!!!!!!!!!!!!!!!!!!!!!!!!!!!!!!!!!!!!!!!!!!!!!!!!!!!!!!!!!!!!!!!!!!!!!!!!!!!!!!!!!!!!!!!!!!!!!!!!!!!!!!!!!!!!!!!!!!!!!!!!!!!!!!1!D" hidden="1"/>
          <p:cNvSpPr>
            <a:spLocks noChangeArrowheads="1"/>
          </p:cNvSpPr>
          <p:nvPr/>
        </p:nvSpPr>
        <p:spPr bwMode="auto">
          <a:xfrm>
            <a:off x="0" y="0"/>
            <a:ext cx="1588" cy="1588"/>
          </a:xfrm>
          <a:custGeom>
            <a:avLst/>
            <a:gdLst>
              <a:gd name="T0" fmla="*/ 798 w 21600"/>
              <a:gd name="T1" fmla="*/ 161 h 21600"/>
              <a:gd name="T2" fmla="*/ 215 w 21600"/>
              <a:gd name="T3" fmla="*/ 794 h 21600"/>
              <a:gd name="T4" fmla="*/ 798 w 21600"/>
              <a:gd name="T5" fmla="*/ 1588 h 21600"/>
              <a:gd name="T6" fmla="*/ 1373 w 21600"/>
              <a:gd name="T7" fmla="*/ 794 h 21600"/>
              <a:gd name="T8" fmla="*/ 17694720 60000 65536"/>
              <a:gd name="T9" fmla="*/ 11796480 60000 65536"/>
              <a:gd name="T10" fmla="*/ 5898240 60000 65536"/>
              <a:gd name="T11" fmla="*/ 0 60000 65536"/>
              <a:gd name="T12" fmla="*/ 5033 w 21600"/>
              <a:gd name="T13" fmla="*/ 2272 h 21600"/>
              <a:gd name="T14" fmla="*/ 16554 w 21600"/>
              <a:gd name="T15" fmla="*/ 13684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accent1"/>
          </a:solidFill>
          <a:ln w="9525" algn="ctr">
            <a:solidFill>
              <a:schemeClr val="tx1"/>
            </a:solidFill>
            <a:miter lim="800000"/>
            <a:headEnd/>
            <a:tailEnd/>
          </a:ln>
        </p:spPr>
        <p:txBody>
          <a:bodyPr wrap="none" anchor="ctr"/>
          <a:lstStyle/>
          <a:p>
            <a:endParaRPr lang="zh-CN" altLang="en-US"/>
          </a:p>
        </p:txBody>
      </p:sp>
      <p:graphicFrame>
        <p:nvGraphicFramePr>
          <p:cNvPr id="1504332" name="Group 76"/>
          <p:cNvGraphicFramePr>
            <a:graphicFrameLocks noGrp="1"/>
          </p:cNvGraphicFramePr>
          <p:nvPr/>
        </p:nvGraphicFramePr>
        <p:xfrm>
          <a:off x="623888" y="2940050"/>
          <a:ext cx="7894637" cy="3038475"/>
        </p:xfrm>
        <a:graphic>
          <a:graphicData uri="http://schemas.openxmlformats.org/drawingml/2006/table">
            <a:tbl>
              <a:tblPr/>
              <a:tblGrid>
                <a:gridCol w="1573212"/>
                <a:gridCol w="1752600"/>
                <a:gridCol w="1889125"/>
                <a:gridCol w="2679700"/>
              </a:tblGrid>
              <a:tr h="5778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dirty="0" smtClean="0">
                          <a:ln>
                            <a:noFill/>
                          </a:ln>
                          <a:solidFill>
                            <a:schemeClr val="tx1"/>
                          </a:solidFill>
                          <a:effectLst/>
                          <a:latin typeface="FrutigerNext LT Regular" pitchFamily="34" charset="0"/>
                          <a:ea typeface="华文细黑" pitchFamily="2" charset="-122"/>
                        </a:rPr>
                        <a:t>开发</a:t>
                      </a:r>
                      <a:r>
                        <a:rPr kumimoji="1" lang="en-US" altLang="zh-CN" sz="1800" b="1" i="0" u="none" strike="noStrike" cap="none" normalizeH="0" baseline="0" dirty="0" smtClean="0">
                          <a:ln>
                            <a:noFill/>
                          </a:ln>
                          <a:solidFill>
                            <a:schemeClr val="tx1"/>
                          </a:solidFill>
                          <a:effectLst/>
                          <a:latin typeface="FrutigerNext LT Regular" pitchFamily="34" charset="0"/>
                          <a:ea typeface="华文细黑" pitchFamily="2" charset="-122"/>
                        </a:rPr>
                        <a:t>/</a:t>
                      </a:r>
                      <a:r>
                        <a:rPr kumimoji="1" lang="zh-CN" altLang="en-US" sz="1800" b="1" i="0" u="none" strike="noStrike" cap="none" normalizeH="0" baseline="0" dirty="0" smtClean="0">
                          <a:ln>
                            <a:noFill/>
                          </a:ln>
                          <a:solidFill>
                            <a:schemeClr val="tx1"/>
                          </a:solidFill>
                          <a:effectLst/>
                          <a:latin typeface="FrutigerNext LT Regular" pitchFamily="34" charset="0"/>
                          <a:ea typeface="华文细黑" pitchFamily="2" charset="-122"/>
                        </a:rPr>
                        <a:t>优化者</a:t>
                      </a:r>
                    </a:p>
                  </a:txBody>
                  <a:tcPr marL="77024" marR="77024" marT="40053" marB="4005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时间</a:t>
                      </a:r>
                    </a:p>
                  </a:txBody>
                  <a:tcPr marL="77024" marR="77024" marT="40053" marB="4005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rPr>
                        <a:t>审核人</a:t>
                      </a:r>
                    </a:p>
                  </a:txBody>
                  <a:tcPr marL="77024" marR="77024" marT="40053" marB="40053"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1" lang="zh-CN" altLang="zh-CN" sz="1800" b="1" i="0" u="none" strike="noStrike" cap="none" normalizeH="0" baseline="0" smtClean="0">
                          <a:ln>
                            <a:noFill/>
                          </a:ln>
                          <a:solidFill>
                            <a:schemeClr val="tx1"/>
                          </a:solidFill>
                          <a:effectLst/>
                          <a:latin typeface="FrutigerNext LT Regular" pitchFamily="34" charset="0"/>
                          <a:ea typeface="华文细黑" pitchFamily="2" charset="-122"/>
                        </a:rPr>
                        <a:t>开发类型（新开发/优化）</a:t>
                      </a:r>
                      <a:endParaRPr kumimoji="1" lang="zh-CN" altLang="en-US" sz="1800" b="1" i="0" u="none" strike="noStrike" cap="none" normalizeH="0" baseline="0" smtClean="0">
                        <a:ln>
                          <a:noFill/>
                        </a:ln>
                        <a:solidFill>
                          <a:schemeClr val="tx1"/>
                        </a:solidFill>
                        <a:effectLst/>
                        <a:latin typeface="FrutigerNext LT Regular" pitchFamily="34" charset="0"/>
                        <a:ea typeface="华文细黑" pitchFamily="2" charset="-122"/>
                      </a:endParaRPr>
                    </a:p>
                  </a:txBody>
                  <a:tcPr marL="77024" marR="77024" marT="40053" marB="40053"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en-US" altLang="zh-CN" sz="1600" b="0" i="0" u="none" strike="noStrike" cap="none" normalizeH="0" baseline="0" dirty="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r>
                        <a:rPr kumimoji="0" lang="en-US" altLang="zh-CN" sz="1600" b="0" i="0" u="none" strike="noStrike" cap="none" normalizeH="0" baseline="0" dirty="0" smtClean="0">
                          <a:ln>
                            <a:noFill/>
                          </a:ln>
                          <a:solidFill>
                            <a:schemeClr val="tx1"/>
                          </a:solidFill>
                          <a:effectLst/>
                          <a:latin typeface="FrutigerNext LT Regular" pitchFamily="34" charset="0"/>
                          <a:ea typeface="华文细黑" pitchFamily="2" charset="-122"/>
                        </a:rPr>
                        <a:t>2011-3-21</a:t>
                      </a:r>
                      <a:endParaRPr kumimoji="0" lang="en-US" altLang="zh-CN" sz="1600" b="0" i="0" u="none" strike="noStrike" cap="none" normalizeH="0" baseline="0" dirty="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en-US" altLang="zh-CN" sz="1600" b="0" i="0" u="none" strike="noStrike" cap="none" normalizeH="0" baseline="0" dirty="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en-US" altLang="zh-CN" sz="1600" b="0" i="0" u="none" strike="noStrike" cap="none" normalizeH="0" baseline="0" dirty="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9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9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dirty="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9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950">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40000"/>
                        </a:lnSpc>
                        <a:spcBef>
                          <a:spcPct val="30000"/>
                        </a:spcBef>
                        <a:spcAft>
                          <a:spcPct val="0"/>
                        </a:spcAft>
                        <a:buClr>
                          <a:srgbClr val="808080"/>
                        </a:buClr>
                        <a:buSzPct val="60000"/>
                        <a:buFont typeface="Wingdings" pitchFamily="2" charset="2"/>
                        <a:buNone/>
                        <a:tabLst/>
                      </a:pPr>
                      <a:endParaRPr kumimoji="0" lang="zh-CN" altLang="zh-CN" sz="1600" b="0" i="0" u="none" strike="noStrike" cap="none" normalizeH="0" baseline="0" smtClean="0">
                        <a:ln>
                          <a:noFill/>
                        </a:ln>
                        <a:solidFill>
                          <a:schemeClr val="tx1"/>
                        </a:solidFill>
                        <a:effectLst/>
                        <a:latin typeface="FrutigerNext LT Regular" pitchFamily="34" charset="0"/>
                        <a:ea typeface="华文细黑" pitchFamily="2" charset="-122"/>
                      </a:endParaRPr>
                    </a:p>
                  </a:txBody>
                  <a:tcPr marL="78258" marR="78258" marT="39127" marB="391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55" name="Text Box 77"/>
          <p:cNvSpPr txBox="1">
            <a:spLocks noChangeArrowheads="1"/>
          </p:cNvSpPr>
          <p:nvPr/>
        </p:nvSpPr>
        <p:spPr bwMode="auto">
          <a:xfrm>
            <a:off x="6059488" y="360363"/>
            <a:ext cx="2873375" cy="701675"/>
          </a:xfrm>
          <a:prstGeom prst="rect">
            <a:avLst/>
          </a:prstGeom>
          <a:noFill/>
          <a:ln w="9525" algn="ctr">
            <a:noFill/>
            <a:miter lim="800000"/>
            <a:headEnd/>
            <a:tailEnd/>
          </a:ln>
        </p:spPr>
        <p:txBody>
          <a:bodyPr>
            <a:spAutoFit/>
          </a:bodyPr>
          <a:lstStyle/>
          <a:p>
            <a:pPr>
              <a:spcBef>
                <a:spcPct val="50000"/>
              </a:spcBef>
            </a:pPr>
            <a:r>
              <a:rPr lang="zh-CN" altLang="en-US" sz="4000" i="1">
                <a:solidFill>
                  <a:srgbClr val="4D4D4D"/>
                </a:solidFill>
                <a:ea typeface="宋体" pitchFamily="2" charset="-122"/>
              </a:rPr>
              <a:t>本页不打印</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6"/>
          <p:cNvSpPr>
            <a:spLocks noGrp="1" noChangeArrowheads="1"/>
          </p:cNvSpPr>
          <p:nvPr>
            <p:ph type="ctrTitle"/>
          </p:nvPr>
        </p:nvSpPr>
        <p:spPr/>
        <p:txBody>
          <a:bodyPr/>
          <a:lstStyle/>
          <a:p>
            <a:r>
              <a:rPr lang="zh-CN" altLang="en-US" dirty="0" smtClean="0"/>
              <a:t>组</a:t>
            </a:r>
            <a:r>
              <a:rPr lang="zh-CN" altLang="en-US" dirty="0" smtClean="0"/>
              <a:t>播协议及组网介绍</a:t>
            </a:r>
            <a:endParaRPr lang="zh-CN" altLang="en-US" dirty="0" smtClean="0"/>
          </a:p>
        </p:txBody>
      </p:sp>
      <p:sp>
        <p:nvSpPr>
          <p:cNvPr id="5123" name="DtsShapeName" descr="4D8CC8E7GB965315C55EB3D5@EG@1CEG098AA\9;&gt;@DE71139125!!!BIHO@]e71139125!@5E15C21102E29D086D浇唆尼写蓟黔ⅹ郑颂籽吓泞变W0/1/qnu!!!!!!!!!!!!!!!!!!!!!!!!!!!!!!!!!!!!!!!!!!!!!!!!!!!!!!!!!!!!!!!!!!!!!!!!!!!!!!!!!!!!!!!!!!!!!!!!!!!!!!!!!!!!!!!!!!!!!!!!!!!!!!!!!!!!!!!!!!!!!!!!!!!!!!!!!!!!!!!!!!!!!!!!!!!!!!!!!!!!!!!!!!!!!!!!!!!!!!!!!!!!!!!!!!!!!!!!!!!!!!!!!!!!!!!!!!!!!!!!!!!!!!!!!!!!!!!!!!!!!!!!!!!!!!!!!!!!!!!!!!!!!!!!!!!!!!!!!!!!!!!!!!!!!!!!!!!!!!!!!!!!!!!!!!!!!!!!!!!!!!!!!!!!!!!!!!!!!!!!!!!!!!!!!!!!!!!!!!!!!!!!!!!!!!!!!!!!!!!!!!!!!!!!!!!!!!!!!!!!!!!!!!!!!!!!!!!!!!!!!!!!!!!!!!!!!!!!!!!!!!!!!!!!!!!!!!!!!!!!!!!!!!!!!!!!!!!!!!!!!!!!!!!!!!!!!!!!!!!!!!!!!!!!!!!!!!!!!!!!!!!!!!!!!!!!!!!!!!!!!!!!!!!!!!!!!!!!!!!!!!!!!!!!!!!!!!!!!!!!!!!!!!!!!!!!!!!!!!!!!!!!!!!!!!!!!!!!!!!!!!!!!!!!!!!!!!!!!!!!!!!!!!!!!!!!!!!!!!!!!!!!!!!!!!!!!!!!!!!!!!!!!!!!!!!!!!!!!!!!!!!!!!!!!!!!!!!!!!!!!!!!!!!!!!!!!!!!!!!!!!!!!!!!!!!!!!!!!!!!!!!!!!!!!!!!!!!!!!!!!!!!!!!!!!!!!!!!!!!!!!!!!!!!!!!!!!!!!!!!!!!!!!!!!!!!!!!!!!!!!!!!!!!!!!!!!!!!!!!!!!!!!!!!!!!!!!!!!!!!!!!!!!!!!!!!!!!!!!!!!!!!!!!!!!!!!!!!!!!!!!!!!!!!!!!!!!!!!!!!!!!!!!!!!!!!!!!!!!!!!!!!!!!!!!!!!!!!!!!!!!!!!!!!!!!!!!!!!!!!!!!!!!!!!!!!!!!!!!!!!!!!!!!!!!!!!!!!!!!!!!!!!!!!!!!!!!!!!!!!!!!!!!!!!!!!!!!!!!!!!!!!!!!!!!!!!!!!!!!!!!!!!!!!!!!!!!!!!!!!!!!!!!!!!!!!!!!!!!!!!!!!!!!!!!!!!!!!!!!!!!!!!!!!!!!!!!!!!!!!!!!!!!!!!!!!!!!!!!!!!!!!!!!!!!!!!!!!!!!!!!!!!!!!!!!!!!!!!!!!!!!!!!!!!!!!!!!!!!!!!!!!!!!!!!!!!!!!!!!!!!!!!!!!!!!!!!!!!!!!!!!!!!!!!!!!!!!!!!!!!!!!!!!!!!!!!!!!!!!!!!!!!!!!!!!!!!!!!!!!!!!!!!!!!!!!!!!!!!!!!!!!!!!!!!!!!!!!!!!!!!!!!!!!!!!!!!!!!!!!!!!!!!!!!!!!!!!!!!!!!!!!!!!!!!!!!!!!!!!!!!!!!!!!!!!!!!!!!!!!!!!!!!!!!!!!!!!!!!!!!!!!!!!!!!!!!!!!!!!!!!!!!!!!!!!!!!!!!!!!!!!!!!!!!!!!!!!!!!!!!!!!!!!!!!!!!!!!!!!!!!!!!!!!!!!!!!!!!!!!!!!!!!!!!!!!!!!!!!!!!!!!!!!!!!!!!!!!!!!!!!!!!!!!!!!!!!!!!!!!!!!!!!!!!!!!!!!!!!!!!!!!!!!!!!!!!!!!!!!!!!!!!!!!!!!!!!!!!!!!!!!!!!!!!!!!!!!!!!!!!!!!!!!!!!!!!!!!!!!!!!!!!!!!!!!!!!!!!!!!!!!!!!!!!!!!!!!!!!!!!!!!!!!!!!!!!!!!!!!!!!!!!!!!!!!!!!!!!!!!!!!!!!!!!!!!!!!!!!!!!!!!!!!!!!!!!!!!!!!!!!!!!!!!!!!!!!!!!!!!!!!!!!!!!!!!!!!!!!!!!!!!!!!!!!!!!!!!!!!!!!!!!!!!!!!!!!!!!!!!!!!!!!!!!!!!!!!!!!!!!!!!!!!!!!!!!!!!!!!!!!!!!!!!!!!!!!!!!!!!!!!!!!!!!!!!!!!!!!!!!!!!!!!!!!!!!!!!!!!!!!!!!!!!!!!!!!!!!!!!!!!!!!!!!!!!!!!!!!!!!!!!!!!!!!!!!!!!!!!!!!!!!!!!!!!!!!!!!!!!!!!!!!!!!!!!!!!!!!!!!!!!!!!!!!!!!!!!!!!!!!!!!!!!!!!!!!!!!!!!!!!!!!!!!!!!!!!!!!!!!!!!!!!!!!!!!!!!!!!!!!!!!!!!!!!!!!!!!!!!!!!!!!!!!!!!!!!!!!!!!!!!!!!!!!!!!!!!!!!!!!!!!!!!!1!?" hidden="1"/>
          <p:cNvSpPr>
            <a:spLocks noChangeArrowheads="1"/>
          </p:cNvSpPr>
          <p:nvPr/>
        </p:nvSpPr>
        <p:spPr bwMode="auto">
          <a:xfrm>
            <a:off x="0" y="0"/>
            <a:ext cx="1588" cy="1588"/>
          </a:xfrm>
          <a:custGeom>
            <a:avLst/>
            <a:gdLst>
              <a:gd name="T0" fmla="*/ 798 w 21600"/>
              <a:gd name="T1" fmla="*/ 161 h 21600"/>
              <a:gd name="T2" fmla="*/ 215 w 21600"/>
              <a:gd name="T3" fmla="*/ 794 h 21600"/>
              <a:gd name="T4" fmla="*/ 798 w 21600"/>
              <a:gd name="T5" fmla="*/ 1588 h 21600"/>
              <a:gd name="T6" fmla="*/ 1373 w 21600"/>
              <a:gd name="T7" fmla="*/ 794 h 21600"/>
              <a:gd name="T8" fmla="*/ 17694720 60000 65536"/>
              <a:gd name="T9" fmla="*/ 11796480 60000 65536"/>
              <a:gd name="T10" fmla="*/ 5898240 60000 65536"/>
              <a:gd name="T11" fmla="*/ 0 60000 65536"/>
              <a:gd name="T12" fmla="*/ 5033 w 21600"/>
              <a:gd name="T13" fmla="*/ 2272 h 21600"/>
              <a:gd name="T14" fmla="*/ 16554 w 21600"/>
              <a:gd name="T15" fmla="*/ 13684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accent1"/>
          </a:solidFill>
          <a:ln w="9525" algn="ctr">
            <a:solidFill>
              <a:schemeClr val="tx1"/>
            </a:solidFill>
            <a:miter lim="800000"/>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灯片编号占位符 3"/>
          <p:cNvSpPr>
            <a:spLocks noGrp="1"/>
          </p:cNvSpPr>
          <p:nvPr>
            <p:ph type="sldNum" sz="quarter" idx="10"/>
          </p:nvPr>
        </p:nvSpPr>
        <p:spPr>
          <a:noFill/>
        </p:spPr>
        <p:txBody>
          <a:bodyPr/>
          <a:lstStyle/>
          <a:p>
            <a:pPr defTabSz="877888"/>
            <a:r>
              <a:rPr lang="en-US" altLang="zh-CN"/>
              <a:t>Page</a:t>
            </a:r>
            <a:fld id="{5C0C2955-D569-4D1D-9A6E-AE14B1A11310}" type="slidenum">
              <a:rPr lang="en-US" altLang="zh-CN"/>
              <a:pPr defTabSz="877888"/>
              <a:t>2</a:t>
            </a:fld>
            <a:endParaRPr lang="en-US" altLang="zh-CN"/>
          </a:p>
        </p:txBody>
      </p:sp>
      <p:sp>
        <p:nvSpPr>
          <p:cNvPr id="6147" name="Rectangle 18"/>
          <p:cNvSpPr>
            <a:spLocks noGrp="1" noChangeArrowheads="1"/>
          </p:cNvSpPr>
          <p:nvPr>
            <p:ph type="title"/>
          </p:nvPr>
        </p:nvSpPr>
        <p:spPr>
          <a:xfrm>
            <a:off x="1282700" y="358775"/>
            <a:ext cx="7089775" cy="868363"/>
          </a:xfrm>
        </p:spPr>
        <p:txBody>
          <a:bodyPr/>
          <a:lstStyle/>
          <a:p>
            <a:r>
              <a:rPr lang="zh-CN" altLang="en-US" smtClean="0"/>
              <a:t>前  言</a:t>
            </a:r>
          </a:p>
        </p:txBody>
      </p:sp>
      <p:sp>
        <p:nvSpPr>
          <p:cNvPr id="6148" name="Rectangle 19"/>
          <p:cNvSpPr>
            <a:spLocks noGrp="1" noChangeArrowheads="1"/>
          </p:cNvSpPr>
          <p:nvPr>
            <p:ph type="body" idx="1"/>
          </p:nvPr>
        </p:nvSpPr>
        <p:spPr/>
        <p:txBody>
          <a:bodyPr/>
          <a:lstStyle/>
          <a:p>
            <a:r>
              <a:rPr lang="en-US" altLang="zh-CN" dirty="0" smtClean="0"/>
              <a:t>IPTV</a:t>
            </a:r>
            <a:r>
              <a:rPr lang="zh-CN" altLang="en-US" dirty="0" smtClean="0"/>
              <a:t>端到端应用和其他基于</a:t>
            </a:r>
            <a:r>
              <a:rPr lang="en-US" altLang="zh-CN" dirty="0" smtClean="0"/>
              <a:t>IP</a:t>
            </a:r>
            <a:r>
              <a:rPr lang="zh-CN" altLang="en-US" dirty="0" smtClean="0"/>
              <a:t>的业务相比，从协议的角度主要是增加了对组播协议的要求</a:t>
            </a:r>
            <a:endParaRPr lang="en-US" altLang="zh-CN" dirty="0" smtClean="0"/>
          </a:p>
          <a:p>
            <a:r>
              <a:rPr lang="zh-CN" altLang="en-US" dirty="0" smtClean="0"/>
              <a:t>组</a:t>
            </a:r>
            <a:r>
              <a:rPr lang="zh-CN" altLang="en-US" dirty="0" smtClean="0"/>
              <a:t>播协议相对已经广泛应用的单播协议存在很多不同，是</a:t>
            </a:r>
            <a:r>
              <a:rPr lang="en-US" altLang="zh-CN" dirty="0" smtClean="0"/>
              <a:t>IPTV</a:t>
            </a:r>
            <a:r>
              <a:rPr lang="zh-CN" altLang="en-US" dirty="0" smtClean="0"/>
              <a:t>项目实施和维护的难点</a:t>
            </a:r>
            <a:endParaRPr lang="zh-CN" altLang="en-US" dirty="0" smtClean="0"/>
          </a:p>
          <a:p>
            <a:endParaRPr lang="en-US" altLang="zh-CN" dirty="0" smtClean="0"/>
          </a:p>
        </p:txBody>
      </p:sp>
      <p:pic>
        <p:nvPicPr>
          <p:cNvPr id="6152" name="Picture 12" descr="前言 copy"/>
          <p:cNvPicPr>
            <a:picLocks noChangeAspect="1" noChangeArrowheads="1"/>
          </p:cNvPicPr>
          <p:nvPr/>
        </p:nvPicPr>
        <p:blipFill>
          <a:blip r:embed="rId3" cstate="print"/>
          <a:srcRect/>
          <a:stretch>
            <a:fillRect/>
          </a:stretch>
        </p:blipFill>
        <p:spPr bwMode="auto">
          <a:xfrm>
            <a:off x="695325" y="477838"/>
            <a:ext cx="615950" cy="617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3"/>
          <p:cNvSpPr>
            <a:spLocks noGrp="1"/>
          </p:cNvSpPr>
          <p:nvPr>
            <p:ph type="sldNum" sz="quarter" idx="10"/>
          </p:nvPr>
        </p:nvSpPr>
        <p:spPr>
          <a:noFill/>
        </p:spPr>
        <p:txBody>
          <a:bodyPr/>
          <a:lstStyle/>
          <a:p>
            <a:pPr defTabSz="877888"/>
            <a:r>
              <a:rPr lang="en-US" altLang="zh-CN"/>
              <a:t>Page</a:t>
            </a:r>
            <a:fld id="{93816CD3-7348-4164-BE62-B2DFA440316D}" type="slidenum">
              <a:rPr lang="en-US" altLang="zh-CN"/>
              <a:pPr defTabSz="877888"/>
              <a:t>3</a:t>
            </a:fld>
            <a:endParaRPr lang="en-US" altLang="zh-CN"/>
          </a:p>
        </p:txBody>
      </p:sp>
      <p:sp>
        <p:nvSpPr>
          <p:cNvPr id="7171" name="Rectangle 21"/>
          <p:cNvSpPr>
            <a:spLocks noGrp="1" noChangeArrowheads="1"/>
          </p:cNvSpPr>
          <p:nvPr>
            <p:ph type="title"/>
          </p:nvPr>
        </p:nvSpPr>
        <p:spPr>
          <a:xfrm>
            <a:off x="1270000" y="330200"/>
            <a:ext cx="7112000" cy="868363"/>
          </a:xfrm>
        </p:spPr>
        <p:txBody>
          <a:bodyPr/>
          <a:lstStyle/>
          <a:p>
            <a:r>
              <a:rPr lang="zh-CN" altLang="en-US" smtClean="0"/>
              <a:t>关于本课程</a:t>
            </a:r>
          </a:p>
        </p:txBody>
      </p:sp>
      <p:sp>
        <p:nvSpPr>
          <p:cNvPr id="7172" name="Rectangle 22"/>
          <p:cNvSpPr>
            <a:spLocks noGrp="1" noChangeArrowheads="1"/>
          </p:cNvSpPr>
          <p:nvPr>
            <p:ph type="body" idx="1"/>
          </p:nvPr>
        </p:nvSpPr>
        <p:spPr/>
        <p:txBody>
          <a:bodyPr/>
          <a:lstStyle/>
          <a:p>
            <a:r>
              <a:rPr lang="zh-CN" altLang="en-US" dirty="0" smtClean="0"/>
              <a:t>本课</a:t>
            </a:r>
            <a:r>
              <a:rPr lang="zh-CN" altLang="en-US" dirty="0" smtClean="0"/>
              <a:t>程</a:t>
            </a:r>
            <a:r>
              <a:rPr lang="zh-CN" altLang="en-US" dirty="0" smtClean="0"/>
              <a:t>主</a:t>
            </a:r>
            <a:r>
              <a:rPr lang="zh-CN" altLang="en-US" dirty="0" smtClean="0"/>
              <a:t>要内容：</a:t>
            </a:r>
            <a:endParaRPr lang="zh-CN" altLang="en-US" dirty="0" smtClean="0"/>
          </a:p>
          <a:p>
            <a:pPr lvl="1"/>
            <a:r>
              <a:rPr lang="zh-CN" altLang="en-US" dirty="0" smtClean="0"/>
              <a:t>常用组播协议原理的介绍（</a:t>
            </a:r>
            <a:r>
              <a:rPr lang="en-US" altLang="zh-CN" dirty="0" smtClean="0"/>
              <a:t>PIM SM</a:t>
            </a:r>
            <a:r>
              <a:rPr lang="zh-CN" altLang="en-US" dirty="0" smtClean="0"/>
              <a:t>、</a:t>
            </a:r>
            <a:r>
              <a:rPr lang="en-US" altLang="zh-CN" dirty="0" smtClean="0"/>
              <a:t>IGMP</a:t>
            </a:r>
            <a:r>
              <a:rPr lang="zh-CN" altLang="en-US" dirty="0" smtClean="0"/>
              <a:t>、</a:t>
            </a:r>
            <a:r>
              <a:rPr lang="en-US" altLang="zh-CN" dirty="0" smtClean="0"/>
              <a:t>IGMP-Proxy</a:t>
            </a:r>
            <a:r>
              <a:rPr lang="zh-CN" altLang="en-US" dirty="0" smtClean="0"/>
              <a:t>、</a:t>
            </a:r>
            <a:r>
              <a:rPr lang="en-US" altLang="zh-CN" dirty="0" smtClean="0"/>
              <a:t>IGMP-Snooping</a:t>
            </a:r>
            <a:r>
              <a:rPr lang="zh-CN" altLang="en-US" dirty="0" smtClean="0"/>
              <a:t>）</a:t>
            </a:r>
            <a:endParaRPr lang="en-US" altLang="zh-CN" dirty="0" smtClean="0"/>
          </a:p>
          <a:p>
            <a:pPr lvl="1"/>
            <a:r>
              <a:rPr lang="zh-CN" altLang="en-US" dirty="0" smtClean="0"/>
              <a:t>典</a:t>
            </a:r>
            <a:r>
              <a:rPr lang="zh-CN" altLang="en-US" dirty="0" smtClean="0"/>
              <a:t>型的组网的分析</a:t>
            </a:r>
            <a:endParaRPr lang="en-US" altLang="zh-CN" dirty="0" smtClean="0"/>
          </a:p>
        </p:txBody>
      </p:sp>
      <p:pic>
        <p:nvPicPr>
          <p:cNvPr id="7176" name="Picture 11" descr="前言 copy"/>
          <p:cNvPicPr>
            <a:picLocks noChangeAspect="1" noChangeArrowheads="1"/>
          </p:cNvPicPr>
          <p:nvPr/>
        </p:nvPicPr>
        <p:blipFill>
          <a:blip r:embed="rId3" cstate="print"/>
          <a:srcRect/>
          <a:stretch>
            <a:fillRect/>
          </a:stretch>
        </p:blipFill>
        <p:spPr bwMode="auto">
          <a:xfrm>
            <a:off x="695325" y="476250"/>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灯片编号占位符 3"/>
          <p:cNvSpPr>
            <a:spLocks noGrp="1"/>
          </p:cNvSpPr>
          <p:nvPr>
            <p:ph type="sldNum" sz="quarter" idx="10"/>
          </p:nvPr>
        </p:nvSpPr>
        <p:spPr>
          <a:noFill/>
        </p:spPr>
        <p:txBody>
          <a:bodyPr/>
          <a:lstStyle/>
          <a:p>
            <a:pPr defTabSz="877888"/>
            <a:r>
              <a:rPr lang="en-US" altLang="zh-CN"/>
              <a:t>Page</a:t>
            </a:r>
            <a:fld id="{63EDB2BC-61D8-403B-A406-E8509683BFFD}" type="slidenum">
              <a:rPr lang="en-US" altLang="zh-CN"/>
              <a:pPr defTabSz="877888"/>
              <a:t>4</a:t>
            </a:fld>
            <a:endParaRPr lang="en-US" altLang="zh-CN"/>
          </a:p>
        </p:txBody>
      </p:sp>
      <p:sp>
        <p:nvSpPr>
          <p:cNvPr id="10243" name="Rectangle 7"/>
          <p:cNvSpPr>
            <a:spLocks noGrp="1" noChangeArrowheads="1"/>
          </p:cNvSpPr>
          <p:nvPr>
            <p:ph type="title"/>
          </p:nvPr>
        </p:nvSpPr>
        <p:spPr>
          <a:xfrm>
            <a:off x="1317625" y="339725"/>
            <a:ext cx="7054850" cy="868363"/>
          </a:xfrm>
        </p:spPr>
        <p:txBody>
          <a:bodyPr/>
          <a:lstStyle/>
          <a:p>
            <a:r>
              <a:rPr lang="zh-CN" altLang="en-US" smtClean="0"/>
              <a:t>培训目标</a:t>
            </a:r>
          </a:p>
        </p:txBody>
      </p:sp>
      <p:sp>
        <p:nvSpPr>
          <p:cNvPr id="10244" name="Rectangle 8"/>
          <p:cNvSpPr>
            <a:spLocks noGrp="1" noChangeArrowheads="1"/>
          </p:cNvSpPr>
          <p:nvPr>
            <p:ph type="body" idx="1"/>
          </p:nvPr>
        </p:nvSpPr>
        <p:spPr/>
        <p:txBody>
          <a:bodyPr/>
          <a:lstStyle/>
          <a:p>
            <a:pPr>
              <a:lnSpc>
                <a:spcPct val="160000"/>
              </a:lnSpc>
            </a:pPr>
            <a:r>
              <a:rPr lang="zh-CN" altLang="en-US" dirty="0" smtClean="0"/>
              <a:t>学完本课程后，您应该</a:t>
            </a:r>
            <a:r>
              <a:rPr lang="zh-CN" altLang="en-US" dirty="0" smtClean="0"/>
              <a:t>能掌握：</a:t>
            </a:r>
            <a:endParaRPr lang="zh-CN" altLang="en-US" dirty="0" smtClean="0"/>
          </a:p>
          <a:p>
            <a:pPr lvl="1">
              <a:lnSpc>
                <a:spcPct val="160000"/>
              </a:lnSpc>
            </a:pPr>
            <a:r>
              <a:rPr lang="en-US" altLang="zh-CN" dirty="0" smtClean="0"/>
              <a:t>PIM SM</a:t>
            </a:r>
            <a:r>
              <a:rPr lang="zh-CN" altLang="en-US" dirty="0" smtClean="0"/>
              <a:t>网络的基本原理规划主要考虑因素</a:t>
            </a:r>
            <a:endParaRPr lang="en-US" altLang="zh-CN" dirty="0" smtClean="0"/>
          </a:p>
          <a:p>
            <a:pPr lvl="1">
              <a:lnSpc>
                <a:spcPct val="160000"/>
              </a:lnSpc>
            </a:pPr>
            <a:r>
              <a:rPr lang="en-US" altLang="zh-CN" dirty="0" smtClean="0"/>
              <a:t>IGMP</a:t>
            </a:r>
            <a:r>
              <a:rPr lang="zh-CN" altLang="en-US" dirty="0" smtClean="0"/>
              <a:t>的交互过程</a:t>
            </a:r>
            <a:endParaRPr lang="zh-CN" altLang="en-US" dirty="0" smtClean="0"/>
          </a:p>
          <a:p>
            <a:pPr lvl="1">
              <a:lnSpc>
                <a:spcPct val="160000"/>
              </a:lnSpc>
            </a:pPr>
            <a:r>
              <a:rPr lang="en-US" altLang="zh-CN" dirty="0" smtClean="0"/>
              <a:t>IGMP-Proxy IGMP-Snooping</a:t>
            </a:r>
            <a:r>
              <a:rPr lang="zh-CN" altLang="en-US" dirty="0" smtClean="0"/>
              <a:t>的基本场景</a:t>
            </a:r>
            <a:endParaRPr lang="zh-CN" altLang="en-US" dirty="0" smtClean="0"/>
          </a:p>
          <a:p>
            <a:pPr lvl="1">
              <a:lnSpc>
                <a:spcPct val="160000"/>
              </a:lnSpc>
              <a:buNone/>
            </a:pPr>
            <a:endParaRPr lang="zh-CN" altLang="en-US" dirty="0" smtClean="0"/>
          </a:p>
        </p:txBody>
      </p:sp>
      <p:pic>
        <p:nvPicPr>
          <p:cNvPr id="10246" name="Picture 11" descr="目标"/>
          <p:cNvPicPr>
            <a:picLocks noChangeAspect="1" noChangeArrowheads="1"/>
          </p:cNvPicPr>
          <p:nvPr/>
        </p:nvPicPr>
        <p:blipFill>
          <a:blip r:embed="rId3" cstate="print"/>
          <a:srcRect/>
          <a:stretch>
            <a:fillRect/>
          </a:stretch>
        </p:blipFill>
        <p:spPr bwMode="auto">
          <a:xfrm>
            <a:off x="698500" y="465138"/>
            <a:ext cx="622300"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5</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343275"/>
          </a:xfrm>
        </p:spPr>
        <p:txBody>
          <a:bodyPr/>
          <a:lstStyle/>
          <a:p>
            <a:pPr marL="419100" indent="-419100">
              <a:buClr>
                <a:schemeClr val="tx1"/>
              </a:buClr>
              <a:buSzTx/>
              <a:buFont typeface="Wingdings" pitchFamily="2" charset="2"/>
              <a:buAutoNum type="arabicPeriod"/>
            </a:pPr>
            <a:r>
              <a:rPr lang="en-US" altLang="zh-CN" b="1" dirty="0" smtClean="0"/>
              <a:t>IPTV E2E</a:t>
            </a:r>
            <a:r>
              <a:rPr lang="zh-CN" altLang="en-US" b="1" dirty="0" smtClean="0"/>
              <a:t>解决方案中所使用的组播特性简介</a:t>
            </a:r>
            <a:endParaRPr lang="zh-CN" altLang="en-US" b="1" dirty="0" smtClean="0"/>
          </a:p>
          <a:p>
            <a:pPr marL="419100" indent="-419100">
              <a:buClr>
                <a:schemeClr val="tx1"/>
              </a:buClr>
              <a:buSzTx/>
              <a:buFont typeface="Wingdings" pitchFamily="2" charset="2"/>
              <a:buAutoNum type="arabicPeriod"/>
            </a:pPr>
            <a:r>
              <a:rPr lang="zh-CN" altLang="en-US" dirty="0" smtClean="0"/>
              <a:t> </a:t>
            </a:r>
            <a:r>
              <a:rPr lang="zh-CN" altLang="en-US" dirty="0" smtClean="0"/>
              <a:t>组播基础</a:t>
            </a:r>
            <a:endParaRPr lang="zh-CN" altLang="en-US" dirty="0" smtClean="0"/>
          </a:p>
          <a:p>
            <a:pPr marL="419100" indent="-419100">
              <a:buClr>
                <a:schemeClr val="tx1"/>
              </a:buClr>
              <a:buSzTx/>
              <a:buFont typeface="Wingdings" pitchFamily="2" charset="2"/>
              <a:buAutoNum type="arabicPeriod"/>
            </a:pPr>
            <a:r>
              <a:rPr lang="zh-CN" altLang="en-US" dirty="0" smtClean="0"/>
              <a:t>组播分发树</a:t>
            </a:r>
            <a:endParaRPr lang="en-US" altLang="zh-CN" dirty="0" smtClean="0"/>
          </a:p>
          <a:p>
            <a:pPr marL="419100" indent="-419100">
              <a:buClr>
                <a:schemeClr val="tx1"/>
              </a:buClr>
              <a:buSzTx/>
              <a:buFont typeface="Wingdings" pitchFamily="2" charset="2"/>
              <a:buAutoNum type="arabicPeriod"/>
            </a:pPr>
            <a:r>
              <a:rPr lang="en-US" altLang="zh-CN" dirty="0" smtClean="0"/>
              <a:t>IGMP</a:t>
            </a:r>
            <a:r>
              <a:rPr lang="zh-CN" altLang="en-US" dirty="0" smtClean="0"/>
              <a:t>原理</a:t>
            </a:r>
            <a:endParaRPr lang="en-US" altLang="zh-CN" dirty="0" smtClean="0"/>
          </a:p>
          <a:p>
            <a:pPr marL="419100" indent="-419100">
              <a:buClr>
                <a:schemeClr val="tx1"/>
              </a:buClr>
              <a:buSzTx/>
              <a:buFont typeface="Wingdings" pitchFamily="2" charset="2"/>
              <a:buAutoNum type="arabicPeriod"/>
            </a:pPr>
            <a:r>
              <a:rPr lang="en-US" altLang="zh-CN" dirty="0" smtClean="0"/>
              <a:t>IGMP-Proxy IGMP-Snooping</a:t>
            </a:r>
            <a:r>
              <a:rPr lang="zh-CN" altLang="en-US" dirty="0" smtClean="0"/>
              <a:t>介绍</a:t>
            </a:r>
            <a:endParaRPr lang="en-US" altLang="zh-CN" dirty="0" smtClean="0"/>
          </a:p>
          <a:p>
            <a:pPr marL="419100" indent="-419100">
              <a:buClr>
                <a:schemeClr val="tx1"/>
              </a:buClr>
              <a:buSzTx/>
              <a:buFont typeface="Wingdings" pitchFamily="2" charset="2"/>
              <a:buAutoNum type="arabicPeriod"/>
            </a:pPr>
            <a:r>
              <a:rPr lang="en-US" altLang="zh-CN" dirty="0" smtClean="0"/>
              <a:t>PIM</a:t>
            </a:r>
            <a:endParaRPr lang="zh-CN" altLang="en-US" dirty="0" smtClean="0"/>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日期占位符 3"/>
          <p:cNvSpPr>
            <a:spLocks noGrp="1"/>
          </p:cNvSpPr>
          <p:nvPr>
            <p:ph type="dt" sz="half" idx="10"/>
          </p:nvPr>
        </p:nvSpPr>
        <p:spPr/>
        <p:txBody>
          <a:bodyPr/>
          <a:lstStyle/>
          <a:p>
            <a:r>
              <a:rPr lang="de-DE">
                <a:solidFill>
                  <a:srgbClr val="000000"/>
                </a:solidFill>
              </a:rPr>
              <a:t>Page </a:t>
            </a:r>
            <a:fld id="{5D731B66-18CD-4DAC-A2C1-084EAE8E5EAA}" type="slidenum">
              <a:rPr lang="de-DE">
                <a:solidFill>
                  <a:srgbClr val="000000"/>
                </a:solidFill>
              </a:rPr>
              <a:pPr/>
              <a:t>6</a:t>
            </a:fld>
            <a:endParaRPr lang="en-GB">
              <a:solidFill>
                <a:srgbClr val="000000"/>
              </a:solidFill>
            </a:endParaRPr>
          </a:p>
        </p:txBody>
      </p:sp>
      <p:sp>
        <p:nvSpPr>
          <p:cNvPr id="603138" name="AutoShape 2"/>
          <p:cNvSpPr>
            <a:spLocks noChangeArrowheads="1"/>
          </p:cNvSpPr>
          <p:nvPr/>
        </p:nvSpPr>
        <p:spPr bwMode="auto">
          <a:xfrm>
            <a:off x="6917176" y="5342166"/>
            <a:ext cx="1439207" cy="432707"/>
          </a:xfrm>
          <a:prstGeom prst="wedgeRoundRectCallout">
            <a:avLst>
              <a:gd name="adj1" fmla="val -37523"/>
              <a:gd name="adj2" fmla="val -189620"/>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Allocate IP based on  Option60/61/82 </a:t>
            </a:r>
          </a:p>
        </p:txBody>
      </p:sp>
      <p:sp>
        <p:nvSpPr>
          <p:cNvPr id="603139" name="Line 3"/>
          <p:cNvSpPr>
            <a:spLocks noChangeShapeType="1"/>
          </p:cNvSpPr>
          <p:nvPr/>
        </p:nvSpPr>
        <p:spPr bwMode="auto">
          <a:xfrm>
            <a:off x="7020558" y="3612698"/>
            <a:ext cx="504674" cy="1008289"/>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0" name="Line 4"/>
          <p:cNvSpPr>
            <a:spLocks noChangeShapeType="1"/>
          </p:cNvSpPr>
          <p:nvPr/>
        </p:nvSpPr>
        <p:spPr bwMode="auto">
          <a:xfrm>
            <a:off x="7020558" y="4189640"/>
            <a:ext cx="504674" cy="431346"/>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1" name="Line 5"/>
          <p:cNvSpPr>
            <a:spLocks noChangeShapeType="1"/>
          </p:cNvSpPr>
          <p:nvPr/>
        </p:nvSpPr>
        <p:spPr bwMode="auto">
          <a:xfrm flipV="1">
            <a:off x="6948461" y="3181352"/>
            <a:ext cx="503314" cy="504825"/>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2" name="Line 6"/>
          <p:cNvSpPr>
            <a:spLocks noChangeShapeType="1"/>
          </p:cNvSpPr>
          <p:nvPr/>
        </p:nvSpPr>
        <p:spPr bwMode="auto">
          <a:xfrm flipV="1">
            <a:off x="6948462" y="3109234"/>
            <a:ext cx="576771" cy="1080407"/>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3" name="Line 7"/>
          <p:cNvSpPr>
            <a:spLocks noChangeShapeType="1"/>
          </p:cNvSpPr>
          <p:nvPr/>
        </p:nvSpPr>
        <p:spPr bwMode="auto">
          <a:xfrm>
            <a:off x="8243475" y="3612697"/>
            <a:ext cx="216290" cy="217714"/>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4" name="Line 8"/>
          <p:cNvSpPr>
            <a:spLocks noChangeShapeType="1"/>
          </p:cNvSpPr>
          <p:nvPr/>
        </p:nvSpPr>
        <p:spPr bwMode="auto">
          <a:xfrm flipV="1">
            <a:off x="8243475" y="3902530"/>
            <a:ext cx="216290" cy="287111"/>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5" name="Line 9"/>
          <p:cNvSpPr>
            <a:spLocks noChangeShapeType="1"/>
          </p:cNvSpPr>
          <p:nvPr/>
        </p:nvSpPr>
        <p:spPr bwMode="auto">
          <a:xfrm flipV="1">
            <a:off x="1764323" y="4800600"/>
            <a:ext cx="719603" cy="288471"/>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46" name="Line 10"/>
          <p:cNvSpPr>
            <a:spLocks noChangeShapeType="1"/>
          </p:cNvSpPr>
          <p:nvPr/>
        </p:nvSpPr>
        <p:spPr bwMode="auto">
          <a:xfrm>
            <a:off x="1764323" y="5089071"/>
            <a:ext cx="719603" cy="36059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147" name="Picture 11" descr="云3"/>
          <p:cNvPicPr>
            <a:picLocks noChangeAspect="1" noChangeArrowheads="1"/>
          </p:cNvPicPr>
          <p:nvPr/>
        </p:nvPicPr>
        <p:blipFill>
          <a:blip r:embed="rId3" cstate="print"/>
          <a:srcRect/>
          <a:stretch>
            <a:fillRect/>
          </a:stretch>
        </p:blipFill>
        <p:spPr bwMode="auto">
          <a:xfrm>
            <a:off x="4644098" y="2853418"/>
            <a:ext cx="1799690" cy="3167743"/>
          </a:xfrm>
          <a:prstGeom prst="rect">
            <a:avLst/>
          </a:prstGeom>
          <a:noFill/>
        </p:spPr>
      </p:pic>
      <p:pic>
        <p:nvPicPr>
          <p:cNvPr id="603148" name="Picture 12" descr="云3"/>
          <p:cNvPicPr>
            <a:picLocks noChangeAspect="1" noChangeArrowheads="1"/>
          </p:cNvPicPr>
          <p:nvPr/>
        </p:nvPicPr>
        <p:blipFill>
          <a:blip r:embed="rId3" cstate="print"/>
          <a:srcRect/>
          <a:stretch>
            <a:fillRect/>
          </a:stretch>
        </p:blipFill>
        <p:spPr bwMode="auto">
          <a:xfrm>
            <a:off x="2195541" y="3212648"/>
            <a:ext cx="1224278" cy="2664279"/>
          </a:xfrm>
          <a:prstGeom prst="rect">
            <a:avLst/>
          </a:prstGeom>
          <a:noFill/>
        </p:spPr>
      </p:pic>
      <p:sp>
        <p:nvSpPr>
          <p:cNvPr id="603150" name="Line 14"/>
          <p:cNvSpPr>
            <a:spLocks noChangeShapeType="1"/>
          </p:cNvSpPr>
          <p:nvPr/>
        </p:nvSpPr>
        <p:spPr bwMode="auto">
          <a:xfrm flipH="1" flipV="1">
            <a:off x="1692227" y="3501120"/>
            <a:ext cx="2088075" cy="21499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1" name="Rectangle 15"/>
          <p:cNvSpPr>
            <a:spLocks noChangeArrowheads="1"/>
          </p:cNvSpPr>
          <p:nvPr/>
        </p:nvSpPr>
        <p:spPr bwMode="auto">
          <a:xfrm>
            <a:off x="3461988" y="5008790"/>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NPE</a:t>
            </a:r>
            <a:endParaRPr lang="en-GB" sz="1000" b="1" dirty="0">
              <a:solidFill>
                <a:srgbClr val="000000"/>
              </a:solidFill>
              <a:ea typeface="宋体" pitchFamily="2" charset="-122"/>
              <a:cs typeface="Arial" charset="0"/>
            </a:endParaRPr>
          </a:p>
        </p:txBody>
      </p:sp>
      <p:sp>
        <p:nvSpPr>
          <p:cNvPr id="603152" name="Rectangle 16"/>
          <p:cNvSpPr>
            <a:spLocks noChangeArrowheads="1"/>
          </p:cNvSpPr>
          <p:nvPr/>
        </p:nvSpPr>
        <p:spPr bwMode="auto">
          <a:xfrm>
            <a:off x="5285120" y="4148819"/>
            <a:ext cx="625108" cy="430887"/>
          </a:xfrm>
          <a:prstGeom prst="rect">
            <a:avLst/>
          </a:prstGeom>
          <a:noFill/>
          <a:ln w="9525">
            <a:noFill/>
            <a:miter lim="800000"/>
            <a:headEnd/>
            <a:tailEnd/>
          </a:ln>
        </p:spPr>
        <p:txBody>
          <a:bodyPr wrap="none" lIns="0" tIns="0" rIns="0" bIns="0">
            <a:spAutoFit/>
          </a:bodyPr>
          <a:lstStyle/>
          <a:p>
            <a:pPr algn="just" defTabSz="913987" fontAlgn="base"/>
            <a:r>
              <a:rPr lang="en-US" altLang="zh-CN" sz="1400" b="1" dirty="0">
                <a:solidFill>
                  <a:srgbClr val="808080"/>
                </a:solidFill>
                <a:ea typeface="宋体" pitchFamily="2" charset="-122"/>
              </a:rPr>
              <a:t> </a:t>
            </a:r>
          </a:p>
          <a:p>
            <a:pPr algn="just" defTabSz="913987" fontAlgn="base"/>
            <a:r>
              <a:rPr lang="en-US" altLang="zh-CN" sz="1400" b="1" dirty="0">
                <a:solidFill>
                  <a:srgbClr val="808080"/>
                </a:solidFill>
                <a:ea typeface="宋体" pitchFamily="2" charset="-122"/>
              </a:rPr>
              <a:t>IP Core</a:t>
            </a:r>
          </a:p>
        </p:txBody>
      </p:sp>
      <p:sp>
        <p:nvSpPr>
          <p:cNvPr id="603153" name="Line 17"/>
          <p:cNvSpPr>
            <a:spLocks noChangeShapeType="1"/>
          </p:cNvSpPr>
          <p:nvPr/>
        </p:nvSpPr>
        <p:spPr bwMode="auto">
          <a:xfrm>
            <a:off x="2123443" y="1484540"/>
            <a:ext cx="0" cy="4800600"/>
          </a:xfrm>
          <a:prstGeom prst="line">
            <a:avLst/>
          </a:prstGeom>
          <a:noFill/>
          <a:ln w="19050">
            <a:solidFill>
              <a:schemeClr val="tx2"/>
            </a:solidFill>
            <a:prstDash val="dash"/>
            <a:round/>
            <a:headEnd/>
            <a:tailEnd/>
          </a:ln>
          <a:effectLst/>
        </p:spPr>
        <p:txBody>
          <a:bodyPr lIns="78328" tIns="39165" rIns="78328" bIns="39165">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4" name="Line 18"/>
          <p:cNvSpPr>
            <a:spLocks noChangeShapeType="1"/>
          </p:cNvSpPr>
          <p:nvPr/>
        </p:nvSpPr>
        <p:spPr bwMode="auto">
          <a:xfrm>
            <a:off x="3491915" y="1484540"/>
            <a:ext cx="0" cy="4800600"/>
          </a:xfrm>
          <a:prstGeom prst="line">
            <a:avLst/>
          </a:prstGeom>
          <a:noFill/>
          <a:ln w="19050">
            <a:solidFill>
              <a:schemeClr val="tx2"/>
            </a:solidFill>
            <a:prstDash val="dash"/>
            <a:round/>
            <a:headEnd/>
            <a:tailEnd/>
          </a:ln>
          <a:effectLst/>
        </p:spPr>
        <p:txBody>
          <a:bodyPr lIns="78328" tIns="39165" rIns="78328" bIns="39165">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5" name="Line 19"/>
          <p:cNvSpPr>
            <a:spLocks noChangeShapeType="1"/>
          </p:cNvSpPr>
          <p:nvPr/>
        </p:nvSpPr>
        <p:spPr bwMode="auto">
          <a:xfrm>
            <a:off x="4644096" y="1484540"/>
            <a:ext cx="0" cy="4800600"/>
          </a:xfrm>
          <a:prstGeom prst="line">
            <a:avLst/>
          </a:prstGeom>
          <a:noFill/>
          <a:ln w="19050">
            <a:solidFill>
              <a:schemeClr val="tx2"/>
            </a:solidFill>
            <a:prstDash val="dash"/>
            <a:round/>
            <a:headEnd/>
            <a:tailEnd/>
          </a:ln>
          <a:effectLst/>
        </p:spPr>
        <p:txBody>
          <a:bodyPr lIns="78328" tIns="39165" rIns="78328" bIns="39165">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6" name="Line 20"/>
          <p:cNvSpPr>
            <a:spLocks noChangeShapeType="1"/>
          </p:cNvSpPr>
          <p:nvPr/>
        </p:nvSpPr>
        <p:spPr bwMode="auto">
          <a:xfrm>
            <a:off x="6660075" y="1484540"/>
            <a:ext cx="0" cy="4800600"/>
          </a:xfrm>
          <a:prstGeom prst="line">
            <a:avLst/>
          </a:prstGeom>
          <a:noFill/>
          <a:ln w="19050">
            <a:solidFill>
              <a:schemeClr val="tx2"/>
            </a:solidFill>
            <a:prstDash val="dash"/>
            <a:round/>
            <a:headEnd/>
            <a:tailEnd/>
          </a:ln>
          <a:effectLst/>
        </p:spPr>
        <p:txBody>
          <a:bodyPr lIns="78328" tIns="39165" rIns="78328" bIns="39165">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7" name="Text Box 21"/>
          <p:cNvSpPr txBox="1">
            <a:spLocks noChangeArrowheads="1"/>
          </p:cNvSpPr>
          <p:nvPr/>
        </p:nvSpPr>
        <p:spPr bwMode="auto">
          <a:xfrm>
            <a:off x="603979" y="5950404"/>
            <a:ext cx="575411" cy="250615"/>
          </a:xfrm>
          <a:prstGeom prst="rect">
            <a:avLst/>
          </a:prstGeom>
          <a:solidFill>
            <a:schemeClr val="tx2"/>
          </a:solidFill>
          <a:ln w="9525">
            <a:noFill/>
            <a:miter lim="800000"/>
            <a:headEnd/>
            <a:tailEnd/>
          </a:ln>
          <a:effectLst/>
        </p:spPr>
        <p:txBody>
          <a:bodyPr lIns="91410" tIns="45705" rIns="91410" bIns="45705">
            <a:spAutoFit/>
          </a:bodyPr>
          <a:lstStyle/>
          <a:p>
            <a:pPr defTabSz="913987" fontAlgn="base">
              <a:spcBef>
                <a:spcPct val="50000"/>
              </a:spcBef>
            </a:pPr>
            <a:r>
              <a:rPr lang="en-US" altLang="zh-CN" sz="1000" b="1" dirty="0">
                <a:solidFill>
                  <a:srgbClr val="FFFFFF"/>
                </a:solidFill>
                <a:ea typeface="宋体" pitchFamily="2" charset="-122"/>
              </a:rPr>
              <a:t>HOME </a:t>
            </a:r>
          </a:p>
        </p:txBody>
      </p:sp>
      <p:sp>
        <p:nvSpPr>
          <p:cNvPr id="603158" name="Line 22"/>
          <p:cNvSpPr>
            <a:spLocks noChangeShapeType="1"/>
          </p:cNvSpPr>
          <p:nvPr/>
        </p:nvSpPr>
        <p:spPr bwMode="auto">
          <a:xfrm flipH="1">
            <a:off x="1322222" y="1484541"/>
            <a:ext cx="9523" cy="4727121"/>
          </a:xfrm>
          <a:prstGeom prst="line">
            <a:avLst/>
          </a:prstGeom>
          <a:noFill/>
          <a:ln w="19050">
            <a:solidFill>
              <a:schemeClr val="tx2"/>
            </a:solidFill>
            <a:prstDash val="dash"/>
            <a:round/>
            <a:headEnd/>
            <a:tailEnd/>
          </a:ln>
          <a:effectLst/>
        </p:spPr>
        <p:txBody>
          <a:bodyPr lIns="78328" tIns="39165" rIns="78328" bIns="39165">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59" name="Text Box 23"/>
          <p:cNvSpPr txBox="1">
            <a:spLocks noChangeArrowheads="1"/>
          </p:cNvSpPr>
          <p:nvPr/>
        </p:nvSpPr>
        <p:spPr bwMode="auto">
          <a:xfrm>
            <a:off x="6824674" y="5950404"/>
            <a:ext cx="648867" cy="250615"/>
          </a:xfrm>
          <a:prstGeom prst="rect">
            <a:avLst/>
          </a:prstGeom>
          <a:solidFill>
            <a:schemeClr val="tx2"/>
          </a:solidFill>
          <a:ln w="9525">
            <a:noFill/>
            <a:miter lim="800000"/>
            <a:headEnd/>
            <a:tailEnd/>
          </a:ln>
          <a:effectLst/>
        </p:spPr>
        <p:txBody>
          <a:bodyPr lIns="91410" tIns="45705" rIns="91410" bIns="45705">
            <a:spAutoFit/>
          </a:bodyPr>
          <a:lstStyle/>
          <a:p>
            <a:pPr defTabSz="913987" fontAlgn="base">
              <a:spcBef>
                <a:spcPct val="50000"/>
              </a:spcBef>
            </a:pPr>
            <a:r>
              <a:rPr lang="en-US" altLang="zh-CN" sz="1000" b="1" dirty="0">
                <a:solidFill>
                  <a:srgbClr val="FFFFFF"/>
                </a:solidFill>
                <a:ea typeface="宋体" pitchFamily="2" charset="-122"/>
              </a:rPr>
              <a:t>Service </a:t>
            </a:r>
          </a:p>
        </p:txBody>
      </p:sp>
      <p:sp>
        <p:nvSpPr>
          <p:cNvPr id="603160" name="Text Box 24"/>
          <p:cNvSpPr txBox="1">
            <a:spLocks noChangeArrowheads="1"/>
          </p:cNvSpPr>
          <p:nvPr/>
        </p:nvSpPr>
        <p:spPr bwMode="auto">
          <a:xfrm>
            <a:off x="1394319" y="5950404"/>
            <a:ext cx="648867" cy="250615"/>
          </a:xfrm>
          <a:prstGeom prst="rect">
            <a:avLst/>
          </a:prstGeom>
          <a:solidFill>
            <a:schemeClr val="tx2"/>
          </a:solidFill>
          <a:ln w="9525">
            <a:noFill/>
            <a:miter lim="800000"/>
            <a:headEnd/>
            <a:tailEnd/>
          </a:ln>
          <a:effectLst/>
        </p:spPr>
        <p:txBody>
          <a:bodyPr lIns="91410" tIns="45705" rIns="91410" bIns="45705">
            <a:spAutoFit/>
          </a:bodyPr>
          <a:lstStyle/>
          <a:p>
            <a:pPr defTabSz="913987" fontAlgn="base">
              <a:spcBef>
                <a:spcPct val="50000"/>
              </a:spcBef>
            </a:pPr>
            <a:r>
              <a:rPr lang="en-US" altLang="zh-CN" sz="1000" b="1" dirty="0">
                <a:solidFill>
                  <a:srgbClr val="FFFFFF"/>
                </a:solidFill>
                <a:ea typeface="宋体" pitchFamily="2" charset="-122"/>
              </a:rPr>
              <a:t>Access </a:t>
            </a:r>
          </a:p>
        </p:txBody>
      </p:sp>
      <p:sp>
        <p:nvSpPr>
          <p:cNvPr id="603161" name="Text Box 25"/>
          <p:cNvSpPr txBox="1">
            <a:spLocks noChangeArrowheads="1"/>
          </p:cNvSpPr>
          <p:nvPr/>
        </p:nvSpPr>
        <p:spPr bwMode="auto">
          <a:xfrm>
            <a:off x="4850865" y="5950404"/>
            <a:ext cx="1368471" cy="250615"/>
          </a:xfrm>
          <a:prstGeom prst="rect">
            <a:avLst/>
          </a:prstGeom>
          <a:solidFill>
            <a:schemeClr val="tx2"/>
          </a:solidFill>
          <a:ln w="9525">
            <a:noFill/>
            <a:miter lim="800000"/>
            <a:headEnd/>
            <a:tailEnd/>
          </a:ln>
          <a:effectLst/>
        </p:spPr>
        <p:txBody>
          <a:bodyPr lIns="91410" tIns="45705" rIns="91410" bIns="45705">
            <a:spAutoFit/>
          </a:bodyPr>
          <a:lstStyle/>
          <a:p>
            <a:pPr algn="ctr" defTabSz="913987" fontAlgn="base">
              <a:spcBef>
                <a:spcPct val="50000"/>
              </a:spcBef>
            </a:pPr>
            <a:r>
              <a:rPr lang="en-US" altLang="zh-CN" sz="1000" b="1" dirty="0">
                <a:solidFill>
                  <a:srgbClr val="FFFFFF"/>
                </a:solidFill>
                <a:ea typeface="宋体" pitchFamily="2" charset="-122"/>
              </a:rPr>
              <a:t> Backbone CORE</a:t>
            </a:r>
          </a:p>
        </p:txBody>
      </p:sp>
      <p:sp>
        <p:nvSpPr>
          <p:cNvPr id="603162" name="Text Box 26"/>
          <p:cNvSpPr txBox="1">
            <a:spLocks noChangeArrowheads="1"/>
          </p:cNvSpPr>
          <p:nvPr/>
        </p:nvSpPr>
        <p:spPr bwMode="auto">
          <a:xfrm>
            <a:off x="3781662" y="5950404"/>
            <a:ext cx="798502" cy="250615"/>
          </a:xfrm>
          <a:prstGeom prst="rect">
            <a:avLst/>
          </a:prstGeom>
          <a:solidFill>
            <a:schemeClr val="tx2"/>
          </a:solidFill>
          <a:ln w="9525">
            <a:noFill/>
            <a:miter lim="800000"/>
            <a:headEnd/>
            <a:tailEnd/>
          </a:ln>
          <a:effectLst/>
        </p:spPr>
        <p:txBody>
          <a:bodyPr lIns="91410" tIns="45705" rIns="91410" bIns="45705">
            <a:spAutoFit/>
          </a:bodyPr>
          <a:lstStyle/>
          <a:p>
            <a:pPr algn="ctr" defTabSz="913987" fontAlgn="base">
              <a:spcBef>
                <a:spcPct val="50000"/>
              </a:spcBef>
            </a:pPr>
            <a:r>
              <a:rPr lang="en-US" altLang="zh-CN" sz="1000" b="1" dirty="0">
                <a:solidFill>
                  <a:srgbClr val="FFFFFF"/>
                </a:solidFill>
                <a:ea typeface="宋体" pitchFamily="2" charset="-122"/>
              </a:rPr>
              <a:t>POP </a:t>
            </a:r>
          </a:p>
        </p:txBody>
      </p:sp>
      <p:sp>
        <p:nvSpPr>
          <p:cNvPr id="603163" name="Text Box 27"/>
          <p:cNvSpPr txBox="1">
            <a:spLocks noChangeArrowheads="1"/>
          </p:cNvSpPr>
          <p:nvPr/>
        </p:nvSpPr>
        <p:spPr bwMode="auto">
          <a:xfrm>
            <a:off x="2268996" y="5950404"/>
            <a:ext cx="1150822" cy="250615"/>
          </a:xfrm>
          <a:prstGeom prst="rect">
            <a:avLst/>
          </a:prstGeom>
          <a:solidFill>
            <a:schemeClr val="tx2"/>
          </a:solidFill>
          <a:ln w="9525">
            <a:noFill/>
            <a:miter lim="800000"/>
            <a:headEnd/>
            <a:tailEnd/>
          </a:ln>
          <a:effectLst/>
        </p:spPr>
        <p:txBody>
          <a:bodyPr lIns="91410" tIns="45705" rIns="91410" bIns="45705">
            <a:spAutoFit/>
          </a:bodyPr>
          <a:lstStyle/>
          <a:p>
            <a:pPr algn="ctr" defTabSz="913987" fontAlgn="base">
              <a:spcBef>
                <a:spcPct val="50000"/>
              </a:spcBef>
            </a:pPr>
            <a:r>
              <a:rPr lang="en-US" altLang="zh-CN" sz="1000" b="1" dirty="0">
                <a:solidFill>
                  <a:srgbClr val="FFFFFF"/>
                </a:solidFill>
                <a:ea typeface="宋体" pitchFamily="2" charset="-122"/>
              </a:rPr>
              <a:t>Aggregation</a:t>
            </a:r>
          </a:p>
        </p:txBody>
      </p:sp>
      <p:sp>
        <p:nvSpPr>
          <p:cNvPr id="603164" name="Line 28"/>
          <p:cNvSpPr>
            <a:spLocks noChangeShapeType="1"/>
          </p:cNvSpPr>
          <p:nvPr/>
        </p:nvSpPr>
        <p:spPr bwMode="auto">
          <a:xfrm flipH="1">
            <a:off x="6300953" y="3609977"/>
            <a:ext cx="576771" cy="2721"/>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65" name="Line 29"/>
          <p:cNvSpPr>
            <a:spLocks noChangeShapeType="1"/>
          </p:cNvSpPr>
          <p:nvPr/>
        </p:nvSpPr>
        <p:spPr bwMode="auto">
          <a:xfrm flipH="1">
            <a:off x="6300953" y="4113440"/>
            <a:ext cx="576771" cy="4082"/>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66" name="Line 30"/>
          <p:cNvSpPr>
            <a:spLocks noChangeShapeType="1"/>
          </p:cNvSpPr>
          <p:nvPr/>
        </p:nvSpPr>
        <p:spPr bwMode="auto">
          <a:xfrm>
            <a:off x="3781660" y="5449661"/>
            <a:ext cx="288386" cy="21635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67" name="Line 31"/>
          <p:cNvSpPr>
            <a:spLocks noChangeShapeType="1"/>
          </p:cNvSpPr>
          <p:nvPr/>
        </p:nvSpPr>
        <p:spPr bwMode="auto">
          <a:xfrm flipV="1">
            <a:off x="3851036" y="4513491"/>
            <a:ext cx="216289" cy="21499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68" name="Line 32"/>
          <p:cNvSpPr>
            <a:spLocks noChangeShapeType="1"/>
          </p:cNvSpPr>
          <p:nvPr/>
        </p:nvSpPr>
        <p:spPr bwMode="auto">
          <a:xfrm>
            <a:off x="4212880" y="4440013"/>
            <a:ext cx="790339" cy="432707"/>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69" name="Line 33"/>
          <p:cNvSpPr>
            <a:spLocks noChangeShapeType="1"/>
          </p:cNvSpPr>
          <p:nvPr/>
        </p:nvSpPr>
        <p:spPr bwMode="auto">
          <a:xfrm>
            <a:off x="3853758" y="4800600"/>
            <a:ext cx="1078725"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70" name="Line 34"/>
          <p:cNvSpPr>
            <a:spLocks noChangeShapeType="1"/>
          </p:cNvSpPr>
          <p:nvPr/>
        </p:nvSpPr>
        <p:spPr bwMode="auto">
          <a:xfrm>
            <a:off x="3853758" y="5423807"/>
            <a:ext cx="1149461"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71" name="Line 35"/>
          <p:cNvSpPr>
            <a:spLocks noChangeShapeType="1"/>
          </p:cNvSpPr>
          <p:nvPr/>
        </p:nvSpPr>
        <p:spPr bwMode="auto">
          <a:xfrm flipV="1">
            <a:off x="4212880" y="5378904"/>
            <a:ext cx="790339" cy="429986"/>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72" name="Rectangle 36"/>
          <p:cNvSpPr>
            <a:spLocks noChangeArrowheads="1"/>
          </p:cNvSpPr>
          <p:nvPr/>
        </p:nvSpPr>
        <p:spPr bwMode="auto">
          <a:xfrm>
            <a:off x="4263211" y="4231821"/>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BRAS</a:t>
            </a:r>
            <a:endParaRPr lang="en-GB" sz="1000" b="1" dirty="0">
              <a:solidFill>
                <a:srgbClr val="000000"/>
              </a:solidFill>
              <a:ea typeface="宋体" pitchFamily="2" charset="-122"/>
              <a:cs typeface="Arial" charset="0"/>
            </a:endParaRPr>
          </a:p>
        </p:txBody>
      </p:sp>
      <p:sp>
        <p:nvSpPr>
          <p:cNvPr id="603174" name="Oval 38"/>
          <p:cNvSpPr>
            <a:spLocks noChangeArrowheads="1"/>
          </p:cNvSpPr>
          <p:nvPr/>
        </p:nvSpPr>
        <p:spPr bwMode="auto">
          <a:xfrm rot="16200000">
            <a:off x="2664718" y="4262004"/>
            <a:ext cx="864053" cy="1655497"/>
          </a:xfrm>
          <a:prstGeom prst="ellipse">
            <a:avLst/>
          </a:prstGeom>
          <a:noFill/>
          <a:ln w="19050" algn="ctr">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175" name="Picture 39" descr="05"/>
          <p:cNvPicPr>
            <a:picLocks noChangeAspect="1" noChangeArrowheads="1"/>
          </p:cNvPicPr>
          <p:nvPr/>
        </p:nvPicPr>
        <p:blipFill>
          <a:blip r:embed="rId4" cstate="print"/>
          <a:srcRect/>
          <a:stretch>
            <a:fillRect/>
          </a:stretch>
        </p:blipFill>
        <p:spPr bwMode="auto">
          <a:xfrm>
            <a:off x="2313887" y="4657727"/>
            <a:ext cx="461144" cy="300717"/>
          </a:xfrm>
          <a:prstGeom prst="rect">
            <a:avLst/>
          </a:prstGeom>
          <a:noFill/>
          <a:ln w="9525">
            <a:noFill/>
            <a:miter lim="800000"/>
            <a:headEnd/>
            <a:tailEnd/>
          </a:ln>
          <a:effectLst/>
        </p:spPr>
      </p:pic>
      <p:pic>
        <p:nvPicPr>
          <p:cNvPr id="603176" name="Picture 40" descr="05"/>
          <p:cNvPicPr>
            <a:picLocks noChangeAspect="1" noChangeArrowheads="1"/>
          </p:cNvPicPr>
          <p:nvPr/>
        </p:nvPicPr>
        <p:blipFill>
          <a:blip r:embed="rId5" cstate="print"/>
          <a:srcRect/>
          <a:stretch>
            <a:fillRect/>
          </a:stretch>
        </p:blipFill>
        <p:spPr bwMode="auto">
          <a:xfrm>
            <a:off x="2313887" y="5231948"/>
            <a:ext cx="461144" cy="302079"/>
          </a:xfrm>
          <a:prstGeom prst="rect">
            <a:avLst/>
          </a:prstGeom>
          <a:noFill/>
          <a:ln w="9525">
            <a:noFill/>
            <a:miter lim="800000"/>
            <a:headEnd/>
            <a:tailEnd/>
          </a:ln>
          <a:effectLst/>
        </p:spPr>
      </p:pic>
      <p:pic>
        <p:nvPicPr>
          <p:cNvPr id="603177" name="Picture 41" descr="05"/>
          <p:cNvPicPr>
            <a:picLocks noChangeAspect="1" noChangeArrowheads="1"/>
          </p:cNvPicPr>
          <p:nvPr/>
        </p:nvPicPr>
        <p:blipFill>
          <a:blip r:embed="rId4" cstate="print"/>
          <a:srcRect/>
          <a:stretch>
            <a:fillRect/>
          </a:stretch>
        </p:blipFill>
        <p:spPr bwMode="auto">
          <a:xfrm>
            <a:off x="3491916" y="5229227"/>
            <a:ext cx="461144" cy="300717"/>
          </a:xfrm>
          <a:prstGeom prst="rect">
            <a:avLst/>
          </a:prstGeom>
          <a:noFill/>
          <a:ln w="9525">
            <a:noFill/>
            <a:miter lim="800000"/>
            <a:headEnd/>
            <a:tailEnd/>
          </a:ln>
          <a:effectLst/>
        </p:spPr>
      </p:pic>
      <p:pic>
        <p:nvPicPr>
          <p:cNvPr id="603178" name="Picture 42" descr="05"/>
          <p:cNvPicPr>
            <a:picLocks noChangeAspect="1" noChangeArrowheads="1"/>
          </p:cNvPicPr>
          <p:nvPr/>
        </p:nvPicPr>
        <p:blipFill>
          <a:blip r:embed="rId4" cstate="print"/>
          <a:srcRect/>
          <a:stretch>
            <a:fillRect/>
          </a:stretch>
        </p:blipFill>
        <p:spPr bwMode="auto">
          <a:xfrm>
            <a:off x="3491916" y="4656364"/>
            <a:ext cx="461144" cy="299357"/>
          </a:xfrm>
          <a:prstGeom prst="rect">
            <a:avLst/>
          </a:prstGeom>
          <a:noFill/>
          <a:ln w="9525">
            <a:noFill/>
            <a:miter lim="800000"/>
            <a:headEnd/>
            <a:tailEnd/>
          </a:ln>
          <a:effectLst/>
        </p:spPr>
      </p:pic>
      <p:grpSp>
        <p:nvGrpSpPr>
          <p:cNvPr id="2" name="Group 43"/>
          <p:cNvGrpSpPr>
            <a:grpSpLocks/>
          </p:cNvGrpSpPr>
          <p:nvPr/>
        </p:nvGrpSpPr>
        <p:grpSpPr bwMode="auto">
          <a:xfrm>
            <a:off x="4789650" y="4678136"/>
            <a:ext cx="423056" cy="266700"/>
            <a:chOff x="2635" y="2918"/>
            <a:chExt cx="240" cy="119"/>
          </a:xfrm>
        </p:grpSpPr>
        <p:sp>
          <p:nvSpPr>
            <p:cNvPr id="603180" name="Oval 44"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1" name="Oval 45"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2" name="Rectangle 46"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3" name="Freeform 47"/>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4" name="Freeform 48"/>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5" name="Freeform 49"/>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6" name="Freeform 50"/>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7" name="Line 51"/>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88" name="Line 52"/>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grpSp>
        <p:nvGrpSpPr>
          <p:cNvPr id="3" name="Group 53"/>
          <p:cNvGrpSpPr>
            <a:grpSpLocks/>
          </p:cNvGrpSpPr>
          <p:nvPr/>
        </p:nvGrpSpPr>
        <p:grpSpPr bwMode="auto">
          <a:xfrm>
            <a:off x="4789650" y="5299983"/>
            <a:ext cx="423056" cy="265339"/>
            <a:chOff x="2635" y="2918"/>
            <a:chExt cx="240" cy="119"/>
          </a:xfrm>
        </p:grpSpPr>
        <p:sp>
          <p:nvSpPr>
            <p:cNvPr id="603190" name="Oval 54"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1" name="Oval 55"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2" name="Rectangle 56"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3" name="Freeform 57"/>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4" name="Freeform 58"/>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5" name="Freeform 59"/>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6" name="Freeform 60"/>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7" name="Line 61"/>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198" name="Line 62"/>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sp>
        <p:nvSpPr>
          <p:cNvPr id="603199" name="Rectangle 63"/>
          <p:cNvSpPr>
            <a:spLocks noChangeArrowheads="1"/>
          </p:cNvSpPr>
          <p:nvPr/>
        </p:nvSpPr>
        <p:spPr bwMode="auto">
          <a:xfrm>
            <a:off x="2410470" y="4220937"/>
            <a:ext cx="661110" cy="213633"/>
          </a:xfrm>
          <a:prstGeom prst="rect">
            <a:avLst/>
          </a:prstGeom>
          <a:noFill/>
          <a:ln w="9525">
            <a:noFill/>
            <a:miter lim="800000"/>
            <a:headEnd/>
            <a:tailEnd/>
          </a:ln>
        </p:spPr>
        <p:txBody>
          <a:bodyPr wrap="none" lIns="0" tIns="0" rIns="0" bIns="0">
            <a:spAutoFit/>
          </a:bodyPr>
          <a:lstStyle/>
          <a:p>
            <a:pPr algn="just" defTabSz="913987" fontAlgn="base"/>
            <a:r>
              <a:rPr lang="en-US" altLang="zh-CN" sz="1400" b="1" dirty="0">
                <a:solidFill>
                  <a:srgbClr val="808080"/>
                </a:solidFill>
                <a:ea typeface="宋体" pitchFamily="2" charset="-122"/>
              </a:rPr>
              <a:t>Metro-E</a:t>
            </a:r>
          </a:p>
        </p:txBody>
      </p:sp>
      <p:sp>
        <p:nvSpPr>
          <p:cNvPr id="603200" name="Line 64"/>
          <p:cNvSpPr>
            <a:spLocks noChangeShapeType="1"/>
          </p:cNvSpPr>
          <p:nvPr/>
        </p:nvSpPr>
        <p:spPr bwMode="auto">
          <a:xfrm flipV="1">
            <a:off x="5507895" y="2560864"/>
            <a:ext cx="432578" cy="431347"/>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1" name="Line 65"/>
          <p:cNvSpPr>
            <a:spLocks noChangeShapeType="1"/>
          </p:cNvSpPr>
          <p:nvPr/>
        </p:nvSpPr>
        <p:spPr bwMode="auto">
          <a:xfrm flipV="1">
            <a:off x="5940472" y="2560866"/>
            <a:ext cx="504674" cy="504825"/>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nvGrpSpPr>
          <p:cNvPr id="4" name="Group 66"/>
          <p:cNvGrpSpPr>
            <a:grpSpLocks/>
          </p:cNvGrpSpPr>
          <p:nvPr/>
        </p:nvGrpSpPr>
        <p:grpSpPr bwMode="auto">
          <a:xfrm>
            <a:off x="5725544" y="2941864"/>
            <a:ext cx="424417" cy="266700"/>
            <a:chOff x="2635" y="2918"/>
            <a:chExt cx="240" cy="119"/>
          </a:xfrm>
        </p:grpSpPr>
        <p:sp>
          <p:nvSpPr>
            <p:cNvPr id="603203" name="Oval 67"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4" name="Oval 68"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5" name="Rectangle 69"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6" name="Freeform 70"/>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7" name="Freeform 71"/>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8" name="Freeform 72"/>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09" name="Freeform 73"/>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0" name="Line 74"/>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1" name="Line 75"/>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grpSp>
        <p:nvGrpSpPr>
          <p:cNvPr id="5" name="Group 76"/>
          <p:cNvGrpSpPr>
            <a:grpSpLocks/>
          </p:cNvGrpSpPr>
          <p:nvPr/>
        </p:nvGrpSpPr>
        <p:grpSpPr bwMode="auto">
          <a:xfrm>
            <a:off x="5292965" y="2941864"/>
            <a:ext cx="424417" cy="266700"/>
            <a:chOff x="2635" y="2918"/>
            <a:chExt cx="240" cy="119"/>
          </a:xfrm>
        </p:grpSpPr>
        <p:sp>
          <p:nvSpPr>
            <p:cNvPr id="603213" name="Oval 77"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4" name="Oval 78"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5" name="Rectangle 79"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6" name="Freeform 80"/>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7" name="Freeform 81"/>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8" name="Freeform 82"/>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19" name="Freeform 83"/>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20" name="Line 84"/>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21" name="Line 85"/>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sp>
        <p:nvSpPr>
          <p:cNvPr id="603222" name="Line 86"/>
          <p:cNvSpPr>
            <a:spLocks noChangeShapeType="1"/>
          </p:cNvSpPr>
          <p:nvPr/>
        </p:nvSpPr>
        <p:spPr bwMode="auto">
          <a:xfrm>
            <a:off x="4140782" y="4584248"/>
            <a:ext cx="0" cy="1152525"/>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223" name="Picture 87" descr="0713蔡钻华数通增加图标01"/>
          <p:cNvPicPr>
            <a:picLocks noChangeAspect="1" noChangeArrowheads="1"/>
          </p:cNvPicPr>
          <p:nvPr/>
        </p:nvPicPr>
        <p:blipFill>
          <a:blip r:embed="rId7" cstate="print"/>
          <a:srcRect/>
          <a:stretch>
            <a:fillRect/>
          </a:stretch>
        </p:blipFill>
        <p:spPr bwMode="auto">
          <a:xfrm>
            <a:off x="3942177" y="4369255"/>
            <a:ext cx="386328" cy="265339"/>
          </a:xfrm>
          <a:prstGeom prst="rect">
            <a:avLst/>
          </a:prstGeom>
          <a:noFill/>
        </p:spPr>
      </p:pic>
      <p:sp>
        <p:nvSpPr>
          <p:cNvPr id="603225" name="Line 89"/>
          <p:cNvSpPr>
            <a:spLocks noChangeShapeType="1"/>
          </p:cNvSpPr>
          <p:nvPr/>
        </p:nvSpPr>
        <p:spPr bwMode="auto">
          <a:xfrm flipH="1">
            <a:off x="684236" y="5138058"/>
            <a:ext cx="967180" cy="1905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226" name="Picture 90" descr="videophone"/>
          <p:cNvPicPr>
            <a:picLocks noChangeAspect="1" noChangeArrowheads="1"/>
          </p:cNvPicPr>
          <p:nvPr/>
        </p:nvPicPr>
        <p:blipFill>
          <a:blip r:embed="rId8" cstate="print">
            <a:clrChange>
              <a:clrFrom>
                <a:srgbClr val="4C628B"/>
              </a:clrFrom>
              <a:clrTo>
                <a:srgbClr val="4C628B">
                  <a:alpha val="0"/>
                </a:srgbClr>
              </a:clrTo>
            </a:clrChange>
          </a:blip>
          <a:srcRect/>
          <a:stretch>
            <a:fillRect/>
          </a:stretch>
        </p:blipFill>
        <p:spPr bwMode="auto">
          <a:xfrm>
            <a:off x="250298" y="4657727"/>
            <a:ext cx="152355" cy="214993"/>
          </a:xfrm>
          <a:prstGeom prst="rect">
            <a:avLst/>
          </a:prstGeom>
          <a:noFill/>
          <a:ln w="9525">
            <a:noFill/>
            <a:miter lim="800000"/>
            <a:headEnd/>
            <a:tailEnd/>
          </a:ln>
        </p:spPr>
      </p:pic>
      <p:pic>
        <p:nvPicPr>
          <p:cNvPr id="603227" name="Picture 91" descr="TV_1"/>
          <p:cNvPicPr>
            <a:picLocks noChangeAspect="1" noChangeArrowheads="1"/>
          </p:cNvPicPr>
          <p:nvPr/>
        </p:nvPicPr>
        <p:blipFill>
          <a:blip r:embed="rId9" cstate="print"/>
          <a:srcRect/>
          <a:stretch>
            <a:fillRect/>
          </a:stretch>
        </p:blipFill>
        <p:spPr bwMode="auto">
          <a:xfrm>
            <a:off x="255738" y="4872720"/>
            <a:ext cx="172760" cy="268060"/>
          </a:xfrm>
          <a:prstGeom prst="rect">
            <a:avLst/>
          </a:prstGeom>
          <a:noFill/>
        </p:spPr>
      </p:pic>
      <p:sp>
        <p:nvSpPr>
          <p:cNvPr id="603228" name="Line 92"/>
          <p:cNvSpPr>
            <a:spLocks noChangeShapeType="1"/>
          </p:cNvSpPr>
          <p:nvPr/>
        </p:nvSpPr>
        <p:spPr bwMode="auto">
          <a:xfrm>
            <a:off x="394490" y="4770664"/>
            <a:ext cx="201326" cy="311604"/>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29" name="Line 93"/>
          <p:cNvSpPr>
            <a:spLocks noChangeShapeType="1"/>
          </p:cNvSpPr>
          <p:nvPr/>
        </p:nvSpPr>
        <p:spPr bwMode="auto">
          <a:xfrm>
            <a:off x="424418" y="5029200"/>
            <a:ext cx="171399" cy="104775"/>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30" name="Line 94"/>
          <p:cNvSpPr>
            <a:spLocks noChangeShapeType="1"/>
          </p:cNvSpPr>
          <p:nvPr/>
        </p:nvSpPr>
        <p:spPr bwMode="auto">
          <a:xfrm flipV="1">
            <a:off x="360484" y="5182961"/>
            <a:ext cx="235333" cy="53067"/>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32" name="Text Box 96"/>
          <p:cNvSpPr txBox="1">
            <a:spLocks noChangeArrowheads="1"/>
          </p:cNvSpPr>
          <p:nvPr/>
        </p:nvSpPr>
        <p:spPr bwMode="auto">
          <a:xfrm>
            <a:off x="34866" y="5161190"/>
            <a:ext cx="123432"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PC</a:t>
            </a:r>
          </a:p>
        </p:txBody>
      </p:sp>
      <p:sp>
        <p:nvSpPr>
          <p:cNvPr id="603233" name="Text Box 97"/>
          <p:cNvSpPr txBox="1">
            <a:spLocks noChangeArrowheads="1"/>
          </p:cNvSpPr>
          <p:nvPr/>
        </p:nvSpPr>
        <p:spPr bwMode="auto">
          <a:xfrm>
            <a:off x="33165" y="4584247"/>
            <a:ext cx="442429"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SIP Phone</a:t>
            </a:r>
          </a:p>
        </p:txBody>
      </p:sp>
      <p:sp>
        <p:nvSpPr>
          <p:cNvPr id="603234" name="Text Box 98"/>
          <p:cNvSpPr txBox="1">
            <a:spLocks noChangeArrowheads="1"/>
          </p:cNvSpPr>
          <p:nvPr/>
        </p:nvSpPr>
        <p:spPr bwMode="auto">
          <a:xfrm>
            <a:off x="34141" y="4909458"/>
            <a:ext cx="177934"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STB</a:t>
            </a:r>
          </a:p>
        </p:txBody>
      </p:sp>
      <p:sp>
        <p:nvSpPr>
          <p:cNvPr id="603236" name="Text Box 100"/>
          <p:cNvSpPr txBox="1">
            <a:spLocks noChangeArrowheads="1"/>
          </p:cNvSpPr>
          <p:nvPr/>
        </p:nvSpPr>
        <p:spPr bwMode="auto">
          <a:xfrm>
            <a:off x="496431" y="5236029"/>
            <a:ext cx="198773"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ONU</a:t>
            </a:r>
          </a:p>
        </p:txBody>
      </p:sp>
      <p:pic>
        <p:nvPicPr>
          <p:cNvPr id="603237" name="Picture 101" descr="图片205"/>
          <p:cNvPicPr>
            <a:picLocks noChangeAspect="1" noChangeArrowheads="1"/>
          </p:cNvPicPr>
          <p:nvPr/>
        </p:nvPicPr>
        <p:blipFill>
          <a:blip r:embed="rId10" cstate="print"/>
          <a:srcRect/>
          <a:stretch>
            <a:fillRect/>
          </a:stretch>
        </p:blipFill>
        <p:spPr bwMode="auto">
          <a:xfrm>
            <a:off x="531883" y="5089073"/>
            <a:ext cx="214929" cy="123825"/>
          </a:xfrm>
          <a:prstGeom prst="rect">
            <a:avLst/>
          </a:prstGeom>
          <a:noFill/>
        </p:spPr>
      </p:pic>
      <p:pic>
        <p:nvPicPr>
          <p:cNvPr id="603238" name="Picture 102" descr="图片155"/>
          <p:cNvPicPr>
            <a:picLocks noChangeAspect="1" noChangeArrowheads="1"/>
          </p:cNvPicPr>
          <p:nvPr/>
        </p:nvPicPr>
        <p:blipFill>
          <a:blip r:embed="rId11" cstate="print"/>
          <a:srcRect/>
          <a:stretch>
            <a:fillRect/>
          </a:stretch>
        </p:blipFill>
        <p:spPr bwMode="auto">
          <a:xfrm>
            <a:off x="1212036" y="5068661"/>
            <a:ext cx="190443" cy="144236"/>
          </a:xfrm>
          <a:prstGeom prst="rect">
            <a:avLst/>
          </a:prstGeom>
          <a:noFill/>
        </p:spPr>
      </p:pic>
      <p:sp>
        <p:nvSpPr>
          <p:cNvPr id="603239" name="Text Box 103"/>
          <p:cNvSpPr txBox="1">
            <a:spLocks noChangeArrowheads="1"/>
          </p:cNvSpPr>
          <p:nvPr/>
        </p:nvSpPr>
        <p:spPr bwMode="auto">
          <a:xfrm>
            <a:off x="1218423" y="5236029"/>
            <a:ext cx="310983"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Splitter</a:t>
            </a:r>
          </a:p>
        </p:txBody>
      </p:sp>
      <p:pic>
        <p:nvPicPr>
          <p:cNvPr id="603240" name="Picture 104" descr="DIANNAO"/>
          <p:cNvPicPr>
            <a:picLocks noChangeAspect="1" noChangeArrowheads="1"/>
          </p:cNvPicPr>
          <p:nvPr/>
        </p:nvPicPr>
        <p:blipFill>
          <a:blip r:embed="rId12" cstate="print">
            <a:clrChange>
              <a:clrFrom>
                <a:srgbClr val="FEFEF6"/>
              </a:clrFrom>
              <a:clrTo>
                <a:srgbClr val="FEFEF6">
                  <a:alpha val="0"/>
                </a:srgbClr>
              </a:clrTo>
            </a:clrChange>
          </a:blip>
          <a:srcRect/>
          <a:stretch>
            <a:fillRect/>
          </a:stretch>
        </p:blipFill>
        <p:spPr bwMode="auto">
          <a:xfrm>
            <a:off x="179562" y="5142141"/>
            <a:ext cx="248937" cy="144236"/>
          </a:xfrm>
          <a:prstGeom prst="rect">
            <a:avLst/>
          </a:prstGeom>
          <a:noFill/>
        </p:spPr>
      </p:pic>
      <p:sp>
        <p:nvSpPr>
          <p:cNvPr id="603241" name="Text Box 105"/>
          <p:cNvSpPr txBox="1">
            <a:spLocks noChangeAspect="1" noChangeArrowheads="1"/>
          </p:cNvSpPr>
          <p:nvPr/>
        </p:nvSpPr>
        <p:spPr bwMode="auto">
          <a:xfrm>
            <a:off x="1397038" y="5285015"/>
            <a:ext cx="533241" cy="156483"/>
          </a:xfrm>
          <a:prstGeom prst="rect">
            <a:avLst/>
          </a:prstGeom>
          <a:noFill/>
          <a:ln w="28575" algn="ctr">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US" altLang="zh-CN" sz="800" b="1" dirty="0">
                <a:solidFill>
                  <a:srgbClr val="000000"/>
                </a:solidFill>
                <a:latin typeface="FuturaA Bk BT" pitchFamily="34" charset="0"/>
                <a:ea typeface="宋体" pitchFamily="2" charset="-122"/>
              </a:rPr>
              <a:t>OLT</a:t>
            </a:r>
          </a:p>
        </p:txBody>
      </p:sp>
      <p:pic>
        <p:nvPicPr>
          <p:cNvPr id="603242" name="Picture 106" descr="015"/>
          <p:cNvPicPr>
            <a:picLocks noChangeAspect="1" noChangeArrowheads="1"/>
          </p:cNvPicPr>
          <p:nvPr/>
        </p:nvPicPr>
        <p:blipFill>
          <a:blip r:embed="rId13" cstate="print"/>
          <a:srcRect/>
          <a:stretch>
            <a:fillRect/>
          </a:stretch>
        </p:blipFill>
        <p:spPr bwMode="auto">
          <a:xfrm>
            <a:off x="1539870" y="4925786"/>
            <a:ext cx="299268" cy="342900"/>
          </a:xfrm>
          <a:prstGeom prst="rect">
            <a:avLst/>
          </a:prstGeom>
          <a:noFill/>
          <a:ln w="28575" algn="ctr">
            <a:noFill/>
            <a:miter lim="800000"/>
            <a:headEnd/>
            <a:tailEnd/>
          </a:ln>
          <a:effectLst/>
        </p:spPr>
      </p:pic>
      <p:sp>
        <p:nvSpPr>
          <p:cNvPr id="603243" name="Line 107"/>
          <p:cNvSpPr>
            <a:spLocks noChangeShapeType="1"/>
          </p:cNvSpPr>
          <p:nvPr/>
        </p:nvSpPr>
        <p:spPr bwMode="auto">
          <a:xfrm flipH="1">
            <a:off x="6300953" y="3680733"/>
            <a:ext cx="576771" cy="544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44" name="Line 108"/>
          <p:cNvSpPr>
            <a:spLocks noChangeShapeType="1"/>
          </p:cNvSpPr>
          <p:nvPr/>
        </p:nvSpPr>
        <p:spPr bwMode="auto">
          <a:xfrm flipH="1">
            <a:off x="6300953" y="4042682"/>
            <a:ext cx="647507" cy="4082"/>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nvGrpSpPr>
          <p:cNvPr id="6" name="Group 109"/>
          <p:cNvGrpSpPr>
            <a:grpSpLocks/>
          </p:cNvGrpSpPr>
          <p:nvPr/>
        </p:nvGrpSpPr>
        <p:grpSpPr bwMode="auto">
          <a:xfrm>
            <a:off x="5940472" y="3969205"/>
            <a:ext cx="423056" cy="268060"/>
            <a:chOff x="2635" y="2918"/>
            <a:chExt cx="240" cy="119"/>
          </a:xfrm>
        </p:grpSpPr>
        <p:sp>
          <p:nvSpPr>
            <p:cNvPr id="603246" name="Oval 110"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47" name="Oval 111"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48" name="Rectangle 112"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49" name="Freeform 113"/>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0" name="Freeform 114"/>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1" name="Freeform 115"/>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2" name="Freeform 116"/>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3" name="Line 117"/>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4" name="Line 118"/>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grpSp>
        <p:nvGrpSpPr>
          <p:cNvPr id="7" name="Group 119"/>
          <p:cNvGrpSpPr>
            <a:grpSpLocks/>
          </p:cNvGrpSpPr>
          <p:nvPr/>
        </p:nvGrpSpPr>
        <p:grpSpPr bwMode="auto">
          <a:xfrm>
            <a:off x="5940472" y="3539218"/>
            <a:ext cx="423056" cy="265339"/>
            <a:chOff x="2635" y="2918"/>
            <a:chExt cx="240" cy="119"/>
          </a:xfrm>
        </p:grpSpPr>
        <p:sp>
          <p:nvSpPr>
            <p:cNvPr id="603256" name="Oval 120"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7" name="Oval 121"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8" name="Rectangle 122"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59" name="Freeform 123"/>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60" name="Freeform 124"/>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61" name="Freeform 125"/>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62" name="Freeform 126"/>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63" name="Line 127"/>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64" name="Line 128"/>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sp>
        <p:nvSpPr>
          <p:cNvPr id="603265" name="Rectangle 129"/>
          <p:cNvSpPr>
            <a:spLocks noChangeArrowheads="1"/>
          </p:cNvSpPr>
          <p:nvPr/>
        </p:nvSpPr>
        <p:spPr bwMode="auto">
          <a:xfrm>
            <a:off x="7741523" y="4263119"/>
            <a:ext cx="1041997" cy="220436"/>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sz="1000" b="1" dirty="0">
                <a:solidFill>
                  <a:srgbClr val="000000"/>
                </a:solidFill>
                <a:ea typeface="宋体" pitchFamily="2" charset="-122"/>
                <a:cs typeface="Arial" charset="0"/>
              </a:rPr>
              <a:t>IPTV </a:t>
            </a:r>
            <a:r>
              <a:rPr lang="en-GB" altLang="zh-CN" sz="1000" b="1" dirty="0">
                <a:solidFill>
                  <a:srgbClr val="000000"/>
                </a:solidFill>
                <a:ea typeface="宋体" pitchFamily="2" charset="-122"/>
                <a:cs typeface="Arial" charset="0"/>
              </a:rPr>
              <a:t>C</a:t>
            </a:r>
            <a:r>
              <a:rPr lang="en-GB" sz="1000" b="1" dirty="0">
                <a:solidFill>
                  <a:srgbClr val="000000"/>
                </a:solidFill>
                <a:ea typeface="宋体" pitchFamily="2" charset="-122"/>
                <a:cs typeface="Arial" charset="0"/>
              </a:rPr>
              <a:t>entral node</a:t>
            </a:r>
          </a:p>
        </p:txBody>
      </p:sp>
      <p:sp>
        <p:nvSpPr>
          <p:cNvPr id="603266" name="Rectangle 130"/>
          <p:cNvSpPr>
            <a:spLocks noChangeArrowheads="1"/>
          </p:cNvSpPr>
          <p:nvPr/>
        </p:nvSpPr>
        <p:spPr bwMode="auto">
          <a:xfrm>
            <a:off x="4499905" y="2491468"/>
            <a:ext cx="1296375" cy="217714"/>
          </a:xfrm>
          <a:prstGeom prst="rect">
            <a:avLst/>
          </a:prstGeom>
          <a:noFill/>
          <a:ln w="28575" algn="ctr">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US" altLang="zh-CN" sz="1000" b="1" dirty="0">
                <a:solidFill>
                  <a:srgbClr val="000000"/>
                </a:solidFill>
                <a:ea typeface="宋体" pitchFamily="2" charset="-122"/>
                <a:cs typeface="Arial" charset="0"/>
              </a:rPr>
              <a:t>IPTV Edge node</a:t>
            </a:r>
            <a:endParaRPr lang="en-GB" sz="1000" b="1" dirty="0">
              <a:solidFill>
                <a:srgbClr val="000000"/>
              </a:solidFill>
              <a:ea typeface="宋体" pitchFamily="2" charset="-122"/>
              <a:cs typeface="Arial" charset="0"/>
            </a:endParaRPr>
          </a:p>
        </p:txBody>
      </p:sp>
      <p:pic>
        <p:nvPicPr>
          <p:cNvPr id="603267" name="Picture 131" descr="0713蔡钻华数通增加图标01"/>
          <p:cNvPicPr>
            <a:picLocks noChangeAspect="1" noChangeArrowheads="1"/>
          </p:cNvPicPr>
          <p:nvPr/>
        </p:nvPicPr>
        <p:blipFill>
          <a:blip r:embed="rId7" cstate="print"/>
          <a:srcRect/>
          <a:stretch>
            <a:fillRect/>
          </a:stretch>
        </p:blipFill>
        <p:spPr bwMode="auto">
          <a:xfrm>
            <a:off x="3942177" y="5615668"/>
            <a:ext cx="386328" cy="265339"/>
          </a:xfrm>
          <a:prstGeom prst="rect">
            <a:avLst/>
          </a:prstGeom>
          <a:noFill/>
        </p:spPr>
      </p:pic>
      <p:sp>
        <p:nvSpPr>
          <p:cNvPr id="603271" name="Text Box 135"/>
          <p:cNvSpPr txBox="1">
            <a:spLocks noChangeArrowheads="1"/>
          </p:cNvSpPr>
          <p:nvPr/>
        </p:nvSpPr>
        <p:spPr bwMode="auto">
          <a:xfrm>
            <a:off x="1113346" y="4944837"/>
            <a:ext cx="423193" cy="92333"/>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600" dirty="0">
                <a:solidFill>
                  <a:srgbClr val="000000"/>
                </a:solidFill>
                <a:ea typeface="宋体" pitchFamily="2" charset="-122"/>
              </a:rPr>
              <a:t>GPON/Fiber</a:t>
            </a:r>
          </a:p>
        </p:txBody>
      </p:sp>
      <p:sp>
        <p:nvSpPr>
          <p:cNvPr id="603272" name="Line 136"/>
          <p:cNvSpPr>
            <a:spLocks noChangeShapeType="1"/>
          </p:cNvSpPr>
          <p:nvPr/>
        </p:nvSpPr>
        <p:spPr bwMode="auto">
          <a:xfrm>
            <a:off x="7020559" y="3612697"/>
            <a:ext cx="1078725"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3" name="Line 137"/>
          <p:cNvSpPr>
            <a:spLocks noChangeShapeType="1"/>
          </p:cNvSpPr>
          <p:nvPr/>
        </p:nvSpPr>
        <p:spPr bwMode="auto">
          <a:xfrm>
            <a:off x="7020559" y="4117521"/>
            <a:ext cx="1078725"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4" name="Line 138"/>
          <p:cNvSpPr>
            <a:spLocks noChangeShapeType="1"/>
          </p:cNvSpPr>
          <p:nvPr/>
        </p:nvSpPr>
        <p:spPr bwMode="auto">
          <a:xfrm>
            <a:off x="7525232" y="3686177"/>
            <a:ext cx="0" cy="360589"/>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5" name="Line 139"/>
          <p:cNvSpPr>
            <a:spLocks noChangeShapeType="1"/>
          </p:cNvSpPr>
          <p:nvPr/>
        </p:nvSpPr>
        <p:spPr bwMode="auto">
          <a:xfrm>
            <a:off x="8172739" y="3686177"/>
            <a:ext cx="0" cy="360589"/>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6" name="Line 140"/>
          <p:cNvSpPr>
            <a:spLocks noChangeShapeType="1"/>
          </p:cNvSpPr>
          <p:nvPr/>
        </p:nvSpPr>
        <p:spPr bwMode="auto">
          <a:xfrm>
            <a:off x="8100643" y="3686177"/>
            <a:ext cx="0" cy="360589"/>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7" name="Line 141"/>
          <p:cNvSpPr>
            <a:spLocks noChangeShapeType="1"/>
          </p:cNvSpPr>
          <p:nvPr/>
        </p:nvSpPr>
        <p:spPr bwMode="auto">
          <a:xfrm>
            <a:off x="6948461" y="3686177"/>
            <a:ext cx="0" cy="360589"/>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78" name="Line 142"/>
          <p:cNvSpPr>
            <a:spLocks noChangeShapeType="1"/>
          </p:cNvSpPr>
          <p:nvPr/>
        </p:nvSpPr>
        <p:spPr bwMode="auto">
          <a:xfrm>
            <a:off x="7595968" y="3612698"/>
            <a:ext cx="0" cy="434067"/>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279" name="Picture 143" descr="防火墙"/>
          <p:cNvPicPr preferRelativeResize="0">
            <a:picLocks noChangeArrowheads="1"/>
          </p:cNvPicPr>
          <p:nvPr/>
        </p:nvPicPr>
        <p:blipFill>
          <a:blip r:embed="rId14" cstate="print"/>
          <a:srcRect/>
          <a:stretch>
            <a:fillRect/>
          </a:stretch>
        </p:blipFill>
        <p:spPr bwMode="auto">
          <a:xfrm rot="16200000" flipV="1">
            <a:off x="7415685" y="3433818"/>
            <a:ext cx="289833" cy="361842"/>
          </a:xfrm>
          <a:prstGeom prst="rect">
            <a:avLst/>
          </a:prstGeom>
          <a:noFill/>
        </p:spPr>
      </p:pic>
      <p:pic>
        <p:nvPicPr>
          <p:cNvPr id="603280" name="Picture 144" descr="防火墙"/>
          <p:cNvPicPr preferRelativeResize="0">
            <a:picLocks noChangeArrowheads="1"/>
          </p:cNvPicPr>
          <p:nvPr/>
        </p:nvPicPr>
        <p:blipFill>
          <a:blip r:embed="rId14" cstate="print"/>
          <a:srcRect/>
          <a:stretch>
            <a:fillRect/>
          </a:stretch>
        </p:blipFill>
        <p:spPr bwMode="auto">
          <a:xfrm rot="16200000" flipV="1">
            <a:off x="7415685" y="3937282"/>
            <a:ext cx="289833" cy="361842"/>
          </a:xfrm>
          <a:prstGeom prst="rect">
            <a:avLst/>
          </a:prstGeom>
          <a:noFill/>
        </p:spPr>
      </p:pic>
      <p:pic>
        <p:nvPicPr>
          <p:cNvPr id="603281" name="Picture 145" descr="10"/>
          <p:cNvPicPr>
            <a:picLocks noChangeAspect="1" noChangeArrowheads="1"/>
          </p:cNvPicPr>
          <p:nvPr/>
        </p:nvPicPr>
        <p:blipFill>
          <a:blip r:embed="rId15" cstate="print"/>
          <a:srcRect/>
          <a:stretch>
            <a:fillRect/>
          </a:stretch>
        </p:blipFill>
        <p:spPr bwMode="auto">
          <a:xfrm>
            <a:off x="7956451" y="3469823"/>
            <a:ext cx="360482" cy="296636"/>
          </a:xfrm>
          <a:prstGeom prst="rect">
            <a:avLst/>
          </a:prstGeom>
          <a:noFill/>
          <a:ln w="9525">
            <a:noFill/>
            <a:miter lim="800000"/>
            <a:headEnd/>
            <a:tailEnd/>
          </a:ln>
          <a:effectLst/>
        </p:spPr>
      </p:pic>
      <p:pic>
        <p:nvPicPr>
          <p:cNvPr id="603282" name="Picture 146" descr="10"/>
          <p:cNvPicPr>
            <a:picLocks noChangeAspect="1" noChangeArrowheads="1"/>
          </p:cNvPicPr>
          <p:nvPr/>
        </p:nvPicPr>
        <p:blipFill>
          <a:blip r:embed="rId15" cstate="print"/>
          <a:srcRect/>
          <a:stretch>
            <a:fillRect/>
          </a:stretch>
        </p:blipFill>
        <p:spPr bwMode="auto">
          <a:xfrm>
            <a:off x="7956451" y="3973287"/>
            <a:ext cx="360482" cy="295275"/>
          </a:xfrm>
          <a:prstGeom prst="rect">
            <a:avLst/>
          </a:prstGeom>
          <a:noFill/>
          <a:ln w="9525">
            <a:noFill/>
            <a:miter lim="800000"/>
            <a:headEnd/>
            <a:tailEnd/>
          </a:ln>
          <a:effectLst/>
        </p:spPr>
      </p:pic>
      <p:sp>
        <p:nvSpPr>
          <p:cNvPr id="603283" name="Line 147"/>
          <p:cNvSpPr>
            <a:spLocks noChangeShapeType="1"/>
          </p:cNvSpPr>
          <p:nvPr/>
        </p:nvSpPr>
        <p:spPr bwMode="auto">
          <a:xfrm>
            <a:off x="6877724" y="3686177"/>
            <a:ext cx="0" cy="360589"/>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84" name="Oval 148"/>
          <p:cNvSpPr>
            <a:spLocks noChangeArrowheads="1"/>
          </p:cNvSpPr>
          <p:nvPr/>
        </p:nvSpPr>
        <p:spPr bwMode="auto">
          <a:xfrm>
            <a:off x="8028548" y="3424457"/>
            <a:ext cx="214929" cy="884029"/>
          </a:xfrm>
          <a:prstGeom prst="ellipse">
            <a:avLst/>
          </a:prstGeom>
          <a:noFill/>
          <a:ln w="9525" algn="ctr">
            <a:solidFill>
              <a:schemeClr val="tx1"/>
            </a:solidFill>
            <a:round/>
            <a:headEnd/>
            <a:tailEnd/>
          </a:ln>
          <a:effectLst/>
        </p:spPr>
        <p:txBody>
          <a:bodyPr lIns="67854" tIns="33927" rIns="67854" bIns="33927" anchor="ctr">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nvGrpSpPr>
          <p:cNvPr id="8" name="Group 149"/>
          <p:cNvGrpSpPr>
            <a:grpSpLocks/>
          </p:cNvGrpSpPr>
          <p:nvPr/>
        </p:nvGrpSpPr>
        <p:grpSpPr bwMode="auto">
          <a:xfrm>
            <a:off x="7236846" y="2936423"/>
            <a:ext cx="1583400" cy="390525"/>
            <a:chOff x="4559" y="1915"/>
            <a:chExt cx="725" cy="246"/>
          </a:xfrm>
        </p:grpSpPr>
        <p:pic>
          <p:nvPicPr>
            <p:cNvPr id="603286" name="Picture 150" descr="图片779"/>
            <p:cNvPicPr>
              <a:picLocks noChangeAspect="1" noChangeArrowheads="1"/>
            </p:cNvPicPr>
            <p:nvPr/>
          </p:nvPicPr>
          <p:blipFill>
            <a:blip r:embed="rId16" cstate="print"/>
            <a:srcRect/>
            <a:stretch>
              <a:fillRect/>
            </a:stretch>
          </p:blipFill>
          <p:spPr bwMode="auto">
            <a:xfrm>
              <a:off x="4559" y="1933"/>
              <a:ext cx="725" cy="228"/>
            </a:xfrm>
            <a:prstGeom prst="rect">
              <a:avLst/>
            </a:prstGeom>
            <a:noFill/>
          </p:spPr>
        </p:pic>
        <p:sp>
          <p:nvSpPr>
            <p:cNvPr id="603287" name="Rectangle 151"/>
            <p:cNvSpPr>
              <a:spLocks noChangeArrowheads="1"/>
            </p:cNvSpPr>
            <p:nvPr/>
          </p:nvSpPr>
          <p:spPr bwMode="auto">
            <a:xfrm>
              <a:off x="4566" y="1915"/>
              <a:ext cx="673" cy="200"/>
            </a:xfrm>
            <a:prstGeom prst="rect">
              <a:avLst/>
            </a:prstGeom>
            <a:noFill/>
            <a:ln w="9525">
              <a:noFill/>
              <a:miter lim="800000"/>
              <a:headEnd/>
              <a:tailEnd/>
            </a:ln>
            <a:effectLst/>
          </p:spPr>
          <p:txBody>
            <a:bodyPr lIns="106657" tIns="53328" rIns="106657" bIns="53328"/>
            <a:lstStyle/>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IPTV Media/Upgrade</a:t>
              </a:r>
            </a:p>
          </p:txBody>
        </p:sp>
      </p:grpSp>
      <p:pic>
        <p:nvPicPr>
          <p:cNvPr id="603288" name="Picture 152" descr="图片779"/>
          <p:cNvPicPr>
            <a:picLocks noChangeAspect="1" noChangeArrowheads="1"/>
          </p:cNvPicPr>
          <p:nvPr/>
        </p:nvPicPr>
        <p:blipFill>
          <a:blip r:embed="rId16" cstate="print"/>
          <a:srcRect/>
          <a:stretch>
            <a:fillRect/>
          </a:stretch>
        </p:blipFill>
        <p:spPr bwMode="auto">
          <a:xfrm>
            <a:off x="8387669" y="3469823"/>
            <a:ext cx="506035" cy="793297"/>
          </a:xfrm>
          <a:prstGeom prst="rect">
            <a:avLst/>
          </a:prstGeom>
          <a:noFill/>
        </p:spPr>
      </p:pic>
      <p:sp>
        <p:nvSpPr>
          <p:cNvPr id="603289" name="Rectangle 153"/>
          <p:cNvSpPr>
            <a:spLocks noChangeArrowheads="1"/>
          </p:cNvSpPr>
          <p:nvPr/>
        </p:nvSpPr>
        <p:spPr bwMode="auto">
          <a:xfrm>
            <a:off x="8390390" y="3541940"/>
            <a:ext cx="574051" cy="503464"/>
          </a:xfrm>
          <a:prstGeom prst="rect">
            <a:avLst/>
          </a:prstGeom>
          <a:noFill/>
          <a:ln w="9525">
            <a:noFill/>
            <a:miter lim="800000"/>
            <a:headEnd/>
            <a:tailEnd/>
          </a:ln>
          <a:effectLst/>
        </p:spPr>
        <p:txBody>
          <a:bodyPr lIns="91379" tIns="45689" rIns="91379" bIns="45689"/>
          <a:lstStyle/>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IPTV</a:t>
            </a:r>
          </a:p>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Signal</a:t>
            </a:r>
          </a:p>
        </p:txBody>
      </p:sp>
      <p:grpSp>
        <p:nvGrpSpPr>
          <p:cNvPr id="9" name="Group 154"/>
          <p:cNvGrpSpPr>
            <a:grpSpLocks/>
          </p:cNvGrpSpPr>
          <p:nvPr/>
        </p:nvGrpSpPr>
        <p:grpSpPr bwMode="auto">
          <a:xfrm>
            <a:off x="7235486" y="4478112"/>
            <a:ext cx="1152182" cy="390525"/>
            <a:chOff x="4559" y="1915"/>
            <a:chExt cx="725" cy="246"/>
          </a:xfrm>
        </p:grpSpPr>
        <p:pic>
          <p:nvPicPr>
            <p:cNvPr id="603291" name="Picture 155" descr="图片779"/>
            <p:cNvPicPr>
              <a:picLocks noChangeAspect="1" noChangeArrowheads="1"/>
            </p:cNvPicPr>
            <p:nvPr/>
          </p:nvPicPr>
          <p:blipFill>
            <a:blip r:embed="rId16" cstate="print"/>
            <a:srcRect/>
            <a:stretch>
              <a:fillRect/>
            </a:stretch>
          </p:blipFill>
          <p:spPr bwMode="auto">
            <a:xfrm>
              <a:off x="4559" y="1933"/>
              <a:ext cx="725" cy="228"/>
            </a:xfrm>
            <a:prstGeom prst="rect">
              <a:avLst/>
            </a:prstGeom>
            <a:noFill/>
          </p:spPr>
        </p:pic>
        <p:sp>
          <p:nvSpPr>
            <p:cNvPr id="603292" name="Rectangle 156"/>
            <p:cNvSpPr>
              <a:spLocks noChangeArrowheads="1"/>
            </p:cNvSpPr>
            <p:nvPr/>
          </p:nvSpPr>
          <p:spPr bwMode="auto">
            <a:xfrm>
              <a:off x="4566" y="1915"/>
              <a:ext cx="673" cy="200"/>
            </a:xfrm>
            <a:prstGeom prst="rect">
              <a:avLst/>
            </a:prstGeom>
            <a:noFill/>
            <a:ln w="9525">
              <a:noFill/>
              <a:miter lim="800000"/>
              <a:headEnd/>
              <a:tailEnd/>
            </a:ln>
            <a:effectLst/>
          </p:spPr>
          <p:txBody>
            <a:bodyPr lIns="106657" tIns="53328" rIns="106657" bIns="53328"/>
            <a:lstStyle/>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IPTV Multicast</a:t>
              </a:r>
            </a:p>
          </p:txBody>
        </p:sp>
      </p:grpSp>
      <p:sp>
        <p:nvSpPr>
          <p:cNvPr id="603293" name="Oval 157"/>
          <p:cNvSpPr>
            <a:spLocks noChangeArrowheads="1"/>
          </p:cNvSpPr>
          <p:nvPr/>
        </p:nvSpPr>
        <p:spPr bwMode="auto">
          <a:xfrm>
            <a:off x="6802909" y="3424457"/>
            <a:ext cx="217650" cy="884029"/>
          </a:xfrm>
          <a:prstGeom prst="ellipse">
            <a:avLst/>
          </a:prstGeom>
          <a:noFill/>
          <a:ln w="9525" algn="ctr">
            <a:solidFill>
              <a:schemeClr val="tx1"/>
            </a:solidFill>
            <a:round/>
            <a:headEnd/>
            <a:tailEnd/>
          </a:ln>
          <a:effectLst/>
        </p:spPr>
        <p:txBody>
          <a:bodyPr lIns="67854" tIns="33927" rIns="67854" bIns="33927" anchor="ctr">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4" name="Line 158"/>
          <p:cNvSpPr>
            <a:spLocks noChangeShapeType="1"/>
          </p:cNvSpPr>
          <p:nvPr/>
        </p:nvSpPr>
        <p:spPr bwMode="auto">
          <a:xfrm>
            <a:off x="5867016" y="2564947"/>
            <a:ext cx="432578"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5" name="Line 159"/>
          <p:cNvSpPr>
            <a:spLocks noChangeShapeType="1"/>
          </p:cNvSpPr>
          <p:nvPr/>
        </p:nvSpPr>
        <p:spPr bwMode="auto">
          <a:xfrm>
            <a:off x="5867016" y="2637064"/>
            <a:ext cx="432578"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6" name="Oval 160"/>
          <p:cNvSpPr>
            <a:spLocks noChangeArrowheads="1"/>
          </p:cNvSpPr>
          <p:nvPr/>
        </p:nvSpPr>
        <p:spPr bwMode="auto">
          <a:xfrm>
            <a:off x="6084665" y="2158311"/>
            <a:ext cx="192786" cy="884029"/>
          </a:xfrm>
          <a:prstGeom prst="ellipse">
            <a:avLst/>
          </a:prstGeom>
          <a:noFill/>
          <a:ln w="9525" algn="ctr">
            <a:solidFill>
              <a:schemeClr val="tx1"/>
            </a:solidFill>
            <a:round/>
            <a:headEnd/>
            <a:tailEnd/>
          </a:ln>
          <a:effectLst/>
        </p:spPr>
        <p:txBody>
          <a:bodyPr wrap="none" lIns="67854" tIns="33927" rIns="67854" bIns="33927" anchor="ctr">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7" name="Line 161"/>
          <p:cNvSpPr>
            <a:spLocks noChangeShapeType="1"/>
          </p:cNvSpPr>
          <p:nvPr/>
        </p:nvSpPr>
        <p:spPr bwMode="auto">
          <a:xfrm flipH="1">
            <a:off x="5796279" y="2133601"/>
            <a:ext cx="360482" cy="431347"/>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8" name="Line 162"/>
          <p:cNvSpPr>
            <a:spLocks noChangeShapeType="1"/>
          </p:cNvSpPr>
          <p:nvPr/>
        </p:nvSpPr>
        <p:spPr bwMode="auto">
          <a:xfrm>
            <a:off x="6156762" y="2205719"/>
            <a:ext cx="287026" cy="359229"/>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299" name="Line 163"/>
          <p:cNvSpPr>
            <a:spLocks noChangeShapeType="1"/>
          </p:cNvSpPr>
          <p:nvPr/>
        </p:nvSpPr>
        <p:spPr bwMode="auto">
          <a:xfrm>
            <a:off x="5507893" y="2133601"/>
            <a:ext cx="288386" cy="431347"/>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00" name="Line 164"/>
          <p:cNvSpPr>
            <a:spLocks noChangeShapeType="1"/>
          </p:cNvSpPr>
          <p:nvPr/>
        </p:nvSpPr>
        <p:spPr bwMode="auto">
          <a:xfrm>
            <a:off x="5507893" y="2133601"/>
            <a:ext cx="935893" cy="431347"/>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301" name="Picture 165" descr="10"/>
          <p:cNvPicPr>
            <a:picLocks noChangeAspect="1" noChangeArrowheads="1"/>
          </p:cNvPicPr>
          <p:nvPr/>
        </p:nvPicPr>
        <p:blipFill>
          <a:blip r:embed="rId17" cstate="print"/>
          <a:srcRect/>
          <a:stretch>
            <a:fillRect/>
          </a:stretch>
        </p:blipFill>
        <p:spPr bwMode="auto">
          <a:xfrm>
            <a:off x="5652086" y="2420712"/>
            <a:ext cx="344158" cy="278946"/>
          </a:xfrm>
          <a:prstGeom prst="rect">
            <a:avLst/>
          </a:prstGeom>
          <a:noFill/>
          <a:ln w="9525">
            <a:noFill/>
            <a:miter lim="800000"/>
            <a:headEnd/>
            <a:tailEnd/>
          </a:ln>
          <a:effectLst/>
        </p:spPr>
      </p:pic>
      <p:pic>
        <p:nvPicPr>
          <p:cNvPr id="603302" name="Picture 166" descr="10"/>
          <p:cNvPicPr>
            <a:picLocks noChangeAspect="1" noChangeArrowheads="1"/>
          </p:cNvPicPr>
          <p:nvPr/>
        </p:nvPicPr>
        <p:blipFill>
          <a:blip r:embed="rId18" cstate="print"/>
          <a:srcRect/>
          <a:stretch>
            <a:fillRect/>
          </a:stretch>
        </p:blipFill>
        <p:spPr bwMode="auto">
          <a:xfrm>
            <a:off x="6246541" y="2427516"/>
            <a:ext cx="342798" cy="281668"/>
          </a:xfrm>
          <a:prstGeom prst="rect">
            <a:avLst/>
          </a:prstGeom>
          <a:noFill/>
          <a:ln w="9525">
            <a:noFill/>
            <a:miter lim="800000"/>
            <a:headEnd/>
            <a:tailEnd/>
          </a:ln>
          <a:effectLst/>
        </p:spPr>
      </p:pic>
      <p:grpSp>
        <p:nvGrpSpPr>
          <p:cNvPr id="10" name="Group 167"/>
          <p:cNvGrpSpPr>
            <a:grpSpLocks/>
          </p:cNvGrpSpPr>
          <p:nvPr/>
        </p:nvGrpSpPr>
        <p:grpSpPr bwMode="auto">
          <a:xfrm>
            <a:off x="4644098" y="1813832"/>
            <a:ext cx="1150822" cy="391886"/>
            <a:chOff x="4559" y="1915"/>
            <a:chExt cx="725" cy="246"/>
          </a:xfrm>
        </p:grpSpPr>
        <p:pic>
          <p:nvPicPr>
            <p:cNvPr id="603304" name="Picture 168" descr="图片779"/>
            <p:cNvPicPr>
              <a:picLocks noChangeAspect="1" noChangeArrowheads="1"/>
            </p:cNvPicPr>
            <p:nvPr/>
          </p:nvPicPr>
          <p:blipFill>
            <a:blip r:embed="rId16" cstate="print"/>
            <a:srcRect/>
            <a:stretch>
              <a:fillRect/>
            </a:stretch>
          </p:blipFill>
          <p:spPr bwMode="auto">
            <a:xfrm>
              <a:off x="4559" y="1933"/>
              <a:ext cx="725" cy="228"/>
            </a:xfrm>
            <a:prstGeom prst="rect">
              <a:avLst/>
            </a:prstGeom>
            <a:noFill/>
          </p:spPr>
        </p:pic>
        <p:sp>
          <p:nvSpPr>
            <p:cNvPr id="603305" name="Rectangle 169"/>
            <p:cNvSpPr>
              <a:spLocks noChangeArrowheads="1"/>
            </p:cNvSpPr>
            <p:nvPr/>
          </p:nvSpPr>
          <p:spPr bwMode="auto">
            <a:xfrm>
              <a:off x="4566" y="1915"/>
              <a:ext cx="673" cy="200"/>
            </a:xfrm>
            <a:prstGeom prst="rect">
              <a:avLst/>
            </a:prstGeom>
            <a:noFill/>
            <a:ln w="9525">
              <a:noFill/>
              <a:miter lim="800000"/>
              <a:headEnd/>
              <a:tailEnd/>
            </a:ln>
            <a:effectLst/>
          </p:spPr>
          <p:txBody>
            <a:bodyPr lIns="106657" tIns="53328" rIns="106657" bIns="53328"/>
            <a:lstStyle/>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IPTV Media</a:t>
              </a:r>
            </a:p>
          </p:txBody>
        </p:sp>
      </p:grpSp>
      <p:grpSp>
        <p:nvGrpSpPr>
          <p:cNvPr id="11" name="Group 170"/>
          <p:cNvGrpSpPr>
            <a:grpSpLocks/>
          </p:cNvGrpSpPr>
          <p:nvPr/>
        </p:nvGrpSpPr>
        <p:grpSpPr bwMode="auto">
          <a:xfrm>
            <a:off x="5796279" y="1699533"/>
            <a:ext cx="863796" cy="503464"/>
            <a:chOff x="3651" y="1117"/>
            <a:chExt cx="544" cy="317"/>
          </a:xfrm>
        </p:grpSpPr>
        <p:pic>
          <p:nvPicPr>
            <p:cNvPr id="603307" name="Picture 171" descr="图片779"/>
            <p:cNvPicPr>
              <a:picLocks noChangeAspect="1" noChangeArrowheads="1"/>
            </p:cNvPicPr>
            <p:nvPr/>
          </p:nvPicPr>
          <p:blipFill>
            <a:blip r:embed="rId16" cstate="print"/>
            <a:srcRect/>
            <a:stretch>
              <a:fillRect/>
            </a:stretch>
          </p:blipFill>
          <p:spPr bwMode="auto">
            <a:xfrm>
              <a:off x="3651" y="1162"/>
              <a:ext cx="544" cy="272"/>
            </a:xfrm>
            <a:prstGeom prst="rect">
              <a:avLst/>
            </a:prstGeom>
            <a:noFill/>
          </p:spPr>
        </p:pic>
        <p:sp>
          <p:nvSpPr>
            <p:cNvPr id="603308" name="Rectangle 172"/>
            <p:cNvSpPr>
              <a:spLocks noChangeArrowheads="1"/>
            </p:cNvSpPr>
            <p:nvPr/>
          </p:nvSpPr>
          <p:spPr bwMode="auto">
            <a:xfrm>
              <a:off x="3742" y="1117"/>
              <a:ext cx="362" cy="317"/>
            </a:xfrm>
            <a:prstGeom prst="rect">
              <a:avLst/>
            </a:prstGeom>
            <a:noFill/>
            <a:ln w="9525">
              <a:noFill/>
              <a:miter lim="800000"/>
              <a:headEnd/>
              <a:tailEnd/>
            </a:ln>
            <a:effectLst/>
          </p:spPr>
          <p:txBody>
            <a:bodyPr lIns="106657" tIns="53328" rIns="106657" bIns="53328"/>
            <a:lstStyle/>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IPTV</a:t>
              </a:r>
            </a:p>
            <a:p>
              <a:pPr marL="293781" indent="-293781" fontAlgn="base">
                <a:lnSpc>
                  <a:spcPct val="140000"/>
                </a:lnSpc>
                <a:buClr>
                  <a:srgbClr val="808080"/>
                </a:buClr>
                <a:buSzPct val="60000"/>
              </a:pPr>
              <a:r>
                <a:rPr lang="en-US" altLang="zh-CN" sz="900" b="1" dirty="0">
                  <a:solidFill>
                    <a:srgbClr val="000000"/>
                  </a:solidFill>
                  <a:latin typeface="FrutigerNext LT Regular" pitchFamily="34" charset="0"/>
                </a:rPr>
                <a:t>Signal</a:t>
              </a:r>
            </a:p>
          </p:txBody>
        </p:sp>
      </p:grpSp>
      <p:sp>
        <p:nvSpPr>
          <p:cNvPr id="603310" name="Rectangle 174"/>
          <p:cNvSpPr>
            <a:spLocks noChangeArrowheads="1"/>
          </p:cNvSpPr>
          <p:nvPr/>
        </p:nvSpPr>
        <p:spPr bwMode="auto">
          <a:xfrm>
            <a:off x="2341094" y="4944836"/>
            <a:ext cx="53188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EPE</a:t>
            </a:r>
            <a:endParaRPr lang="en-GB" sz="1000" b="1" dirty="0">
              <a:solidFill>
                <a:srgbClr val="000000"/>
              </a:solidFill>
              <a:ea typeface="宋体" pitchFamily="2" charset="-122"/>
              <a:cs typeface="Arial" charset="0"/>
            </a:endParaRPr>
          </a:p>
        </p:txBody>
      </p:sp>
      <p:sp>
        <p:nvSpPr>
          <p:cNvPr id="603311" name="Rectangle 175"/>
          <p:cNvSpPr>
            <a:spLocks noChangeArrowheads="1"/>
          </p:cNvSpPr>
          <p:nvPr/>
        </p:nvSpPr>
        <p:spPr bwMode="auto">
          <a:xfrm>
            <a:off x="6587979" y="3325586"/>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S93</a:t>
            </a:r>
            <a:endParaRPr lang="en-GB" sz="1000" b="1" dirty="0">
              <a:solidFill>
                <a:srgbClr val="000000"/>
              </a:solidFill>
              <a:ea typeface="宋体" pitchFamily="2" charset="-122"/>
              <a:cs typeface="Arial" charset="0"/>
            </a:endParaRPr>
          </a:p>
        </p:txBody>
      </p:sp>
      <p:pic>
        <p:nvPicPr>
          <p:cNvPr id="603312" name="Picture 176" descr="10"/>
          <p:cNvPicPr>
            <a:picLocks noChangeAspect="1" noChangeArrowheads="1"/>
          </p:cNvPicPr>
          <p:nvPr/>
        </p:nvPicPr>
        <p:blipFill>
          <a:blip r:embed="rId19" cstate="print"/>
          <a:srcRect/>
          <a:stretch>
            <a:fillRect/>
          </a:stretch>
        </p:blipFill>
        <p:spPr bwMode="auto">
          <a:xfrm>
            <a:off x="6733532" y="3469823"/>
            <a:ext cx="359122" cy="296636"/>
          </a:xfrm>
          <a:prstGeom prst="rect">
            <a:avLst/>
          </a:prstGeom>
          <a:noFill/>
          <a:ln w="9525">
            <a:noFill/>
            <a:miter lim="800000"/>
            <a:headEnd/>
            <a:tailEnd/>
          </a:ln>
          <a:effectLst/>
        </p:spPr>
      </p:pic>
      <p:sp>
        <p:nvSpPr>
          <p:cNvPr id="603313" name="AutoShape 177"/>
          <p:cNvSpPr>
            <a:spLocks noChangeArrowheads="1"/>
          </p:cNvSpPr>
          <p:nvPr/>
        </p:nvSpPr>
        <p:spPr bwMode="auto">
          <a:xfrm>
            <a:off x="35369" y="1699534"/>
            <a:ext cx="1655497" cy="650421"/>
          </a:xfrm>
          <a:prstGeom prst="wedgeRoundRectCallout">
            <a:avLst>
              <a:gd name="adj1" fmla="val -29579"/>
              <a:gd name="adj2" fmla="val 201588"/>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Obtain IP using DHCP </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Insert Option 60</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Insert Option 61</a:t>
            </a:r>
          </a:p>
          <a:p>
            <a:pPr defTabSz="801099" fontAlgn="base">
              <a:buFontTx/>
              <a:buChar char="•"/>
            </a:pPr>
            <a:r>
              <a:rPr lang="en-US" altLang="zh-CN" sz="1000" dirty="0">
                <a:solidFill>
                  <a:srgbClr val="FF0000"/>
                </a:solidFill>
                <a:latin typeface="FrutigerNext LT Regular" pitchFamily="34" charset="0"/>
                <a:ea typeface="ＭＳ Ｐゴシック" pitchFamily="34" charset="-128"/>
              </a:rPr>
              <a:t>IGMP</a:t>
            </a:r>
          </a:p>
        </p:txBody>
      </p:sp>
      <p:sp>
        <p:nvSpPr>
          <p:cNvPr id="603314" name="AutoShape 178"/>
          <p:cNvSpPr>
            <a:spLocks noChangeArrowheads="1"/>
          </p:cNvSpPr>
          <p:nvPr/>
        </p:nvSpPr>
        <p:spPr bwMode="auto">
          <a:xfrm>
            <a:off x="1733036" y="1699534"/>
            <a:ext cx="1542591" cy="432707"/>
          </a:xfrm>
          <a:prstGeom prst="wedgeRoundRectCallout">
            <a:avLst>
              <a:gd name="adj1" fmla="val -53616"/>
              <a:gd name="adj2" fmla="val 385222"/>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Insert Option 82</a:t>
            </a:r>
          </a:p>
          <a:p>
            <a:pPr defTabSz="801099" fontAlgn="base">
              <a:buFontTx/>
              <a:buChar char="•"/>
            </a:pPr>
            <a:r>
              <a:rPr lang="en-US" altLang="zh-CN" sz="1000" dirty="0" err="1">
                <a:solidFill>
                  <a:srgbClr val="FF0000"/>
                </a:solidFill>
                <a:latin typeface="FrutigerNext LT Regular" pitchFamily="34" charset="0"/>
                <a:ea typeface="ＭＳ Ｐゴシック" pitchFamily="34" charset="-128"/>
              </a:rPr>
              <a:t>Igmp</a:t>
            </a:r>
            <a:r>
              <a:rPr lang="en-US" altLang="zh-CN" sz="1000" dirty="0">
                <a:solidFill>
                  <a:srgbClr val="FF0000"/>
                </a:solidFill>
                <a:latin typeface="FrutigerNext LT Regular" pitchFamily="34" charset="0"/>
                <a:ea typeface="ＭＳ Ｐゴシック" pitchFamily="34" charset="-128"/>
              </a:rPr>
              <a:t> proxy/snooping</a:t>
            </a:r>
          </a:p>
          <a:p>
            <a:pPr defTabSz="801099" fontAlgn="base">
              <a:buFontTx/>
              <a:buChar char="•"/>
            </a:pPr>
            <a:r>
              <a:rPr lang="en-US" altLang="zh-CN" sz="1000" dirty="0">
                <a:solidFill>
                  <a:srgbClr val="FF0000"/>
                </a:solidFill>
                <a:latin typeface="FrutigerNext LT Regular" pitchFamily="34" charset="0"/>
                <a:ea typeface="ＭＳ Ｐゴシック" pitchFamily="34" charset="-128"/>
              </a:rPr>
              <a:t>.....</a:t>
            </a:r>
            <a:endParaRPr lang="en-US" altLang="zh-CN" sz="1200" dirty="0">
              <a:solidFill>
                <a:srgbClr val="FF0000"/>
              </a:solidFill>
              <a:latin typeface="FrutigerNext LT Regular" pitchFamily="34" charset="0"/>
              <a:ea typeface="ＭＳ Ｐゴシック" pitchFamily="34" charset="-128"/>
            </a:endParaRPr>
          </a:p>
        </p:txBody>
      </p:sp>
      <p:pic>
        <p:nvPicPr>
          <p:cNvPr id="603315" name="Picture 179"/>
          <p:cNvPicPr>
            <a:picLocks noChangeAspect="1" noChangeArrowheads="1"/>
          </p:cNvPicPr>
          <p:nvPr/>
        </p:nvPicPr>
        <p:blipFill>
          <a:blip r:embed="rId20" cstate="print"/>
          <a:srcRect/>
          <a:stretch>
            <a:fillRect/>
          </a:stretch>
        </p:blipFill>
        <p:spPr bwMode="auto">
          <a:xfrm>
            <a:off x="7020557" y="4652284"/>
            <a:ext cx="277503" cy="289832"/>
          </a:xfrm>
          <a:prstGeom prst="rect">
            <a:avLst/>
          </a:prstGeom>
          <a:noFill/>
          <a:ln w="12700">
            <a:noFill/>
            <a:miter lim="800000"/>
            <a:headEnd/>
            <a:tailEnd/>
          </a:ln>
          <a:effectLst/>
        </p:spPr>
      </p:pic>
      <p:sp>
        <p:nvSpPr>
          <p:cNvPr id="603316" name="Line 180"/>
          <p:cNvSpPr>
            <a:spLocks noChangeShapeType="1"/>
          </p:cNvSpPr>
          <p:nvPr/>
        </p:nvSpPr>
        <p:spPr bwMode="auto">
          <a:xfrm>
            <a:off x="6877726" y="4148818"/>
            <a:ext cx="287026" cy="575582"/>
          </a:xfrm>
          <a:prstGeom prst="line">
            <a:avLst/>
          </a:prstGeom>
          <a:noFill/>
          <a:ln w="9525">
            <a:solidFill>
              <a:schemeClr val="tx1"/>
            </a:solidFill>
            <a:round/>
            <a:headEnd/>
            <a:tailEnd/>
          </a:ln>
          <a:effectLst/>
        </p:spPr>
        <p:txBody>
          <a:bodyPr lIns="67854" tIns="33927" rIns="67854" bIns="33927"/>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317" name="Picture 181" descr="10"/>
          <p:cNvPicPr>
            <a:picLocks noChangeAspect="1" noChangeArrowheads="1"/>
          </p:cNvPicPr>
          <p:nvPr/>
        </p:nvPicPr>
        <p:blipFill>
          <a:blip r:embed="rId19" cstate="print"/>
          <a:srcRect/>
          <a:stretch>
            <a:fillRect/>
          </a:stretch>
        </p:blipFill>
        <p:spPr bwMode="auto">
          <a:xfrm>
            <a:off x="6733532" y="3966484"/>
            <a:ext cx="359122" cy="296636"/>
          </a:xfrm>
          <a:prstGeom prst="rect">
            <a:avLst/>
          </a:prstGeom>
          <a:noFill/>
          <a:ln w="9525">
            <a:noFill/>
            <a:miter lim="800000"/>
            <a:headEnd/>
            <a:tailEnd/>
          </a:ln>
          <a:effectLst/>
        </p:spPr>
      </p:pic>
      <p:sp>
        <p:nvSpPr>
          <p:cNvPr id="603318" name="Rectangle 182"/>
          <p:cNvSpPr>
            <a:spLocks noChangeArrowheads="1"/>
          </p:cNvSpPr>
          <p:nvPr/>
        </p:nvSpPr>
        <p:spPr bwMode="auto">
          <a:xfrm>
            <a:off x="6877725" y="4942114"/>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DHCP Server</a:t>
            </a:r>
            <a:endParaRPr lang="en-GB" sz="1000" b="1" dirty="0">
              <a:solidFill>
                <a:srgbClr val="000000"/>
              </a:solidFill>
              <a:ea typeface="宋体" pitchFamily="2" charset="-122"/>
              <a:cs typeface="Arial" charset="0"/>
            </a:endParaRPr>
          </a:p>
        </p:txBody>
      </p:sp>
      <p:sp>
        <p:nvSpPr>
          <p:cNvPr id="603319" name="Rectangle 183"/>
          <p:cNvSpPr>
            <a:spLocks noChangeArrowheads="1"/>
          </p:cNvSpPr>
          <p:nvPr/>
        </p:nvSpPr>
        <p:spPr bwMode="auto">
          <a:xfrm>
            <a:off x="3715006" y="3233057"/>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NPE</a:t>
            </a:r>
            <a:endParaRPr lang="en-GB" sz="1000" b="1" dirty="0">
              <a:solidFill>
                <a:srgbClr val="000000"/>
              </a:solidFill>
              <a:ea typeface="宋体" pitchFamily="2" charset="-122"/>
              <a:cs typeface="Arial" charset="0"/>
            </a:endParaRPr>
          </a:p>
        </p:txBody>
      </p:sp>
      <p:sp>
        <p:nvSpPr>
          <p:cNvPr id="603320" name="Line 184"/>
          <p:cNvSpPr>
            <a:spLocks noChangeShapeType="1"/>
          </p:cNvSpPr>
          <p:nvPr/>
        </p:nvSpPr>
        <p:spPr bwMode="auto">
          <a:xfrm>
            <a:off x="3744932" y="3789591"/>
            <a:ext cx="288386" cy="21499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1" name="Line 185"/>
          <p:cNvSpPr>
            <a:spLocks noChangeShapeType="1"/>
          </p:cNvSpPr>
          <p:nvPr/>
        </p:nvSpPr>
        <p:spPr bwMode="auto">
          <a:xfrm flipV="1">
            <a:off x="3815670" y="2781300"/>
            <a:ext cx="214929" cy="216354"/>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2" name="Line 186"/>
          <p:cNvSpPr>
            <a:spLocks noChangeShapeType="1"/>
          </p:cNvSpPr>
          <p:nvPr/>
        </p:nvSpPr>
        <p:spPr bwMode="auto">
          <a:xfrm>
            <a:off x="4248248" y="2709182"/>
            <a:ext cx="718243" cy="429986"/>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3" name="Line 187"/>
          <p:cNvSpPr>
            <a:spLocks noChangeShapeType="1"/>
          </p:cNvSpPr>
          <p:nvPr/>
        </p:nvSpPr>
        <p:spPr bwMode="auto">
          <a:xfrm>
            <a:off x="3815670" y="3091543"/>
            <a:ext cx="1080086"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4" name="Line 188"/>
          <p:cNvSpPr>
            <a:spLocks noChangeShapeType="1"/>
          </p:cNvSpPr>
          <p:nvPr/>
        </p:nvSpPr>
        <p:spPr bwMode="auto">
          <a:xfrm>
            <a:off x="3815670" y="3789590"/>
            <a:ext cx="1150822" cy="0"/>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5" name="Line 189"/>
          <p:cNvSpPr>
            <a:spLocks noChangeShapeType="1"/>
          </p:cNvSpPr>
          <p:nvPr/>
        </p:nvSpPr>
        <p:spPr bwMode="auto">
          <a:xfrm flipV="1">
            <a:off x="4320344" y="3718834"/>
            <a:ext cx="646147" cy="357867"/>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26" name="Rectangle 190"/>
          <p:cNvSpPr>
            <a:spLocks noChangeArrowheads="1"/>
          </p:cNvSpPr>
          <p:nvPr/>
        </p:nvSpPr>
        <p:spPr bwMode="auto">
          <a:xfrm>
            <a:off x="4188395" y="2947307"/>
            <a:ext cx="534601" cy="7484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BRAS</a:t>
            </a:r>
            <a:endParaRPr lang="en-GB" sz="1000" b="1" dirty="0">
              <a:solidFill>
                <a:srgbClr val="000000"/>
              </a:solidFill>
              <a:ea typeface="宋体" pitchFamily="2" charset="-122"/>
              <a:cs typeface="Arial" charset="0"/>
            </a:endParaRPr>
          </a:p>
        </p:txBody>
      </p:sp>
      <p:sp>
        <p:nvSpPr>
          <p:cNvPr id="603327" name="Rectangle 191"/>
          <p:cNvSpPr>
            <a:spLocks noChangeArrowheads="1"/>
          </p:cNvSpPr>
          <p:nvPr/>
        </p:nvSpPr>
        <p:spPr bwMode="auto">
          <a:xfrm>
            <a:off x="4818216" y="3243943"/>
            <a:ext cx="533241" cy="76200"/>
          </a:xfrm>
          <a:prstGeom prst="rect">
            <a:avLst/>
          </a:prstGeom>
          <a:noFill/>
          <a:ln w="28575">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GB" altLang="zh-CN" sz="1000" b="1" dirty="0">
                <a:solidFill>
                  <a:srgbClr val="000000"/>
                </a:solidFill>
                <a:ea typeface="宋体" pitchFamily="2" charset="-122"/>
                <a:cs typeface="Arial" charset="0"/>
              </a:rPr>
              <a:t>SR</a:t>
            </a:r>
            <a:endParaRPr lang="en-GB" sz="1000" b="1" dirty="0">
              <a:solidFill>
                <a:srgbClr val="000000"/>
              </a:solidFill>
              <a:ea typeface="宋体" pitchFamily="2" charset="-122"/>
              <a:cs typeface="Arial" charset="0"/>
            </a:endParaRPr>
          </a:p>
        </p:txBody>
      </p:sp>
      <p:grpSp>
        <p:nvGrpSpPr>
          <p:cNvPr id="12" name="Group 192"/>
          <p:cNvGrpSpPr>
            <a:grpSpLocks/>
          </p:cNvGrpSpPr>
          <p:nvPr/>
        </p:nvGrpSpPr>
        <p:grpSpPr bwMode="auto">
          <a:xfrm>
            <a:off x="4795092" y="2947307"/>
            <a:ext cx="424417" cy="265340"/>
            <a:chOff x="2635" y="2918"/>
            <a:chExt cx="240" cy="119"/>
          </a:xfrm>
        </p:grpSpPr>
        <p:sp>
          <p:nvSpPr>
            <p:cNvPr id="603329" name="Oval 193"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0" name="Oval 194"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1" name="Rectangle 195"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2" name="Freeform 196"/>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3" name="Freeform 197"/>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4" name="Freeform 198"/>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5" name="Freeform 199"/>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6" name="Line 200"/>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37" name="Line 201"/>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grpSp>
        <p:nvGrpSpPr>
          <p:cNvPr id="13" name="Group 202"/>
          <p:cNvGrpSpPr>
            <a:grpSpLocks/>
          </p:cNvGrpSpPr>
          <p:nvPr/>
        </p:nvGrpSpPr>
        <p:grpSpPr bwMode="auto">
          <a:xfrm>
            <a:off x="4795092" y="3566433"/>
            <a:ext cx="424417" cy="268060"/>
            <a:chOff x="2635" y="2918"/>
            <a:chExt cx="240" cy="119"/>
          </a:xfrm>
        </p:grpSpPr>
        <p:sp>
          <p:nvSpPr>
            <p:cNvPr id="603339" name="Oval 203" descr="Stationery"/>
            <p:cNvSpPr>
              <a:spLocks noChangeArrowheads="1"/>
            </p:cNvSpPr>
            <p:nvPr/>
          </p:nvSpPr>
          <p:spPr bwMode="auto">
            <a:xfrm>
              <a:off x="2636" y="2918"/>
              <a:ext cx="239" cy="69"/>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0" name="Oval 204" descr="Stationery"/>
            <p:cNvSpPr>
              <a:spLocks noChangeArrowheads="1"/>
            </p:cNvSpPr>
            <p:nvPr/>
          </p:nvSpPr>
          <p:spPr bwMode="auto">
            <a:xfrm>
              <a:off x="2636" y="2967"/>
              <a:ext cx="239" cy="70"/>
            </a:xfrm>
            <a:prstGeom prst="ellipse">
              <a:avLst/>
            </a:prstGeom>
            <a:blipFill dpi="0" rotWithShape="1">
              <a:blip r:embed="rId6" cstate="print"/>
              <a:srcRect/>
              <a:tile tx="0" ty="0" sx="100000" sy="100000" flip="none" algn="tl"/>
            </a:blipFill>
            <a:ln w="1588">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1" name="Rectangle 205" descr="Stationery"/>
            <p:cNvSpPr>
              <a:spLocks noChangeArrowheads="1"/>
            </p:cNvSpPr>
            <p:nvPr/>
          </p:nvSpPr>
          <p:spPr bwMode="auto">
            <a:xfrm>
              <a:off x="2637" y="2953"/>
              <a:ext cx="236" cy="49"/>
            </a:xfrm>
            <a:prstGeom prst="rect">
              <a:avLst/>
            </a:prstGeom>
            <a:blipFill dpi="0" rotWithShape="1">
              <a:blip r:embed="rId6" cstate="print"/>
              <a:srcRect/>
              <a:tile tx="0" ty="0" sx="100000" sy="100000" flip="none" algn="tl"/>
            </a:blipFill>
            <a:ln w="9525">
              <a:noFill/>
              <a:miter lim="800000"/>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2" name="Freeform 206"/>
            <p:cNvSpPr>
              <a:spLocks/>
            </p:cNvSpPr>
            <p:nvPr/>
          </p:nvSpPr>
          <p:spPr bwMode="auto">
            <a:xfrm>
              <a:off x="2761" y="2929"/>
              <a:ext cx="78" cy="22"/>
            </a:xfrm>
            <a:custGeom>
              <a:avLst/>
              <a:gdLst/>
              <a:ahLst/>
              <a:cxnLst>
                <a:cxn ang="0">
                  <a:pos x="0" y="20"/>
                </a:cxn>
                <a:cxn ang="0">
                  <a:pos x="17" y="26"/>
                </a:cxn>
                <a:cxn ang="0">
                  <a:pos x="58" y="10"/>
                </a:cxn>
                <a:cxn ang="0">
                  <a:pos x="78" y="15"/>
                </a:cxn>
                <a:cxn ang="0">
                  <a:pos x="67" y="0"/>
                </a:cxn>
                <a:cxn ang="0">
                  <a:pos x="18" y="0"/>
                </a:cxn>
                <a:cxn ang="0">
                  <a:pos x="38" y="5"/>
                </a:cxn>
                <a:cxn ang="0">
                  <a:pos x="0" y="20"/>
                </a:cxn>
              </a:cxnLst>
              <a:rect l="0" t="0" r="r" b="b"/>
              <a:pathLst>
                <a:path w="78" h="26">
                  <a:moveTo>
                    <a:pt x="0" y="20"/>
                  </a:moveTo>
                  <a:lnTo>
                    <a:pt x="17" y="26"/>
                  </a:lnTo>
                  <a:lnTo>
                    <a:pt x="58" y="10"/>
                  </a:lnTo>
                  <a:lnTo>
                    <a:pt x="78" y="15"/>
                  </a:lnTo>
                  <a:lnTo>
                    <a:pt x="67" y="0"/>
                  </a:lnTo>
                  <a:lnTo>
                    <a:pt x="18" y="0"/>
                  </a:lnTo>
                  <a:lnTo>
                    <a:pt x="38" y="5"/>
                  </a:lnTo>
                  <a:lnTo>
                    <a:pt x="0" y="20"/>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3" name="Freeform 207"/>
            <p:cNvSpPr>
              <a:spLocks/>
            </p:cNvSpPr>
            <p:nvPr/>
          </p:nvSpPr>
          <p:spPr bwMode="auto">
            <a:xfrm>
              <a:off x="2675" y="2955"/>
              <a:ext cx="78" cy="22"/>
            </a:xfrm>
            <a:custGeom>
              <a:avLst/>
              <a:gdLst/>
              <a:ahLst/>
              <a:cxnLst>
                <a:cxn ang="0">
                  <a:pos x="78" y="6"/>
                </a:cxn>
                <a:cxn ang="0">
                  <a:pos x="61" y="0"/>
                </a:cxn>
                <a:cxn ang="0">
                  <a:pos x="20" y="17"/>
                </a:cxn>
                <a:cxn ang="0">
                  <a:pos x="0" y="12"/>
                </a:cxn>
                <a:cxn ang="0">
                  <a:pos x="10" y="27"/>
                </a:cxn>
                <a:cxn ang="0">
                  <a:pos x="60" y="27"/>
                </a:cxn>
                <a:cxn ang="0">
                  <a:pos x="39" y="22"/>
                </a:cxn>
                <a:cxn ang="0">
                  <a:pos x="78" y="6"/>
                </a:cxn>
              </a:cxnLst>
              <a:rect l="0" t="0" r="r" b="b"/>
              <a:pathLst>
                <a:path w="78" h="27">
                  <a:moveTo>
                    <a:pt x="78" y="6"/>
                  </a:moveTo>
                  <a:lnTo>
                    <a:pt x="61" y="0"/>
                  </a:lnTo>
                  <a:lnTo>
                    <a:pt x="20" y="17"/>
                  </a:lnTo>
                  <a:lnTo>
                    <a:pt x="0" y="12"/>
                  </a:lnTo>
                  <a:lnTo>
                    <a:pt x="10" y="27"/>
                  </a:lnTo>
                  <a:lnTo>
                    <a:pt x="60" y="27"/>
                  </a:lnTo>
                  <a:lnTo>
                    <a:pt x="39" y="22"/>
                  </a:lnTo>
                  <a:lnTo>
                    <a:pt x="78"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4" name="Freeform 208"/>
            <p:cNvSpPr>
              <a:spLocks/>
            </p:cNvSpPr>
            <p:nvPr/>
          </p:nvSpPr>
          <p:spPr bwMode="auto">
            <a:xfrm>
              <a:off x="2679" y="2928"/>
              <a:ext cx="79" cy="22"/>
            </a:xfrm>
            <a:custGeom>
              <a:avLst/>
              <a:gdLst/>
              <a:ahLst/>
              <a:cxnLst>
                <a:cxn ang="0">
                  <a:pos x="0" y="6"/>
                </a:cxn>
                <a:cxn ang="0">
                  <a:pos x="18" y="0"/>
                </a:cxn>
                <a:cxn ang="0">
                  <a:pos x="59" y="17"/>
                </a:cxn>
                <a:cxn ang="0">
                  <a:pos x="79" y="12"/>
                </a:cxn>
                <a:cxn ang="0">
                  <a:pos x="69" y="26"/>
                </a:cxn>
                <a:cxn ang="0">
                  <a:pos x="18" y="26"/>
                </a:cxn>
                <a:cxn ang="0">
                  <a:pos x="39" y="21"/>
                </a:cxn>
                <a:cxn ang="0">
                  <a:pos x="0" y="6"/>
                </a:cxn>
              </a:cxnLst>
              <a:rect l="0" t="0" r="r" b="b"/>
              <a:pathLst>
                <a:path w="79" h="26">
                  <a:moveTo>
                    <a:pt x="0" y="6"/>
                  </a:moveTo>
                  <a:lnTo>
                    <a:pt x="18" y="0"/>
                  </a:lnTo>
                  <a:lnTo>
                    <a:pt x="59" y="17"/>
                  </a:lnTo>
                  <a:lnTo>
                    <a:pt x="79" y="12"/>
                  </a:lnTo>
                  <a:lnTo>
                    <a:pt x="69" y="26"/>
                  </a:lnTo>
                  <a:lnTo>
                    <a:pt x="18" y="26"/>
                  </a:lnTo>
                  <a:lnTo>
                    <a:pt x="39" y="21"/>
                  </a:lnTo>
                  <a:lnTo>
                    <a:pt x="0" y="6"/>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5" name="Freeform 209"/>
            <p:cNvSpPr>
              <a:spLocks/>
            </p:cNvSpPr>
            <p:nvPr/>
          </p:nvSpPr>
          <p:spPr bwMode="auto">
            <a:xfrm>
              <a:off x="2758" y="2957"/>
              <a:ext cx="79" cy="22"/>
            </a:xfrm>
            <a:custGeom>
              <a:avLst/>
              <a:gdLst/>
              <a:ahLst/>
              <a:cxnLst>
                <a:cxn ang="0">
                  <a:pos x="78" y="21"/>
                </a:cxn>
                <a:cxn ang="0">
                  <a:pos x="61" y="27"/>
                </a:cxn>
                <a:cxn ang="0">
                  <a:pos x="19" y="10"/>
                </a:cxn>
                <a:cxn ang="0">
                  <a:pos x="0" y="15"/>
                </a:cxn>
                <a:cxn ang="0">
                  <a:pos x="10" y="0"/>
                </a:cxn>
                <a:cxn ang="0">
                  <a:pos x="60" y="0"/>
                </a:cxn>
                <a:cxn ang="0">
                  <a:pos x="39" y="5"/>
                </a:cxn>
                <a:cxn ang="0">
                  <a:pos x="78" y="21"/>
                </a:cxn>
              </a:cxnLst>
              <a:rect l="0" t="0" r="r" b="b"/>
              <a:pathLst>
                <a:path w="78" h="27">
                  <a:moveTo>
                    <a:pt x="78" y="21"/>
                  </a:moveTo>
                  <a:lnTo>
                    <a:pt x="61" y="27"/>
                  </a:lnTo>
                  <a:lnTo>
                    <a:pt x="19" y="10"/>
                  </a:lnTo>
                  <a:lnTo>
                    <a:pt x="0" y="15"/>
                  </a:lnTo>
                  <a:lnTo>
                    <a:pt x="10" y="0"/>
                  </a:lnTo>
                  <a:lnTo>
                    <a:pt x="60" y="0"/>
                  </a:lnTo>
                  <a:lnTo>
                    <a:pt x="39" y="5"/>
                  </a:lnTo>
                  <a:lnTo>
                    <a:pt x="78" y="21"/>
                  </a:lnTo>
                  <a:close/>
                </a:path>
              </a:pathLst>
            </a:custGeom>
            <a:solidFill>
              <a:srgbClr val="FFFFFF"/>
            </a:solidFill>
            <a:ln w="9525">
              <a:solidFill>
                <a:srgbClr val="333399"/>
              </a:solidFill>
              <a:round/>
              <a:headEnd/>
              <a:tailEnd/>
            </a:ln>
          </p:spPr>
          <p:txBody>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6" name="Line 210"/>
            <p:cNvSpPr>
              <a:spLocks noChangeShapeType="1"/>
            </p:cNvSpPr>
            <p:nvPr/>
          </p:nvSpPr>
          <p:spPr bwMode="auto">
            <a:xfrm>
              <a:off x="2635" y="2955"/>
              <a:ext cx="0" cy="41"/>
            </a:xfrm>
            <a:prstGeom prst="line">
              <a:avLst/>
            </a:prstGeom>
            <a:noFill/>
            <a:ln w="3175">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47" name="Line 211"/>
            <p:cNvSpPr>
              <a:spLocks noChangeShapeType="1"/>
            </p:cNvSpPr>
            <p:nvPr/>
          </p:nvSpPr>
          <p:spPr bwMode="auto">
            <a:xfrm>
              <a:off x="2875" y="2954"/>
              <a:ext cx="0" cy="41"/>
            </a:xfrm>
            <a:prstGeom prst="line">
              <a:avLst/>
            </a:prstGeom>
            <a:noFill/>
            <a:ln w="6350">
              <a:solidFill>
                <a:srgbClr val="333399"/>
              </a:solidFill>
              <a:round/>
              <a:headEnd/>
              <a:tailEnd/>
            </a:ln>
            <a:effectLst/>
          </p:spPr>
          <p:txBody>
            <a:bodyPr wrap="none" anchor="ctr"/>
            <a:lstStyle/>
            <a:p>
              <a:pPr fontAlgn="base">
                <a:lnSpc>
                  <a:spcPct val="140000"/>
                </a:lnSpc>
                <a:spcBef>
                  <a:spcPct val="50000"/>
                </a:spcBef>
                <a:buFont typeface="Wingdings" pitchFamily="2" charset="2"/>
                <a:buNone/>
              </a:pPr>
              <a:endParaRPr lang="zh-CN" altLang="en-US" sz="2600" b="1" dirty="0">
                <a:solidFill>
                  <a:srgbClr val="669900"/>
                </a:solidFill>
              </a:endParaRPr>
            </a:p>
          </p:txBody>
        </p:sp>
      </p:grpSp>
      <p:sp>
        <p:nvSpPr>
          <p:cNvPr id="603348" name="Line 212"/>
          <p:cNvSpPr>
            <a:spLocks noChangeShapeType="1"/>
          </p:cNvSpPr>
          <p:nvPr/>
        </p:nvSpPr>
        <p:spPr bwMode="auto">
          <a:xfrm>
            <a:off x="3715005" y="3162302"/>
            <a:ext cx="0" cy="504825"/>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349" name="Picture 213" descr="05"/>
          <p:cNvPicPr>
            <a:picLocks noChangeAspect="1" noChangeArrowheads="1"/>
          </p:cNvPicPr>
          <p:nvPr/>
        </p:nvPicPr>
        <p:blipFill>
          <a:blip r:embed="rId4" cstate="print"/>
          <a:srcRect/>
          <a:stretch>
            <a:fillRect/>
          </a:stretch>
        </p:blipFill>
        <p:spPr bwMode="auto">
          <a:xfrm>
            <a:off x="3498717" y="2924177"/>
            <a:ext cx="459785" cy="300717"/>
          </a:xfrm>
          <a:prstGeom prst="rect">
            <a:avLst/>
          </a:prstGeom>
          <a:noFill/>
          <a:ln w="9525">
            <a:noFill/>
            <a:miter lim="800000"/>
            <a:headEnd/>
            <a:tailEnd/>
          </a:ln>
          <a:effectLst/>
        </p:spPr>
      </p:pic>
      <p:sp>
        <p:nvSpPr>
          <p:cNvPr id="603350" name="Line 214"/>
          <p:cNvSpPr>
            <a:spLocks noChangeShapeType="1"/>
          </p:cNvSpPr>
          <p:nvPr/>
        </p:nvSpPr>
        <p:spPr bwMode="auto">
          <a:xfrm flipH="1">
            <a:off x="4140783" y="2873830"/>
            <a:ext cx="5441" cy="1202871"/>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pic>
        <p:nvPicPr>
          <p:cNvPr id="603351" name="Picture 215" descr="0713蔡钻华数通增加图标01"/>
          <p:cNvPicPr>
            <a:picLocks noChangeAspect="1" noChangeArrowheads="1"/>
          </p:cNvPicPr>
          <p:nvPr/>
        </p:nvPicPr>
        <p:blipFill>
          <a:blip r:embed="rId7" cstate="print"/>
          <a:srcRect/>
          <a:stretch>
            <a:fillRect/>
          </a:stretch>
        </p:blipFill>
        <p:spPr bwMode="auto">
          <a:xfrm>
            <a:off x="3947619" y="2637064"/>
            <a:ext cx="387689" cy="266700"/>
          </a:xfrm>
          <a:prstGeom prst="rect">
            <a:avLst/>
          </a:prstGeom>
          <a:noFill/>
        </p:spPr>
      </p:pic>
      <p:pic>
        <p:nvPicPr>
          <p:cNvPr id="603352" name="Picture 216" descr="0713蔡钻华数通增加图标01"/>
          <p:cNvPicPr>
            <a:picLocks noChangeAspect="1" noChangeArrowheads="1"/>
          </p:cNvPicPr>
          <p:nvPr/>
        </p:nvPicPr>
        <p:blipFill>
          <a:blip r:embed="rId7" cstate="print"/>
          <a:srcRect/>
          <a:stretch>
            <a:fillRect/>
          </a:stretch>
        </p:blipFill>
        <p:spPr bwMode="auto">
          <a:xfrm>
            <a:off x="3947619" y="3954236"/>
            <a:ext cx="387689" cy="266700"/>
          </a:xfrm>
          <a:prstGeom prst="rect">
            <a:avLst/>
          </a:prstGeom>
          <a:noFill/>
        </p:spPr>
      </p:pic>
      <p:pic>
        <p:nvPicPr>
          <p:cNvPr id="603353" name="Picture 217" descr="05"/>
          <p:cNvPicPr>
            <a:picLocks noChangeAspect="1" noChangeArrowheads="1"/>
          </p:cNvPicPr>
          <p:nvPr/>
        </p:nvPicPr>
        <p:blipFill>
          <a:blip r:embed="rId4" cstate="print"/>
          <a:srcRect/>
          <a:stretch>
            <a:fillRect/>
          </a:stretch>
        </p:blipFill>
        <p:spPr bwMode="auto">
          <a:xfrm>
            <a:off x="3500078" y="3560991"/>
            <a:ext cx="461144" cy="299357"/>
          </a:xfrm>
          <a:prstGeom prst="rect">
            <a:avLst/>
          </a:prstGeom>
          <a:noFill/>
          <a:ln w="9525">
            <a:noFill/>
            <a:miter lim="800000"/>
            <a:headEnd/>
            <a:tailEnd/>
          </a:ln>
          <a:effectLst/>
        </p:spPr>
      </p:pic>
      <p:sp>
        <p:nvSpPr>
          <p:cNvPr id="603354" name="Line 218"/>
          <p:cNvSpPr>
            <a:spLocks noChangeShapeType="1"/>
          </p:cNvSpPr>
          <p:nvPr/>
        </p:nvSpPr>
        <p:spPr bwMode="auto">
          <a:xfrm flipV="1">
            <a:off x="1692226" y="3068413"/>
            <a:ext cx="1943883" cy="432707"/>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56" name="Line 220"/>
          <p:cNvSpPr>
            <a:spLocks noChangeShapeType="1"/>
          </p:cNvSpPr>
          <p:nvPr/>
        </p:nvSpPr>
        <p:spPr bwMode="auto">
          <a:xfrm>
            <a:off x="684238" y="3501118"/>
            <a:ext cx="432578" cy="0"/>
          </a:xfrm>
          <a:prstGeom prst="line">
            <a:avLst/>
          </a:prstGeom>
          <a:noFill/>
          <a:ln w="9525">
            <a:solidFill>
              <a:schemeClr val="tx1"/>
            </a:solidFill>
            <a:round/>
            <a:headEnd/>
            <a:tailEnd/>
          </a:ln>
          <a:effectLst/>
        </p:spPr>
        <p:txBody>
          <a:bodyPr lIns="67854" tIns="33927" rIns="67854" bIns="33927">
            <a:spAutoFit/>
          </a:bodyPr>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57" name="Line 221"/>
          <p:cNvSpPr>
            <a:spLocks noChangeShapeType="1"/>
          </p:cNvSpPr>
          <p:nvPr/>
        </p:nvSpPr>
        <p:spPr bwMode="auto">
          <a:xfrm flipH="1">
            <a:off x="1043358" y="3495675"/>
            <a:ext cx="535962" cy="5443"/>
          </a:xfrm>
          <a:prstGeom prst="line">
            <a:avLst/>
          </a:prstGeom>
          <a:noFill/>
          <a:ln w="19050">
            <a:solidFill>
              <a:schemeClr val="bg2"/>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58" name="Text Box 222"/>
          <p:cNvSpPr txBox="1">
            <a:spLocks noChangeAspect="1" noChangeArrowheads="1"/>
          </p:cNvSpPr>
          <p:nvPr/>
        </p:nvSpPr>
        <p:spPr bwMode="auto">
          <a:xfrm>
            <a:off x="1395678" y="3705225"/>
            <a:ext cx="533241" cy="156482"/>
          </a:xfrm>
          <a:prstGeom prst="rect">
            <a:avLst/>
          </a:prstGeom>
          <a:noFill/>
          <a:ln w="28575" algn="ctr">
            <a:noFill/>
            <a:miter lim="800000"/>
            <a:headEnd/>
            <a:tailEnd/>
          </a:ln>
          <a:effectLst/>
        </p:spPr>
        <p:txBody>
          <a:bodyPr wrap="none" lIns="107944" tIns="107944" rIns="107944" bIns="107944" anchor="ctr"/>
          <a:lstStyle/>
          <a:p>
            <a:pPr algn="ctr" defTabSz="913987" eaLnBrk="0" fontAlgn="base" hangingPunct="0">
              <a:spcBef>
                <a:spcPct val="15000"/>
              </a:spcBef>
              <a:buClr>
                <a:srgbClr val="FFFFFF"/>
              </a:buClr>
            </a:pPr>
            <a:r>
              <a:rPr lang="en-US" altLang="zh-CN" sz="800" b="1" dirty="0">
                <a:solidFill>
                  <a:srgbClr val="000000"/>
                </a:solidFill>
                <a:latin typeface="FuturaA Bk BT" pitchFamily="34" charset="0"/>
                <a:ea typeface="宋体" pitchFamily="2" charset="-122"/>
              </a:rPr>
              <a:t>DSLAM</a:t>
            </a:r>
          </a:p>
          <a:p>
            <a:pPr algn="ctr" defTabSz="913987" eaLnBrk="0" fontAlgn="base" hangingPunct="0">
              <a:spcBef>
                <a:spcPct val="15000"/>
              </a:spcBef>
              <a:buClr>
                <a:srgbClr val="FFFFFF"/>
              </a:buClr>
            </a:pPr>
            <a:r>
              <a:rPr lang="en-US" altLang="zh-CN" sz="800" b="1" dirty="0">
                <a:solidFill>
                  <a:srgbClr val="000000"/>
                </a:solidFill>
                <a:latin typeface="FuturaA Bk BT" pitchFamily="34" charset="0"/>
                <a:ea typeface="宋体" pitchFamily="2" charset="-122"/>
              </a:rPr>
              <a:t>MSAN</a:t>
            </a:r>
          </a:p>
        </p:txBody>
      </p:sp>
      <p:pic>
        <p:nvPicPr>
          <p:cNvPr id="603359" name="Picture 223" descr="DIANNAO"/>
          <p:cNvPicPr>
            <a:picLocks noChangeAspect="1" noChangeArrowheads="1"/>
          </p:cNvPicPr>
          <p:nvPr/>
        </p:nvPicPr>
        <p:blipFill>
          <a:blip r:embed="rId12" cstate="print">
            <a:clrChange>
              <a:clrFrom>
                <a:srgbClr val="FEFEF6"/>
              </a:clrFrom>
              <a:clrTo>
                <a:srgbClr val="FEFEF6">
                  <a:alpha val="0"/>
                </a:srgbClr>
              </a:clrTo>
            </a:clrChange>
          </a:blip>
          <a:srcRect/>
          <a:stretch>
            <a:fillRect/>
          </a:stretch>
        </p:blipFill>
        <p:spPr bwMode="auto">
          <a:xfrm>
            <a:off x="179562" y="3501119"/>
            <a:ext cx="248937" cy="144236"/>
          </a:xfrm>
          <a:prstGeom prst="rect">
            <a:avLst/>
          </a:prstGeom>
          <a:noFill/>
        </p:spPr>
      </p:pic>
      <p:pic>
        <p:nvPicPr>
          <p:cNvPr id="603360" name="Picture 224" descr="videophone"/>
          <p:cNvPicPr>
            <a:picLocks noChangeAspect="1" noChangeArrowheads="1"/>
          </p:cNvPicPr>
          <p:nvPr/>
        </p:nvPicPr>
        <p:blipFill>
          <a:blip r:embed="rId8" cstate="print">
            <a:clrChange>
              <a:clrFrom>
                <a:srgbClr val="4C628B"/>
              </a:clrFrom>
              <a:clrTo>
                <a:srgbClr val="4C628B">
                  <a:alpha val="0"/>
                </a:srgbClr>
              </a:clrTo>
            </a:clrChange>
          </a:blip>
          <a:srcRect/>
          <a:stretch>
            <a:fillRect/>
          </a:stretch>
        </p:blipFill>
        <p:spPr bwMode="auto">
          <a:xfrm>
            <a:off x="251658" y="2997654"/>
            <a:ext cx="152355" cy="213632"/>
          </a:xfrm>
          <a:prstGeom prst="rect">
            <a:avLst/>
          </a:prstGeom>
          <a:noFill/>
          <a:ln w="9525">
            <a:noFill/>
            <a:miter lim="800000"/>
            <a:headEnd/>
            <a:tailEnd/>
          </a:ln>
        </p:spPr>
      </p:pic>
      <p:pic>
        <p:nvPicPr>
          <p:cNvPr id="603361" name="Picture 225" descr="TV_1"/>
          <p:cNvPicPr>
            <a:picLocks noChangeAspect="1" noChangeArrowheads="1"/>
          </p:cNvPicPr>
          <p:nvPr/>
        </p:nvPicPr>
        <p:blipFill>
          <a:blip r:embed="rId9" cstate="print"/>
          <a:srcRect/>
          <a:stretch>
            <a:fillRect/>
          </a:stretch>
        </p:blipFill>
        <p:spPr bwMode="auto">
          <a:xfrm>
            <a:off x="255738" y="3211287"/>
            <a:ext cx="172760" cy="268061"/>
          </a:xfrm>
          <a:prstGeom prst="rect">
            <a:avLst/>
          </a:prstGeom>
          <a:noFill/>
        </p:spPr>
      </p:pic>
      <p:sp>
        <p:nvSpPr>
          <p:cNvPr id="603362" name="Line 226"/>
          <p:cNvSpPr>
            <a:spLocks noChangeShapeType="1"/>
          </p:cNvSpPr>
          <p:nvPr/>
        </p:nvSpPr>
        <p:spPr bwMode="auto">
          <a:xfrm>
            <a:off x="395851" y="3110593"/>
            <a:ext cx="199965" cy="311604"/>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63" name="Line 227"/>
          <p:cNvSpPr>
            <a:spLocks noChangeShapeType="1"/>
          </p:cNvSpPr>
          <p:nvPr/>
        </p:nvSpPr>
        <p:spPr bwMode="auto">
          <a:xfrm>
            <a:off x="424418" y="3369130"/>
            <a:ext cx="171399" cy="104775"/>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64" name="Line 228"/>
          <p:cNvSpPr>
            <a:spLocks noChangeShapeType="1"/>
          </p:cNvSpPr>
          <p:nvPr/>
        </p:nvSpPr>
        <p:spPr bwMode="auto">
          <a:xfrm flipV="1">
            <a:off x="360484" y="3522891"/>
            <a:ext cx="235333" cy="51707"/>
          </a:xfrm>
          <a:prstGeom prst="line">
            <a:avLst/>
          </a:prstGeom>
          <a:noFill/>
          <a:ln w="9525">
            <a:solidFill>
              <a:srgbClr val="000000"/>
            </a:solidFill>
            <a:round/>
            <a:headEnd/>
            <a:tailEnd/>
          </a:ln>
          <a:effectLst/>
        </p:spPr>
        <p:txBody>
          <a:bodyPr lIns="78342" tIns="39171" rIns="78342" bIns="39171"/>
          <a:lstStyle/>
          <a:p>
            <a:pPr fontAlgn="base">
              <a:lnSpc>
                <a:spcPct val="140000"/>
              </a:lnSpc>
              <a:spcBef>
                <a:spcPct val="50000"/>
              </a:spcBef>
              <a:buFont typeface="Wingdings" pitchFamily="2" charset="2"/>
              <a:buNone/>
            </a:pPr>
            <a:endParaRPr lang="zh-CN" altLang="en-US" sz="2600" b="1" dirty="0">
              <a:solidFill>
                <a:srgbClr val="669900"/>
              </a:solidFill>
            </a:endParaRPr>
          </a:p>
        </p:txBody>
      </p:sp>
      <p:sp>
        <p:nvSpPr>
          <p:cNvPr id="603366" name="Text Box 230"/>
          <p:cNvSpPr txBox="1">
            <a:spLocks noChangeArrowheads="1"/>
          </p:cNvSpPr>
          <p:nvPr/>
        </p:nvSpPr>
        <p:spPr bwMode="auto">
          <a:xfrm>
            <a:off x="34866" y="3501119"/>
            <a:ext cx="123432"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PC</a:t>
            </a:r>
          </a:p>
        </p:txBody>
      </p:sp>
      <p:pic>
        <p:nvPicPr>
          <p:cNvPr id="603367" name="Picture 231" descr="图片192"/>
          <p:cNvPicPr>
            <a:picLocks noChangeAspect="1" noChangeArrowheads="1"/>
          </p:cNvPicPr>
          <p:nvPr/>
        </p:nvPicPr>
        <p:blipFill>
          <a:blip r:embed="rId21" cstate="print"/>
          <a:srcRect/>
          <a:stretch>
            <a:fillRect/>
          </a:stretch>
        </p:blipFill>
        <p:spPr bwMode="auto">
          <a:xfrm>
            <a:off x="591736" y="3431723"/>
            <a:ext cx="216289" cy="140154"/>
          </a:xfrm>
          <a:prstGeom prst="rect">
            <a:avLst/>
          </a:prstGeom>
          <a:noFill/>
        </p:spPr>
      </p:pic>
      <p:sp>
        <p:nvSpPr>
          <p:cNvPr id="603368" name="Text Box 232"/>
          <p:cNvSpPr txBox="1">
            <a:spLocks noChangeArrowheads="1"/>
          </p:cNvSpPr>
          <p:nvPr/>
        </p:nvSpPr>
        <p:spPr bwMode="auto">
          <a:xfrm>
            <a:off x="33165" y="2924176"/>
            <a:ext cx="442429"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SIP Phone</a:t>
            </a:r>
          </a:p>
        </p:txBody>
      </p:sp>
      <p:sp>
        <p:nvSpPr>
          <p:cNvPr id="603369" name="Text Box 233"/>
          <p:cNvSpPr txBox="1">
            <a:spLocks noChangeArrowheads="1"/>
          </p:cNvSpPr>
          <p:nvPr/>
        </p:nvSpPr>
        <p:spPr bwMode="auto">
          <a:xfrm>
            <a:off x="34822" y="3249386"/>
            <a:ext cx="177934"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STB</a:t>
            </a:r>
          </a:p>
        </p:txBody>
      </p:sp>
      <p:sp>
        <p:nvSpPr>
          <p:cNvPr id="603371" name="Text Box 235"/>
          <p:cNvSpPr txBox="1">
            <a:spLocks noChangeArrowheads="1"/>
          </p:cNvSpPr>
          <p:nvPr/>
        </p:nvSpPr>
        <p:spPr bwMode="auto">
          <a:xfrm>
            <a:off x="620992" y="3614057"/>
            <a:ext cx="134653" cy="107722"/>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700" b="1" dirty="0">
                <a:solidFill>
                  <a:srgbClr val="000000"/>
                </a:solidFill>
                <a:ea typeface="宋体" pitchFamily="2" charset="-122"/>
              </a:rPr>
              <a:t>HG</a:t>
            </a:r>
          </a:p>
        </p:txBody>
      </p:sp>
      <p:pic>
        <p:nvPicPr>
          <p:cNvPr id="603373" name="Picture 237" descr="015"/>
          <p:cNvPicPr>
            <a:picLocks noChangeAspect="1" noChangeArrowheads="1"/>
          </p:cNvPicPr>
          <p:nvPr/>
        </p:nvPicPr>
        <p:blipFill>
          <a:blip r:embed="rId13" cstate="print"/>
          <a:srcRect/>
          <a:stretch>
            <a:fillRect/>
          </a:stretch>
        </p:blipFill>
        <p:spPr bwMode="auto">
          <a:xfrm>
            <a:off x="1539872" y="3284764"/>
            <a:ext cx="297908" cy="342900"/>
          </a:xfrm>
          <a:prstGeom prst="rect">
            <a:avLst/>
          </a:prstGeom>
          <a:noFill/>
          <a:ln w="28575" algn="ctr">
            <a:noFill/>
            <a:miter lim="800000"/>
            <a:headEnd/>
            <a:tailEnd/>
          </a:ln>
          <a:effectLst/>
        </p:spPr>
      </p:pic>
      <p:sp>
        <p:nvSpPr>
          <p:cNvPr id="603374" name="Text Box 238"/>
          <p:cNvSpPr txBox="1">
            <a:spLocks noChangeArrowheads="1"/>
          </p:cNvSpPr>
          <p:nvPr/>
        </p:nvSpPr>
        <p:spPr bwMode="auto">
          <a:xfrm>
            <a:off x="1054448" y="3367768"/>
            <a:ext cx="185948" cy="92333"/>
          </a:xfrm>
          <a:prstGeom prst="rect">
            <a:avLst/>
          </a:prstGeom>
          <a:noFill/>
          <a:ln w="9525" algn="ctr">
            <a:noFill/>
            <a:miter lim="800000"/>
            <a:headEnd/>
            <a:tailEnd/>
          </a:ln>
          <a:effectLst/>
        </p:spPr>
        <p:txBody>
          <a:bodyPr wrap="none" lIns="0" tIns="0" rIns="0" bIns="0">
            <a:spAutoFit/>
          </a:bodyPr>
          <a:lstStyle/>
          <a:p>
            <a:pPr algn="ctr" fontAlgn="base">
              <a:spcBef>
                <a:spcPct val="50000"/>
              </a:spcBef>
            </a:pPr>
            <a:r>
              <a:rPr kumimoji="1" lang="en-US" altLang="zh-CN" sz="600" b="1" dirty="0">
                <a:solidFill>
                  <a:srgbClr val="000000"/>
                </a:solidFill>
                <a:ea typeface="宋体" pitchFamily="2" charset="-122"/>
              </a:rPr>
              <a:t>RJ11</a:t>
            </a:r>
          </a:p>
        </p:txBody>
      </p:sp>
      <p:sp>
        <p:nvSpPr>
          <p:cNvPr id="603376" name="AutoShape 240"/>
          <p:cNvSpPr>
            <a:spLocks noChangeArrowheads="1"/>
          </p:cNvSpPr>
          <p:nvPr/>
        </p:nvSpPr>
        <p:spPr bwMode="auto">
          <a:xfrm>
            <a:off x="3347723" y="1699534"/>
            <a:ext cx="1296374" cy="432707"/>
          </a:xfrm>
          <a:prstGeom prst="wedgeRoundRectCallout">
            <a:avLst>
              <a:gd name="adj1" fmla="val 7352"/>
              <a:gd name="adj2" fmla="val 484560"/>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DHCP Relay </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a:t>
            </a:r>
          </a:p>
        </p:txBody>
      </p:sp>
      <p:sp>
        <p:nvSpPr>
          <p:cNvPr id="603378" name="Rectangle 242"/>
          <p:cNvSpPr>
            <a:spLocks noChangeArrowheads="1"/>
          </p:cNvSpPr>
          <p:nvPr/>
        </p:nvSpPr>
        <p:spPr bwMode="auto">
          <a:xfrm>
            <a:off x="253019" y="149679"/>
            <a:ext cx="7745602" cy="872218"/>
          </a:xfrm>
          <a:prstGeom prst="rect">
            <a:avLst/>
          </a:prstGeom>
          <a:noFill/>
          <a:ln w="9525">
            <a:noFill/>
            <a:miter lim="800000"/>
            <a:headEnd/>
            <a:tailEnd/>
          </a:ln>
          <a:effectLst/>
        </p:spPr>
        <p:txBody>
          <a:bodyPr lIns="78328" tIns="39165" rIns="78328" bIns="39165" anchor="ctr"/>
          <a:lstStyle/>
          <a:p>
            <a:pPr fontAlgn="base"/>
            <a:r>
              <a:rPr lang="en-US" altLang="zh-CN" sz="3000" dirty="0">
                <a:solidFill>
                  <a:srgbClr val="990000"/>
                </a:solidFill>
                <a:latin typeface="FrutigerNext LT Medium" pitchFamily="34" charset="0"/>
                <a:ea typeface="黑体" pitchFamily="2" charset="-122"/>
              </a:rPr>
              <a:t>IPTV E2E</a:t>
            </a:r>
            <a:r>
              <a:rPr lang="zh-CN" altLang="en-US" sz="3000" dirty="0">
                <a:solidFill>
                  <a:srgbClr val="990000"/>
                </a:solidFill>
                <a:latin typeface="FrutigerNext LT Medium" pitchFamily="34" charset="0"/>
                <a:ea typeface="黑体" pitchFamily="2" charset="-122"/>
              </a:rPr>
              <a:t>解决方案常</a:t>
            </a:r>
            <a:r>
              <a:rPr lang="zh-CN" altLang="en-US" sz="3000" dirty="0" smtClean="0">
                <a:solidFill>
                  <a:srgbClr val="990000"/>
                </a:solidFill>
                <a:latin typeface="FrutigerNext LT Medium" pitchFamily="34" charset="0"/>
                <a:ea typeface="黑体" pitchFamily="2" charset="-122"/>
              </a:rPr>
              <a:t>用组播特性简介</a:t>
            </a:r>
            <a:endParaRPr lang="zh-CN" altLang="en-US" sz="3000" dirty="0">
              <a:solidFill>
                <a:srgbClr val="990000"/>
              </a:solidFill>
              <a:latin typeface="FrutigerNext LT Medium" pitchFamily="34" charset="0"/>
              <a:ea typeface="黑体" pitchFamily="2" charset="-122"/>
            </a:endParaRPr>
          </a:p>
        </p:txBody>
      </p:sp>
      <p:sp>
        <p:nvSpPr>
          <p:cNvPr id="603380" name="AutoShape 244"/>
          <p:cNvSpPr>
            <a:spLocks noChangeArrowheads="1"/>
          </p:cNvSpPr>
          <p:nvPr/>
        </p:nvSpPr>
        <p:spPr bwMode="auto">
          <a:xfrm>
            <a:off x="2104400" y="2564947"/>
            <a:ext cx="1542591" cy="870584"/>
          </a:xfrm>
          <a:prstGeom prst="wedgeRoundRectCallout">
            <a:avLst>
              <a:gd name="adj1" fmla="val -26055"/>
              <a:gd name="adj2" fmla="val 129810"/>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200" dirty="0" err="1">
                <a:solidFill>
                  <a:srgbClr val="FF0000"/>
                </a:solidFill>
                <a:latin typeface="FrutigerNext LT Regular" pitchFamily="34" charset="0"/>
                <a:ea typeface="ＭＳ Ｐゴシック" pitchFamily="34" charset="-128"/>
              </a:rPr>
              <a:t>Igmp</a:t>
            </a:r>
            <a:r>
              <a:rPr lang="en-US" altLang="zh-CN" sz="1200" dirty="0">
                <a:solidFill>
                  <a:srgbClr val="FF0000"/>
                </a:solidFill>
                <a:latin typeface="FrutigerNext LT Regular" pitchFamily="34" charset="0"/>
                <a:ea typeface="ＭＳ Ｐゴシック" pitchFamily="34" charset="-128"/>
              </a:rPr>
              <a:t> snooping</a:t>
            </a:r>
          </a:p>
          <a:p>
            <a:pPr defTabSz="801099" fontAlgn="base">
              <a:buFontTx/>
              <a:buChar char="•"/>
            </a:pPr>
            <a:r>
              <a:rPr lang="en-US" altLang="zh-CN" sz="1200" dirty="0">
                <a:solidFill>
                  <a:srgbClr val="000000"/>
                </a:solidFill>
                <a:latin typeface="FrutigerNext LT Regular" pitchFamily="34" charset="0"/>
                <a:ea typeface="ＭＳ Ｐゴシック" pitchFamily="34" charset="-128"/>
              </a:rPr>
              <a:t>MPLS LDP/TE</a:t>
            </a:r>
          </a:p>
          <a:p>
            <a:pPr defTabSz="801099" fontAlgn="base">
              <a:buFontTx/>
              <a:buChar char="•"/>
            </a:pPr>
            <a:r>
              <a:rPr lang="en-US" altLang="zh-CN" sz="1200" dirty="0" smtClean="0">
                <a:solidFill>
                  <a:srgbClr val="000000"/>
                </a:solidFill>
                <a:latin typeface="FrutigerNext LT Regular" pitchFamily="34" charset="0"/>
                <a:ea typeface="ＭＳ Ｐゴシック" pitchFamily="34" charset="-128"/>
              </a:rPr>
              <a:t>BFD For x</a:t>
            </a:r>
          </a:p>
          <a:p>
            <a:pPr defTabSz="801099" fontAlgn="base">
              <a:buFontTx/>
              <a:buChar char="•"/>
            </a:pPr>
            <a:r>
              <a:rPr lang="en-US" altLang="zh-CN" sz="1200" dirty="0" smtClean="0">
                <a:solidFill>
                  <a:srgbClr val="000000"/>
                </a:solidFill>
                <a:latin typeface="FrutigerNext LT Regular" pitchFamily="34" charset="0"/>
                <a:ea typeface="ＭＳ Ｐゴシック" pitchFamily="34" charset="-128"/>
              </a:rPr>
              <a:t>……</a:t>
            </a:r>
            <a:endParaRPr lang="en-US" altLang="zh-CN" sz="1200" dirty="0">
              <a:solidFill>
                <a:srgbClr val="000000"/>
              </a:solidFill>
              <a:latin typeface="FrutigerNext LT Regular" pitchFamily="34" charset="0"/>
              <a:ea typeface="ＭＳ Ｐゴシック" pitchFamily="34" charset="-128"/>
            </a:endParaRPr>
          </a:p>
        </p:txBody>
      </p:sp>
      <p:sp>
        <p:nvSpPr>
          <p:cNvPr id="603381" name="AutoShape 245"/>
          <p:cNvSpPr>
            <a:spLocks noChangeArrowheads="1"/>
          </p:cNvSpPr>
          <p:nvPr/>
        </p:nvSpPr>
        <p:spPr bwMode="auto">
          <a:xfrm>
            <a:off x="190443" y="3984173"/>
            <a:ext cx="1655497" cy="247650"/>
          </a:xfrm>
          <a:prstGeom prst="wedgeRoundRectCallout">
            <a:avLst>
              <a:gd name="adj1" fmla="val -20500"/>
              <a:gd name="adj2" fmla="val -232417"/>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FF0000"/>
                </a:solidFill>
                <a:latin typeface="FrutigerNext LT Regular" pitchFamily="34" charset="0"/>
                <a:ea typeface="ＭＳ Ｐゴシック" pitchFamily="34" charset="-128"/>
              </a:rPr>
              <a:t>IGMP snooping</a:t>
            </a:r>
          </a:p>
        </p:txBody>
      </p:sp>
      <p:sp>
        <p:nvSpPr>
          <p:cNvPr id="603382" name="AutoShape 246"/>
          <p:cNvSpPr>
            <a:spLocks noChangeArrowheads="1"/>
          </p:cNvSpPr>
          <p:nvPr/>
        </p:nvSpPr>
        <p:spPr bwMode="auto">
          <a:xfrm>
            <a:off x="5065794" y="4663168"/>
            <a:ext cx="1542591" cy="864053"/>
          </a:xfrm>
          <a:prstGeom prst="wedgeRoundRectCallout">
            <a:avLst>
              <a:gd name="adj1" fmla="val -18519"/>
              <a:gd name="adj2" fmla="val -62912"/>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200" dirty="0">
                <a:solidFill>
                  <a:srgbClr val="FF0000"/>
                </a:solidFill>
                <a:latin typeface="FrutigerNext LT Regular" pitchFamily="34" charset="0"/>
                <a:ea typeface="ＭＳ Ｐゴシック" pitchFamily="34" charset="-128"/>
              </a:rPr>
              <a:t>PIM SM/SSM</a:t>
            </a:r>
          </a:p>
          <a:p>
            <a:pPr defTabSz="801099" fontAlgn="base">
              <a:buFontTx/>
              <a:buChar char="•"/>
            </a:pPr>
            <a:r>
              <a:rPr lang="en-US" altLang="zh-CN" sz="1200" dirty="0">
                <a:solidFill>
                  <a:srgbClr val="000000"/>
                </a:solidFill>
                <a:latin typeface="FrutigerNext LT Regular" pitchFamily="34" charset="0"/>
                <a:ea typeface="ＭＳ Ｐゴシック" pitchFamily="34" charset="-128"/>
              </a:rPr>
              <a:t>MPLS LDP/TE</a:t>
            </a:r>
          </a:p>
          <a:p>
            <a:pPr defTabSz="801099" fontAlgn="base">
              <a:buFontTx/>
              <a:buChar char="•"/>
            </a:pPr>
            <a:r>
              <a:rPr lang="en-US" altLang="zh-CN" sz="1200" dirty="0">
                <a:solidFill>
                  <a:srgbClr val="000000"/>
                </a:solidFill>
                <a:latin typeface="FrutigerNext LT Regular" pitchFamily="34" charset="0"/>
                <a:ea typeface="ＭＳ Ｐゴシック" pitchFamily="34" charset="-128"/>
              </a:rPr>
              <a:t>L3 VPN</a:t>
            </a:r>
          </a:p>
          <a:p>
            <a:pPr defTabSz="801099" fontAlgn="base">
              <a:buFontTx/>
              <a:buChar char="•"/>
            </a:pPr>
            <a:r>
              <a:rPr lang="en-US" altLang="zh-CN" sz="1200" dirty="0">
                <a:solidFill>
                  <a:srgbClr val="000000"/>
                </a:solidFill>
                <a:latin typeface="FrutigerNext LT Regular" pitchFamily="34" charset="0"/>
                <a:ea typeface="ＭＳ Ｐゴシック" pitchFamily="34" charset="-128"/>
              </a:rPr>
              <a:t>......</a:t>
            </a:r>
          </a:p>
        </p:txBody>
      </p:sp>
      <p:sp>
        <p:nvSpPr>
          <p:cNvPr id="603383" name="AutoShape 247"/>
          <p:cNvSpPr>
            <a:spLocks noChangeArrowheads="1"/>
          </p:cNvSpPr>
          <p:nvPr/>
        </p:nvSpPr>
        <p:spPr bwMode="auto">
          <a:xfrm>
            <a:off x="6669599" y="1330780"/>
            <a:ext cx="1439207" cy="1172936"/>
          </a:xfrm>
          <a:prstGeom prst="wedgeRoundRectCallout">
            <a:avLst>
              <a:gd name="adj1" fmla="val -32421"/>
              <a:gd name="adj2" fmla="val 144894"/>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OSPF</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VRRP</a:t>
            </a:r>
          </a:p>
          <a:p>
            <a:pPr defTabSz="801099" fontAlgn="base">
              <a:buFontTx/>
              <a:buChar char="•"/>
            </a:pPr>
            <a:r>
              <a:rPr lang="en-US" altLang="zh-CN" sz="1000" dirty="0">
                <a:solidFill>
                  <a:srgbClr val="FF0000"/>
                </a:solidFill>
                <a:latin typeface="FrutigerNext LT Regular" pitchFamily="34" charset="0"/>
                <a:ea typeface="ＭＳ Ｐゴシック" pitchFamily="34" charset="-128"/>
              </a:rPr>
              <a:t>IGMP</a:t>
            </a:r>
          </a:p>
          <a:p>
            <a:pPr defTabSz="801099" fontAlgn="base">
              <a:buFontTx/>
              <a:buChar char="•"/>
            </a:pPr>
            <a:r>
              <a:rPr lang="en-US" altLang="zh-CN" sz="1000" dirty="0">
                <a:solidFill>
                  <a:srgbClr val="FF0000"/>
                </a:solidFill>
                <a:latin typeface="FrutigerNext LT Regular" pitchFamily="34" charset="0"/>
                <a:ea typeface="ＭＳ Ｐゴシック" pitchFamily="34" charset="-128"/>
              </a:rPr>
              <a:t>PIM</a:t>
            </a:r>
          </a:p>
          <a:p>
            <a:pPr defTabSz="801099" fontAlgn="base">
              <a:buFontTx/>
              <a:buChar char="•"/>
            </a:pPr>
            <a:r>
              <a:rPr lang="en-US" altLang="zh-CN" sz="1000" dirty="0">
                <a:solidFill>
                  <a:srgbClr val="FF0000"/>
                </a:solidFill>
                <a:latin typeface="FrutigerNext LT Regular" pitchFamily="34" charset="0"/>
                <a:ea typeface="ＭＳ Ｐゴシック" pitchFamily="34" charset="-128"/>
              </a:rPr>
              <a:t>IGMP Snooping</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LACP</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Eth-Trunk </a:t>
            </a:r>
          </a:p>
        </p:txBody>
      </p:sp>
      <p:sp>
        <p:nvSpPr>
          <p:cNvPr id="603384" name="AutoShape 248"/>
          <p:cNvSpPr>
            <a:spLocks noChangeArrowheads="1"/>
          </p:cNvSpPr>
          <p:nvPr/>
        </p:nvSpPr>
        <p:spPr bwMode="auto">
          <a:xfrm>
            <a:off x="7348393" y="2564947"/>
            <a:ext cx="1439207" cy="431346"/>
          </a:xfrm>
          <a:prstGeom prst="wedgeRoundRectCallout">
            <a:avLst>
              <a:gd name="adj1" fmla="val -34218"/>
              <a:gd name="adj2" fmla="val 211514"/>
              <a:gd name="adj3" fmla="val 16667"/>
            </a:avLst>
          </a:prstGeom>
          <a:solidFill>
            <a:srgbClr val="C0C0C0"/>
          </a:solidFill>
          <a:ln w="9525" algn="ctr">
            <a:noFill/>
            <a:miter lim="800000"/>
            <a:headEnd/>
            <a:tailEnd/>
          </a:ln>
          <a:effectLst/>
        </p:spPr>
        <p:txBody>
          <a:bodyPr lIns="79175" tIns="39587" rIns="79175" bIns="39587"/>
          <a:lstStyle/>
          <a:p>
            <a:pPr defTabSz="801099" fontAlgn="base">
              <a:buFontTx/>
              <a:buChar char="•"/>
            </a:pPr>
            <a:r>
              <a:rPr lang="en-US" altLang="zh-CN" sz="1000" dirty="0">
                <a:solidFill>
                  <a:srgbClr val="000000"/>
                </a:solidFill>
                <a:latin typeface="FrutigerNext LT Regular" pitchFamily="34" charset="0"/>
                <a:ea typeface="ＭＳ Ｐゴシック" pitchFamily="34" charset="-128"/>
              </a:rPr>
              <a:t>HRP</a:t>
            </a:r>
          </a:p>
          <a:p>
            <a:pPr defTabSz="801099" fontAlgn="base">
              <a:buFontTx/>
              <a:buChar char="•"/>
            </a:pPr>
            <a:r>
              <a:rPr lang="en-US" altLang="zh-CN" sz="1000" dirty="0">
                <a:solidFill>
                  <a:srgbClr val="000000"/>
                </a:solidFill>
                <a:latin typeface="FrutigerNext LT Regular" pitchFamily="34" charset="0"/>
                <a:ea typeface="ＭＳ Ｐゴシック" pitchFamily="34" charset="-128"/>
              </a:rPr>
              <a:t>VRRP</a:t>
            </a:r>
          </a:p>
        </p:txBody>
      </p:sp>
      <p:sp>
        <p:nvSpPr>
          <p:cNvPr id="603386" name="Rectangle 250"/>
          <p:cNvSpPr>
            <a:spLocks noChangeArrowheads="1"/>
          </p:cNvSpPr>
          <p:nvPr/>
        </p:nvSpPr>
        <p:spPr bwMode="auto">
          <a:xfrm>
            <a:off x="253018" y="1021897"/>
            <a:ext cx="8081085" cy="370114"/>
          </a:xfrm>
          <a:prstGeom prst="rect">
            <a:avLst/>
          </a:prstGeom>
          <a:gradFill rotWithShape="1">
            <a:gsLst>
              <a:gs pos="0">
                <a:srgbClr val="0099CC"/>
              </a:gs>
              <a:gs pos="100000">
                <a:schemeClr val="bg1"/>
              </a:gs>
            </a:gsLst>
            <a:lin ang="5400000" scaled="1"/>
          </a:gradFill>
          <a:ln w="6350" algn="ctr">
            <a:solidFill>
              <a:schemeClr val="bg2"/>
            </a:solidFill>
            <a:miter lim="800000"/>
            <a:headEnd/>
            <a:tailEnd/>
          </a:ln>
          <a:effectLst/>
        </p:spPr>
        <p:txBody>
          <a:bodyPr lIns="78342" tIns="39171" rIns="78342" bIns="39171"/>
          <a:lstStyle/>
          <a:p>
            <a:pPr eaLnBrk="0" fontAlgn="base" hangingPunct="0"/>
            <a:r>
              <a:rPr lang="zh-CN" altLang="en-US" sz="1700" b="1" dirty="0">
                <a:solidFill>
                  <a:srgbClr val="000000"/>
                </a:solidFill>
                <a:latin typeface="FrutigerNext LT Regular" pitchFamily="34" charset="0"/>
                <a:ea typeface="宋体" pitchFamily="2" charset="-122"/>
              </a:rPr>
              <a:t>各层次的组播特性是</a:t>
            </a:r>
            <a:r>
              <a:rPr lang="en-US" altLang="zh-CN" sz="1700" b="1" dirty="0">
                <a:solidFill>
                  <a:srgbClr val="000000"/>
                </a:solidFill>
                <a:latin typeface="FrutigerNext LT Regular" pitchFamily="34" charset="0"/>
                <a:ea typeface="宋体" pitchFamily="2" charset="-122"/>
              </a:rPr>
              <a:t>IPTV</a:t>
            </a:r>
            <a:r>
              <a:rPr lang="zh-CN" altLang="en-US" sz="1700" b="1" dirty="0">
                <a:solidFill>
                  <a:srgbClr val="000000"/>
                </a:solidFill>
                <a:latin typeface="FrutigerNext LT Regular" pitchFamily="34" charset="0"/>
                <a:ea typeface="宋体" pitchFamily="2" charset="-122"/>
              </a:rPr>
              <a:t>方案常见的难点</a:t>
            </a:r>
            <a:r>
              <a:rPr lang="en-US" altLang="zh-CN" sz="1700" b="1" dirty="0">
                <a:solidFill>
                  <a:srgbClr val="000000"/>
                </a:solidFill>
                <a:latin typeface="FrutigerNext LT Regular" pitchFamily="34" charset="0"/>
                <a:ea typeface="宋体" pitchFamily="2" charset="-122"/>
              </a:rPr>
              <a:t>—</a:t>
            </a:r>
            <a:r>
              <a:rPr lang="zh-CN" altLang="en-US" sz="1700" b="1" dirty="0">
                <a:solidFill>
                  <a:srgbClr val="FF0000"/>
                </a:solidFill>
                <a:latin typeface="FrutigerNext LT Regular" pitchFamily="34" charset="0"/>
                <a:ea typeface="宋体" pitchFamily="2" charset="-122"/>
              </a:rPr>
              <a:t>可以承载单播的网络不一定能承载组播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3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33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33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31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33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33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338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338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338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603386"/>
                                        </p:tgtEl>
                                        <p:attrNameLst>
                                          <p:attrName>style.visibility</p:attrName>
                                        </p:attrNameLst>
                                      </p:cBhvr>
                                      <p:to>
                                        <p:strVal val="visible"/>
                                      </p:to>
                                    </p:set>
                                    <p:animEffect transition="in" filter="dissolve">
                                      <p:cBhvr>
                                        <p:cTn id="43" dur="500"/>
                                        <p:tgtEl>
                                          <p:spTgt spid="603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8" grpId="0" animBg="1"/>
      <p:bldP spid="603313" grpId="0" animBg="1"/>
      <p:bldP spid="603314" grpId="0" animBg="1"/>
      <p:bldP spid="603376" grpId="0" animBg="1"/>
      <p:bldP spid="603380" grpId="0" animBg="1"/>
      <p:bldP spid="603381" grpId="0" animBg="1"/>
      <p:bldP spid="603382" grpId="0" animBg="1"/>
      <p:bldP spid="603383" grpId="0" animBg="1"/>
      <p:bldP spid="603384" grpId="0" animBg="1"/>
      <p:bldP spid="60338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7</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343275"/>
          </a:xfrm>
        </p:spPr>
        <p:txBody>
          <a:bodyPr/>
          <a:lstStyle/>
          <a:p>
            <a:pPr marL="419100" indent="-419100">
              <a:buClr>
                <a:schemeClr val="tx1"/>
              </a:buClr>
              <a:buSzTx/>
              <a:buFont typeface="Wingdings" pitchFamily="2" charset="2"/>
              <a:buAutoNum type="arabicPeriod"/>
            </a:pPr>
            <a:r>
              <a:rPr lang="en-US" altLang="zh-CN" dirty="0" smtClean="0">
                <a:solidFill>
                  <a:schemeClr val="bg1">
                    <a:lumMod val="50000"/>
                  </a:schemeClr>
                </a:solidFill>
              </a:rPr>
              <a:t>IPTV E2E</a:t>
            </a:r>
            <a:r>
              <a:rPr lang="zh-CN" altLang="en-US" dirty="0" smtClean="0">
                <a:solidFill>
                  <a:schemeClr val="bg1">
                    <a:lumMod val="50000"/>
                  </a:schemeClr>
                </a:solidFill>
              </a:rPr>
              <a:t>解决方案中所使用的组播特性简介</a:t>
            </a:r>
            <a:endParaRPr lang="zh-CN" altLang="en-US" dirty="0" smtClean="0">
              <a:solidFill>
                <a:schemeClr val="bg1">
                  <a:lumMod val="50000"/>
                </a:schemeClr>
              </a:solidFill>
            </a:endParaRPr>
          </a:p>
          <a:p>
            <a:pPr marL="419100" indent="-419100">
              <a:buClr>
                <a:schemeClr val="tx1"/>
              </a:buClr>
              <a:buSzTx/>
              <a:buFont typeface="Wingdings" pitchFamily="2" charset="2"/>
              <a:buAutoNum type="arabicPeriod"/>
            </a:pPr>
            <a:r>
              <a:rPr lang="zh-CN" altLang="en-US" b="1" dirty="0" smtClean="0"/>
              <a:t> </a:t>
            </a:r>
            <a:r>
              <a:rPr lang="zh-CN" altLang="en-US" b="1" dirty="0" smtClean="0"/>
              <a:t>组播基础</a:t>
            </a:r>
            <a:endParaRPr lang="zh-CN" altLang="en-US" b="1" dirty="0" smtClean="0"/>
          </a:p>
          <a:p>
            <a:pPr marL="419100" indent="-419100">
              <a:buClr>
                <a:schemeClr val="tx1"/>
              </a:buClr>
              <a:buSzTx/>
              <a:buFont typeface="Wingdings" pitchFamily="2" charset="2"/>
              <a:buAutoNum type="arabicPeriod"/>
            </a:pPr>
            <a:r>
              <a:rPr lang="zh-CN" altLang="en-US" dirty="0" smtClean="0">
                <a:solidFill>
                  <a:schemeClr val="bg1">
                    <a:lumMod val="50000"/>
                  </a:schemeClr>
                </a:solidFill>
              </a:rPr>
              <a:t>组播分发树</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IGMP</a:t>
            </a:r>
            <a:r>
              <a:rPr lang="zh-CN" altLang="en-US" dirty="0" smtClean="0">
                <a:solidFill>
                  <a:schemeClr val="bg1">
                    <a:lumMod val="50000"/>
                  </a:schemeClr>
                </a:solidFill>
              </a:rPr>
              <a:t>原理</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IGMP-Proxy IGMP-Snooping</a:t>
            </a:r>
            <a:r>
              <a:rPr lang="zh-CN" altLang="en-US" dirty="0" smtClean="0">
                <a:solidFill>
                  <a:schemeClr val="bg1">
                    <a:lumMod val="50000"/>
                  </a:schemeClr>
                </a:solidFill>
              </a:rPr>
              <a:t>介绍</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PIM</a:t>
            </a:r>
            <a:endParaRPr lang="zh-CN" altLang="en-US" dirty="0" smtClean="0">
              <a:solidFill>
                <a:schemeClr val="bg1">
                  <a:lumMod val="50000"/>
                </a:schemeClr>
              </a:solidFill>
            </a:endParaRPr>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组播原理</a:t>
            </a:r>
            <a:r>
              <a:rPr lang="en-US" altLang="zh-CN" dirty="0" smtClean="0"/>
              <a:t>-</a:t>
            </a:r>
            <a:r>
              <a:rPr lang="zh-CN" altLang="en-US" dirty="0" smtClean="0"/>
              <a:t>组</a:t>
            </a:r>
            <a:r>
              <a:rPr lang="zh-CN" altLang="en-US" dirty="0" smtClean="0"/>
              <a:t>播基本概念</a:t>
            </a:r>
            <a:endParaRPr lang="zh-CN" altLang="en-US" dirty="0"/>
          </a:p>
        </p:txBody>
      </p:sp>
      <p:sp>
        <p:nvSpPr>
          <p:cNvPr id="4" name="灯片编号占位符 3"/>
          <p:cNvSpPr>
            <a:spLocks noGrp="1"/>
          </p:cNvSpPr>
          <p:nvPr>
            <p:ph type="sldNum" sz="quarter" idx="10"/>
          </p:nvPr>
        </p:nvSpPr>
        <p:spPr/>
        <p:txBody>
          <a:bodyPr/>
          <a:lstStyle/>
          <a:p>
            <a:r>
              <a:rPr lang="en-US" altLang="zh-CN" smtClean="0"/>
              <a:t>Page</a:t>
            </a:r>
            <a:fld id="{9FBC4BA4-11D6-42D2-940C-A2A061BF38DC}" type="slidenum">
              <a:rPr lang="en-US" altLang="zh-CN" smtClean="0"/>
              <a:pPr/>
              <a:t>8</a:t>
            </a:fld>
            <a:endParaRPr lang="en-US" altLang="zh-CN"/>
          </a:p>
        </p:txBody>
      </p:sp>
      <p:grpSp>
        <p:nvGrpSpPr>
          <p:cNvPr id="68" name="Group 319"/>
          <p:cNvGrpSpPr>
            <a:grpSpLocks/>
          </p:cNvGrpSpPr>
          <p:nvPr/>
        </p:nvGrpSpPr>
        <p:grpSpPr bwMode="auto">
          <a:xfrm>
            <a:off x="-305" y="940525"/>
            <a:ext cx="3933087" cy="3682502"/>
            <a:chOff x="-23" y="868"/>
            <a:chExt cx="2920" cy="2867"/>
          </a:xfrm>
        </p:grpSpPr>
        <p:grpSp>
          <p:nvGrpSpPr>
            <p:cNvPr id="69" name="Group 3"/>
            <p:cNvGrpSpPr>
              <a:grpSpLocks/>
            </p:cNvGrpSpPr>
            <p:nvPr/>
          </p:nvGrpSpPr>
          <p:grpSpPr bwMode="auto">
            <a:xfrm>
              <a:off x="1121" y="1581"/>
              <a:ext cx="1776" cy="1968"/>
              <a:chOff x="3648" y="1776"/>
              <a:chExt cx="1776" cy="1968"/>
            </a:xfrm>
          </p:grpSpPr>
          <p:sp>
            <p:nvSpPr>
              <p:cNvPr id="120" name="Freeform 4"/>
              <p:cNvSpPr>
                <a:spLocks/>
              </p:cNvSpPr>
              <p:nvPr/>
            </p:nvSpPr>
            <p:spPr bwMode="auto">
              <a:xfrm>
                <a:off x="3840"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1" name="Freeform 5"/>
              <p:cNvSpPr>
                <a:spLocks/>
              </p:cNvSpPr>
              <p:nvPr/>
            </p:nvSpPr>
            <p:spPr bwMode="auto">
              <a:xfrm>
                <a:off x="3792"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2" name="Freeform 6"/>
              <p:cNvSpPr>
                <a:spLocks/>
              </p:cNvSpPr>
              <p:nvPr/>
            </p:nvSpPr>
            <p:spPr bwMode="auto">
              <a:xfrm>
                <a:off x="3744"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3" name="Freeform 7"/>
              <p:cNvSpPr>
                <a:spLocks/>
              </p:cNvSpPr>
              <p:nvPr/>
            </p:nvSpPr>
            <p:spPr bwMode="auto">
              <a:xfrm>
                <a:off x="3696"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4" name="Freeform 8"/>
              <p:cNvSpPr>
                <a:spLocks/>
              </p:cNvSpPr>
              <p:nvPr/>
            </p:nvSpPr>
            <p:spPr bwMode="auto">
              <a:xfrm>
                <a:off x="3888"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5" name="Freeform 9"/>
              <p:cNvSpPr>
                <a:spLocks/>
              </p:cNvSpPr>
              <p:nvPr/>
            </p:nvSpPr>
            <p:spPr bwMode="auto">
              <a:xfrm>
                <a:off x="3936"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6" name="Freeform 10"/>
              <p:cNvSpPr>
                <a:spLocks/>
              </p:cNvSpPr>
              <p:nvPr/>
            </p:nvSpPr>
            <p:spPr bwMode="auto">
              <a:xfrm>
                <a:off x="3984"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sp>
            <p:nvSpPr>
              <p:cNvPr id="127" name="Freeform 11"/>
              <p:cNvSpPr>
                <a:spLocks/>
              </p:cNvSpPr>
              <p:nvPr/>
            </p:nvSpPr>
            <p:spPr bwMode="auto">
              <a:xfrm>
                <a:off x="3648" y="1776"/>
                <a:ext cx="1440" cy="1968"/>
              </a:xfrm>
              <a:custGeom>
                <a:avLst/>
                <a:gdLst/>
                <a:ahLst/>
                <a:cxnLst>
                  <a:cxn ang="0">
                    <a:pos x="0" y="0"/>
                  </a:cxn>
                  <a:cxn ang="0">
                    <a:pos x="432" y="336"/>
                  </a:cxn>
                  <a:cxn ang="0">
                    <a:pos x="768" y="768"/>
                  </a:cxn>
                  <a:cxn ang="0">
                    <a:pos x="1104" y="1248"/>
                  </a:cxn>
                  <a:cxn ang="0">
                    <a:pos x="1440" y="1968"/>
                  </a:cxn>
                </a:cxnLst>
                <a:rect l="0" t="0" r="r" b="b"/>
                <a:pathLst>
                  <a:path w="1440" h="1968">
                    <a:moveTo>
                      <a:pt x="0" y="0"/>
                    </a:moveTo>
                    <a:cubicBezTo>
                      <a:pt x="152" y="104"/>
                      <a:pt x="304" y="208"/>
                      <a:pt x="432" y="336"/>
                    </a:cubicBezTo>
                    <a:cubicBezTo>
                      <a:pt x="560" y="464"/>
                      <a:pt x="656" y="616"/>
                      <a:pt x="768" y="768"/>
                    </a:cubicBezTo>
                    <a:cubicBezTo>
                      <a:pt x="880" y="920"/>
                      <a:pt x="992" y="1048"/>
                      <a:pt x="1104" y="1248"/>
                    </a:cubicBezTo>
                    <a:cubicBezTo>
                      <a:pt x="1216" y="1448"/>
                      <a:pt x="1384" y="1848"/>
                      <a:pt x="1440" y="1968"/>
                    </a:cubicBezTo>
                  </a:path>
                </a:pathLst>
              </a:custGeom>
              <a:noFill/>
              <a:ln w="9525">
                <a:solidFill>
                  <a:srgbClr val="FF3300"/>
                </a:solidFill>
                <a:round/>
                <a:headEnd/>
                <a:tailEnd/>
              </a:ln>
              <a:effectLst/>
            </p:spPr>
            <p:txBody>
              <a:bodyPr wrap="none" anchor="ctr"/>
              <a:lstStyle/>
              <a:p>
                <a:endParaRPr lang="zh-CN" altLang="en-US"/>
              </a:p>
            </p:txBody>
          </p:sp>
        </p:grpSp>
        <p:grpSp>
          <p:nvGrpSpPr>
            <p:cNvPr id="70" name="Group 12"/>
            <p:cNvGrpSpPr>
              <a:grpSpLocks/>
            </p:cNvGrpSpPr>
            <p:nvPr/>
          </p:nvGrpSpPr>
          <p:grpSpPr bwMode="auto">
            <a:xfrm>
              <a:off x="1073" y="1485"/>
              <a:ext cx="832" cy="1728"/>
              <a:chOff x="3984" y="1920"/>
              <a:chExt cx="832" cy="1728"/>
            </a:xfrm>
          </p:grpSpPr>
          <p:sp>
            <p:nvSpPr>
              <p:cNvPr id="110" name="Freeform 13"/>
              <p:cNvSpPr>
                <a:spLocks/>
              </p:cNvSpPr>
              <p:nvPr/>
            </p:nvSpPr>
            <p:spPr bwMode="auto">
              <a:xfrm>
                <a:off x="4128"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1" name="Freeform 14"/>
              <p:cNvSpPr>
                <a:spLocks/>
              </p:cNvSpPr>
              <p:nvPr/>
            </p:nvSpPr>
            <p:spPr bwMode="auto">
              <a:xfrm>
                <a:off x="4080"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2" name="Freeform 15"/>
              <p:cNvSpPr>
                <a:spLocks/>
              </p:cNvSpPr>
              <p:nvPr/>
            </p:nvSpPr>
            <p:spPr bwMode="auto">
              <a:xfrm>
                <a:off x="4032"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3" name="Freeform 16"/>
              <p:cNvSpPr>
                <a:spLocks/>
              </p:cNvSpPr>
              <p:nvPr/>
            </p:nvSpPr>
            <p:spPr bwMode="auto">
              <a:xfrm>
                <a:off x="3984"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4" name="Freeform 17"/>
              <p:cNvSpPr>
                <a:spLocks/>
              </p:cNvSpPr>
              <p:nvPr/>
            </p:nvSpPr>
            <p:spPr bwMode="auto">
              <a:xfrm>
                <a:off x="4320"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5" name="Freeform 18"/>
              <p:cNvSpPr>
                <a:spLocks/>
              </p:cNvSpPr>
              <p:nvPr/>
            </p:nvSpPr>
            <p:spPr bwMode="auto">
              <a:xfrm>
                <a:off x="4272"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6" name="Freeform 19"/>
              <p:cNvSpPr>
                <a:spLocks/>
              </p:cNvSpPr>
              <p:nvPr/>
            </p:nvSpPr>
            <p:spPr bwMode="auto">
              <a:xfrm>
                <a:off x="4224"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7" name="Freeform 20"/>
              <p:cNvSpPr>
                <a:spLocks/>
              </p:cNvSpPr>
              <p:nvPr/>
            </p:nvSpPr>
            <p:spPr bwMode="auto">
              <a:xfrm>
                <a:off x="4176"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8" name="Freeform 21"/>
              <p:cNvSpPr>
                <a:spLocks/>
              </p:cNvSpPr>
              <p:nvPr/>
            </p:nvSpPr>
            <p:spPr bwMode="auto">
              <a:xfrm>
                <a:off x="4416"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sp>
            <p:nvSpPr>
              <p:cNvPr id="119" name="Freeform 22"/>
              <p:cNvSpPr>
                <a:spLocks/>
              </p:cNvSpPr>
              <p:nvPr/>
            </p:nvSpPr>
            <p:spPr bwMode="auto">
              <a:xfrm>
                <a:off x="4368" y="1920"/>
                <a:ext cx="400" cy="1728"/>
              </a:xfrm>
              <a:custGeom>
                <a:avLst/>
                <a:gdLst/>
                <a:ahLst/>
                <a:cxnLst>
                  <a:cxn ang="0">
                    <a:pos x="0" y="0"/>
                  </a:cxn>
                  <a:cxn ang="0">
                    <a:pos x="384" y="384"/>
                  </a:cxn>
                  <a:cxn ang="0">
                    <a:pos x="96" y="816"/>
                  </a:cxn>
                  <a:cxn ang="0">
                    <a:pos x="336" y="1296"/>
                  </a:cxn>
                  <a:cxn ang="0">
                    <a:pos x="384" y="1728"/>
                  </a:cxn>
                </a:cxnLst>
                <a:rect l="0" t="0" r="r" b="b"/>
                <a:pathLst>
                  <a:path w="400" h="1728">
                    <a:moveTo>
                      <a:pt x="0" y="0"/>
                    </a:moveTo>
                    <a:cubicBezTo>
                      <a:pt x="184" y="124"/>
                      <a:pt x="368" y="248"/>
                      <a:pt x="384" y="384"/>
                    </a:cubicBezTo>
                    <a:cubicBezTo>
                      <a:pt x="400" y="520"/>
                      <a:pt x="104" y="664"/>
                      <a:pt x="96" y="816"/>
                    </a:cubicBezTo>
                    <a:cubicBezTo>
                      <a:pt x="88" y="968"/>
                      <a:pt x="288" y="1144"/>
                      <a:pt x="336" y="1296"/>
                    </a:cubicBezTo>
                    <a:cubicBezTo>
                      <a:pt x="384" y="1448"/>
                      <a:pt x="376" y="1648"/>
                      <a:pt x="384" y="1728"/>
                    </a:cubicBezTo>
                  </a:path>
                </a:pathLst>
              </a:custGeom>
              <a:noFill/>
              <a:ln w="9525">
                <a:solidFill>
                  <a:srgbClr val="FF3300"/>
                </a:solidFill>
                <a:round/>
                <a:headEnd/>
                <a:tailEnd/>
              </a:ln>
              <a:effectLst/>
            </p:spPr>
            <p:txBody>
              <a:bodyPr wrap="none" anchor="ctr"/>
              <a:lstStyle/>
              <a:p>
                <a:endParaRPr lang="zh-CN" altLang="en-US"/>
              </a:p>
            </p:txBody>
          </p:sp>
        </p:grpSp>
        <p:grpSp>
          <p:nvGrpSpPr>
            <p:cNvPr id="71" name="Group 23"/>
            <p:cNvGrpSpPr>
              <a:grpSpLocks/>
            </p:cNvGrpSpPr>
            <p:nvPr/>
          </p:nvGrpSpPr>
          <p:grpSpPr bwMode="auto">
            <a:xfrm>
              <a:off x="209" y="1485"/>
              <a:ext cx="1648" cy="1872"/>
              <a:chOff x="3456" y="1920"/>
              <a:chExt cx="1648" cy="1872"/>
            </a:xfrm>
          </p:grpSpPr>
          <p:sp>
            <p:nvSpPr>
              <p:cNvPr id="100" name="Freeform 24"/>
              <p:cNvSpPr>
                <a:spLocks/>
              </p:cNvSpPr>
              <p:nvPr/>
            </p:nvSpPr>
            <p:spPr bwMode="auto">
              <a:xfrm>
                <a:off x="3696"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1" name="Freeform 25"/>
              <p:cNvSpPr>
                <a:spLocks/>
              </p:cNvSpPr>
              <p:nvPr/>
            </p:nvSpPr>
            <p:spPr bwMode="auto">
              <a:xfrm>
                <a:off x="3744"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2" name="Freeform 26"/>
              <p:cNvSpPr>
                <a:spLocks/>
              </p:cNvSpPr>
              <p:nvPr/>
            </p:nvSpPr>
            <p:spPr bwMode="auto">
              <a:xfrm>
                <a:off x="3792"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3" name="Freeform 27"/>
              <p:cNvSpPr>
                <a:spLocks/>
              </p:cNvSpPr>
              <p:nvPr/>
            </p:nvSpPr>
            <p:spPr bwMode="auto">
              <a:xfrm>
                <a:off x="3840"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4" name="Freeform 28"/>
              <p:cNvSpPr>
                <a:spLocks/>
              </p:cNvSpPr>
              <p:nvPr/>
            </p:nvSpPr>
            <p:spPr bwMode="auto">
              <a:xfrm>
                <a:off x="3888"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5" name="Freeform 29"/>
              <p:cNvSpPr>
                <a:spLocks/>
              </p:cNvSpPr>
              <p:nvPr/>
            </p:nvSpPr>
            <p:spPr bwMode="auto">
              <a:xfrm>
                <a:off x="3648"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6" name="Freeform 30"/>
              <p:cNvSpPr>
                <a:spLocks/>
              </p:cNvSpPr>
              <p:nvPr/>
            </p:nvSpPr>
            <p:spPr bwMode="auto">
              <a:xfrm>
                <a:off x="3600"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7" name="Freeform 31"/>
              <p:cNvSpPr>
                <a:spLocks/>
              </p:cNvSpPr>
              <p:nvPr/>
            </p:nvSpPr>
            <p:spPr bwMode="auto">
              <a:xfrm>
                <a:off x="3552"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8" name="Freeform 32"/>
              <p:cNvSpPr>
                <a:spLocks/>
              </p:cNvSpPr>
              <p:nvPr/>
            </p:nvSpPr>
            <p:spPr bwMode="auto">
              <a:xfrm>
                <a:off x="3504"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sp>
            <p:nvSpPr>
              <p:cNvPr id="109" name="Freeform 33"/>
              <p:cNvSpPr>
                <a:spLocks/>
              </p:cNvSpPr>
              <p:nvPr/>
            </p:nvSpPr>
            <p:spPr bwMode="auto">
              <a:xfrm>
                <a:off x="3456" y="1920"/>
                <a:ext cx="1216" cy="1872"/>
              </a:xfrm>
              <a:custGeom>
                <a:avLst/>
                <a:gdLst/>
                <a:ahLst/>
                <a:cxnLst>
                  <a:cxn ang="0">
                    <a:pos x="768" y="0"/>
                  </a:cxn>
                  <a:cxn ang="0">
                    <a:pos x="1200" y="432"/>
                  </a:cxn>
                  <a:cxn ang="0">
                    <a:pos x="864" y="864"/>
                  </a:cxn>
                  <a:cxn ang="0">
                    <a:pos x="384" y="1248"/>
                  </a:cxn>
                  <a:cxn ang="0">
                    <a:pos x="0" y="1872"/>
                  </a:cxn>
                </a:cxnLst>
                <a:rect l="0" t="0" r="r" b="b"/>
                <a:pathLst>
                  <a:path w="1216" h="1872">
                    <a:moveTo>
                      <a:pt x="768" y="0"/>
                    </a:moveTo>
                    <a:cubicBezTo>
                      <a:pt x="976" y="144"/>
                      <a:pt x="1184" y="288"/>
                      <a:pt x="1200" y="432"/>
                    </a:cubicBezTo>
                    <a:cubicBezTo>
                      <a:pt x="1216" y="576"/>
                      <a:pt x="1000" y="728"/>
                      <a:pt x="864" y="864"/>
                    </a:cubicBezTo>
                    <a:cubicBezTo>
                      <a:pt x="728" y="1000"/>
                      <a:pt x="528" y="1080"/>
                      <a:pt x="384" y="1248"/>
                    </a:cubicBezTo>
                    <a:cubicBezTo>
                      <a:pt x="240" y="1416"/>
                      <a:pt x="64" y="1768"/>
                      <a:pt x="0" y="1872"/>
                    </a:cubicBezTo>
                  </a:path>
                </a:pathLst>
              </a:custGeom>
              <a:noFill/>
              <a:ln w="9525">
                <a:solidFill>
                  <a:srgbClr val="FF3300"/>
                </a:solidFill>
                <a:round/>
                <a:headEnd/>
                <a:tailEnd/>
              </a:ln>
              <a:effectLst/>
            </p:spPr>
            <p:txBody>
              <a:bodyPr wrap="none" anchor="ctr"/>
              <a:lstStyle/>
              <a:p>
                <a:endParaRPr lang="zh-CN" altLang="en-US"/>
              </a:p>
            </p:txBody>
          </p:sp>
        </p:grpSp>
        <p:grpSp>
          <p:nvGrpSpPr>
            <p:cNvPr id="72" name="Group 34"/>
            <p:cNvGrpSpPr>
              <a:grpSpLocks/>
            </p:cNvGrpSpPr>
            <p:nvPr/>
          </p:nvGrpSpPr>
          <p:grpSpPr bwMode="auto">
            <a:xfrm>
              <a:off x="641" y="1581"/>
              <a:ext cx="1968" cy="1728"/>
              <a:chOff x="3168" y="816"/>
              <a:chExt cx="1968" cy="1728"/>
            </a:xfrm>
          </p:grpSpPr>
          <p:sp>
            <p:nvSpPr>
              <p:cNvPr id="91" name="Line 35"/>
              <p:cNvSpPr>
                <a:spLocks noChangeShapeType="1"/>
              </p:cNvSpPr>
              <p:nvPr/>
            </p:nvSpPr>
            <p:spPr bwMode="auto">
              <a:xfrm flipH="1">
                <a:off x="3888" y="1152"/>
                <a:ext cx="288"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2" name="Line 36"/>
              <p:cNvSpPr>
                <a:spLocks noChangeShapeType="1"/>
              </p:cNvSpPr>
              <p:nvPr/>
            </p:nvSpPr>
            <p:spPr bwMode="auto">
              <a:xfrm>
                <a:off x="3840" y="816"/>
                <a:ext cx="336" cy="240"/>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3" name="Line 37"/>
              <p:cNvSpPr>
                <a:spLocks noChangeShapeType="1"/>
              </p:cNvSpPr>
              <p:nvPr/>
            </p:nvSpPr>
            <p:spPr bwMode="auto">
              <a:xfrm flipH="1">
                <a:off x="3504" y="1584"/>
                <a:ext cx="288"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4" name="Line 38"/>
              <p:cNvSpPr>
                <a:spLocks noChangeShapeType="1"/>
              </p:cNvSpPr>
              <p:nvPr/>
            </p:nvSpPr>
            <p:spPr bwMode="auto">
              <a:xfrm>
                <a:off x="3936" y="1584"/>
                <a:ext cx="192"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5" name="Line 39"/>
              <p:cNvSpPr>
                <a:spLocks noChangeShapeType="1"/>
              </p:cNvSpPr>
              <p:nvPr/>
            </p:nvSpPr>
            <p:spPr bwMode="auto">
              <a:xfrm>
                <a:off x="4272" y="1200"/>
                <a:ext cx="240" cy="288"/>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6" name="Line 40"/>
              <p:cNvSpPr>
                <a:spLocks noChangeShapeType="1"/>
              </p:cNvSpPr>
              <p:nvPr/>
            </p:nvSpPr>
            <p:spPr bwMode="auto">
              <a:xfrm>
                <a:off x="4608" y="1584"/>
                <a:ext cx="240" cy="384"/>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97" name="Line 41"/>
              <p:cNvSpPr>
                <a:spLocks noChangeShapeType="1"/>
              </p:cNvSpPr>
              <p:nvPr/>
            </p:nvSpPr>
            <p:spPr bwMode="auto">
              <a:xfrm>
                <a:off x="4848" y="1968"/>
                <a:ext cx="288" cy="576"/>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sp>
            <p:nvSpPr>
              <p:cNvPr id="98" name="Line 42"/>
              <p:cNvSpPr>
                <a:spLocks noChangeShapeType="1"/>
              </p:cNvSpPr>
              <p:nvPr/>
            </p:nvSpPr>
            <p:spPr bwMode="auto">
              <a:xfrm>
                <a:off x="4128" y="1920"/>
                <a:ext cx="144" cy="480"/>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sp>
            <p:nvSpPr>
              <p:cNvPr id="99" name="Line 43"/>
              <p:cNvSpPr>
                <a:spLocks noChangeShapeType="1"/>
              </p:cNvSpPr>
              <p:nvPr/>
            </p:nvSpPr>
            <p:spPr bwMode="auto">
              <a:xfrm flipH="1">
                <a:off x="3168" y="1968"/>
                <a:ext cx="288" cy="528"/>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grpSp>
        <p:pic>
          <p:nvPicPr>
            <p:cNvPr id="73" name="Picture 141" descr="router-high"/>
            <p:cNvPicPr preferRelativeResize="0">
              <a:picLocks noChangeAspect="1" noChangeArrowheads="1"/>
            </p:cNvPicPr>
            <p:nvPr/>
          </p:nvPicPr>
          <p:blipFill>
            <a:blip r:embed="rId2" cstate="print"/>
            <a:srcRect/>
            <a:stretch>
              <a:fillRect/>
            </a:stretch>
          </p:blipFill>
          <p:spPr bwMode="auto">
            <a:xfrm>
              <a:off x="793" y="2523"/>
              <a:ext cx="365" cy="339"/>
            </a:xfrm>
            <a:prstGeom prst="rect">
              <a:avLst/>
            </a:prstGeom>
            <a:noFill/>
            <a:ln w="9525">
              <a:noFill/>
              <a:miter lim="800000"/>
              <a:headEnd/>
              <a:tailEnd/>
            </a:ln>
            <a:effectLst/>
          </p:spPr>
        </p:pic>
        <p:pic>
          <p:nvPicPr>
            <p:cNvPr id="74" name="Picture 142" descr="router-high"/>
            <p:cNvPicPr preferRelativeResize="0">
              <a:picLocks noChangeAspect="1" noChangeArrowheads="1"/>
            </p:cNvPicPr>
            <p:nvPr/>
          </p:nvPicPr>
          <p:blipFill>
            <a:blip r:embed="rId2" cstate="print"/>
            <a:srcRect/>
            <a:stretch>
              <a:fillRect/>
            </a:stretch>
          </p:blipFill>
          <p:spPr bwMode="auto">
            <a:xfrm>
              <a:off x="1156" y="2115"/>
              <a:ext cx="365" cy="339"/>
            </a:xfrm>
            <a:prstGeom prst="rect">
              <a:avLst/>
            </a:prstGeom>
            <a:noFill/>
            <a:ln w="9525">
              <a:noFill/>
              <a:miter lim="800000"/>
              <a:headEnd/>
              <a:tailEnd/>
            </a:ln>
            <a:effectLst/>
          </p:spPr>
        </p:pic>
        <p:pic>
          <p:nvPicPr>
            <p:cNvPr id="75" name="Picture 143" descr="router-high"/>
            <p:cNvPicPr preferRelativeResize="0">
              <a:picLocks noChangeAspect="1" noChangeArrowheads="1"/>
            </p:cNvPicPr>
            <p:nvPr/>
          </p:nvPicPr>
          <p:blipFill>
            <a:blip r:embed="rId2" cstate="print"/>
            <a:srcRect/>
            <a:stretch>
              <a:fillRect/>
            </a:stretch>
          </p:blipFill>
          <p:spPr bwMode="auto">
            <a:xfrm>
              <a:off x="1837" y="2160"/>
              <a:ext cx="365" cy="339"/>
            </a:xfrm>
            <a:prstGeom prst="rect">
              <a:avLst/>
            </a:prstGeom>
            <a:noFill/>
            <a:ln w="9525">
              <a:noFill/>
              <a:miter lim="800000"/>
              <a:headEnd/>
              <a:tailEnd/>
            </a:ln>
            <a:effectLst/>
          </p:spPr>
        </p:pic>
        <p:pic>
          <p:nvPicPr>
            <p:cNvPr id="76" name="Picture 144" descr="router-high"/>
            <p:cNvPicPr preferRelativeResize="0">
              <a:picLocks noChangeAspect="1" noChangeArrowheads="1"/>
            </p:cNvPicPr>
            <p:nvPr/>
          </p:nvPicPr>
          <p:blipFill>
            <a:blip r:embed="rId2" cstate="print"/>
            <a:srcRect/>
            <a:stretch>
              <a:fillRect/>
            </a:stretch>
          </p:blipFill>
          <p:spPr bwMode="auto">
            <a:xfrm>
              <a:off x="1429" y="2523"/>
              <a:ext cx="365" cy="339"/>
            </a:xfrm>
            <a:prstGeom prst="rect">
              <a:avLst/>
            </a:prstGeom>
            <a:noFill/>
            <a:ln w="9525">
              <a:noFill/>
              <a:miter lim="800000"/>
              <a:headEnd/>
              <a:tailEnd/>
            </a:ln>
            <a:effectLst/>
          </p:spPr>
        </p:pic>
        <p:pic>
          <p:nvPicPr>
            <p:cNvPr id="77" name="Picture 145" descr="router-high"/>
            <p:cNvPicPr preferRelativeResize="0">
              <a:picLocks noChangeAspect="1" noChangeArrowheads="1"/>
            </p:cNvPicPr>
            <p:nvPr/>
          </p:nvPicPr>
          <p:blipFill>
            <a:blip r:embed="rId2" cstate="print"/>
            <a:srcRect/>
            <a:stretch>
              <a:fillRect/>
            </a:stretch>
          </p:blipFill>
          <p:spPr bwMode="auto">
            <a:xfrm>
              <a:off x="2200" y="2568"/>
              <a:ext cx="365" cy="339"/>
            </a:xfrm>
            <a:prstGeom prst="rect">
              <a:avLst/>
            </a:prstGeom>
            <a:noFill/>
            <a:ln w="9525">
              <a:noFill/>
              <a:miter lim="800000"/>
              <a:headEnd/>
              <a:tailEnd/>
            </a:ln>
            <a:effectLst/>
          </p:spPr>
        </p:pic>
        <p:pic>
          <p:nvPicPr>
            <p:cNvPr id="78" name="Picture 160" descr="router-core"/>
            <p:cNvPicPr preferRelativeResize="0">
              <a:picLocks noChangeAspect="1" noChangeArrowheads="1"/>
            </p:cNvPicPr>
            <p:nvPr/>
          </p:nvPicPr>
          <p:blipFill>
            <a:blip r:embed="rId3" cstate="print"/>
            <a:srcRect/>
            <a:stretch>
              <a:fillRect/>
            </a:stretch>
          </p:blipFill>
          <p:spPr bwMode="auto">
            <a:xfrm>
              <a:off x="1474" y="1616"/>
              <a:ext cx="410" cy="453"/>
            </a:xfrm>
            <a:prstGeom prst="rect">
              <a:avLst/>
            </a:prstGeom>
            <a:noFill/>
            <a:ln w="9525">
              <a:noFill/>
              <a:miter lim="800000"/>
              <a:headEnd/>
              <a:tailEnd/>
            </a:ln>
            <a:effectLst/>
          </p:spPr>
        </p:pic>
        <p:grpSp>
          <p:nvGrpSpPr>
            <p:cNvPr id="79" name="Group 178"/>
            <p:cNvGrpSpPr>
              <a:grpSpLocks/>
            </p:cNvGrpSpPr>
            <p:nvPr/>
          </p:nvGrpSpPr>
          <p:grpSpPr bwMode="auto">
            <a:xfrm>
              <a:off x="1156" y="3067"/>
              <a:ext cx="1013" cy="577"/>
              <a:chOff x="2129" y="3261"/>
              <a:chExt cx="1013" cy="577"/>
            </a:xfrm>
          </p:grpSpPr>
          <p:pic>
            <p:nvPicPr>
              <p:cNvPr id="88" name="Picture 179" descr="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29" y="3261"/>
                <a:ext cx="960" cy="577"/>
              </a:xfrm>
              <a:prstGeom prst="rect">
                <a:avLst/>
              </a:prstGeom>
              <a:noFill/>
            </p:spPr>
          </p:pic>
          <p:sp>
            <p:nvSpPr>
              <p:cNvPr id="89" name="Text Box 180"/>
              <p:cNvSpPr txBox="1">
                <a:spLocks noChangeArrowheads="1"/>
              </p:cNvSpPr>
              <p:nvPr/>
            </p:nvSpPr>
            <p:spPr bwMode="auto">
              <a:xfrm>
                <a:off x="2609" y="3482"/>
                <a:ext cx="533" cy="264"/>
              </a:xfrm>
              <a:prstGeom prst="rect">
                <a:avLst/>
              </a:prstGeom>
              <a:noFill/>
              <a:ln w="9525">
                <a:noFill/>
                <a:miter lim="800000"/>
                <a:headEnd/>
                <a:tailEnd/>
              </a:ln>
              <a:effectLst/>
            </p:spPr>
            <p:txBody>
              <a:bodyPr wrap="square">
                <a:spAutoFit/>
              </a:bodyPr>
              <a:lstStyle/>
              <a:p>
                <a:pPr algn="l">
                  <a:spcBef>
                    <a:spcPct val="50000"/>
                  </a:spcBef>
                </a:pPr>
                <a:r>
                  <a:rPr lang="en-US" altLang="zh-CN" sz="1600" b="0" dirty="0">
                    <a:latin typeface="Times New Roman" pitchFamily="18" charset="0"/>
                    <a:ea typeface="宋体" pitchFamily="2" charset="-122"/>
                  </a:rPr>
                  <a:t>×10</a:t>
                </a:r>
              </a:p>
            </p:txBody>
          </p:sp>
          <p:pic>
            <p:nvPicPr>
              <p:cNvPr id="90" name="Picture 181" descr="computer"/>
              <p:cNvPicPr>
                <a:picLocks noChangeAspect="1" noChangeArrowheads="1"/>
              </p:cNvPicPr>
              <p:nvPr/>
            </p:nvPicPr>
            <p:blipFill>
              <a:blip r:embed="rId5" cstate="print"/>
              <a:srcRect/>
              <a:stretch>
                <a:fillRect/>
              </a:stretch>
            </p:blipFill>
            <p:spPr bwMode="auto">
              <a:xfrm>
                <a:off x="2290" y="3385"/>
                <a:ext cx="360" cy="340"/>
              </a:xfrm>
              <a:prstGeom prst="rect">
                <a:avLst/>
              </a:prstGeom>
              <a:noFill/>
              <a:ln w="9525">
                <a:noFill/>
                <a:miter lim="800000"/>
                <a:headEnd/>
                <a:tailEnd/>
              </a:ln>
              <a:effectLst/>
            </p:spPr>
          </p:pic>
        </p:grpSp>
        <p:grpSp>
          <p:nvGrpSpPr>
            <p:cNvPr id="80" name="Group 182"/>
            <p:cNvGrpSpPr>
              <a:grpSpLocks/>
            </p:cNvGrpSpPr>
            <p:nvPr/>
          </p:nvGrpSpPr>
          <p:grpSpPr bwMode="auto">
            <a:xfrm>
              <a:off x="151" y="3158"/>
              <a:ext cx="980" cy="577"/>
              <a:chOff x="2129" y="3261"/>
              <a:chExt cx="980" cy="577"/>
            </a:xfrm>
          </p:grpSpPr>
          <p:pic>
            <p:nvPicPr>
              <p:cNvPr id="85" name="Picture 183" descr="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29" y="3261"/>
                <a:ext cx="960" cy="577"/>
              </a:xfrm>
              <a:prstGeom prst="rect">
                <a:avLst/>
              </a:prstGeom>
              <a:noFill/>
            </p:spPr>
          </p:pic>
          <p:sp>
            <p:nvSpPr>
              <p:cNvPr id="86" name="Text Box 184"/>
              <p:cNvSpPr txBox="1">
                <a:spLocks noChangeArrowheads="1"/>
              </p:cNvSpPr>
              <p:nvPr/>
            </p:nvSpPr>
            <p:spPr bwMode="auto">
              <a:xfrm>
                <a:off x="2609" y="3483"/>
                <a:ext cx="500" cy="264"/>
              </a:xfrm>
              <a:prstGeom prst="rect">
                <a:avLst/>
              </a:prstGeom>
              <a:noFill/>
              <a:ln w="9525">
                <a:noFill/>
                <a:miter lim="800000"/>
                <a:headEnd/>
                <a:tailEnd/>
              </a:ln>
              <a:effectLst/>
            </p:spPr>
            <p:txBody>
              <a:bodyPr wrap="square">
                <a:spAutoFit/>
              </a:bodyPr>
              <a:lstStyle/>
              <a:p>
                <a:pPr algn="l">
                  <a:spcBef>
                    <a:spcPct val="50000"/>
                  </a:spcBef>
                </a:pPr>
                <a:r>
                  <a:rPr lang="en-US" altLang="zh-CN" sz="1600" b="0" dirty="0">
                    <a:latin typeface="Times New Roman" pitchFamily="18" charset="0"/>
                    <a:ea typeface="宋体" pitchFamily="2" charset="-122"/>
                  </a:rPr>
                  <a:t>×10</a:t>
                </a:r>
              </a:p>
            </p:txBody>
          </p:sp>
          <p:pic>
            <p:nvPicPr>
              <p:cNvPr id="87" name="Picture 185" descr="computer"/>
              <p:cNvPicPr>
                <a:picLocks noChangeAspect="1" noChangeArrowheads="1"/>
              </p:cNvPicPr>
              <p:nvPr/>
            </p:nvPicPr>
            <p:blipFill>
              <a:blip r:embed="rId5" cstate="print"/>
              <a:srcRect/>
              <a:stretch>
                <a:fillRect/>
              </a:stretch>
            </p:blipFill>
            <p:spPr bwMode="auto">
              <a:xfrm>
                <a:off x="2290" y="3385"/>
                <a:ext cx="360" cy="340"/>
              </a:xfrm>
              <a:prstGeom prst="rect">
                <a:avLst/>
              </a:prstGeom>
              <a:noFill/>
              <a:ln w="9525">
                <a:noFill/>
                <a:miter lim="800000"/>
                <a:headEnd/>
                <a:tailEnd/>
              </a:ln>
              <a:effectLst/>
            </p:spPr>
          </p:pic>
        </p:grpSp>
        <p:pic>
          <p:nvPicPr>
            <p:cNvPr id="81" name="Picture 195" descr="manager_server"/>
            <p:cNvPicPr preferRelativeResize="0">
              <a:picLocks noChangeAspect="1" noChangeArrowheads="1"/>
            </p:cNvPicPr>
            <p:nvPr/>
          </p:nvPicPr>
          <p:blipFill>
            <a:blip r:embed="rId6" cstate="print"/>
            <a:srcRect/>
            <a:stretch>
              <a:fillRect/>
            </a:stretch>
          </p:blipFill>
          <p:spPr bwMode="auto">
            <a:xfrm>
              <a:off x="975" y="868"/>
              <a:ext cx="544" cy="793"/>
            </a:xfrm>
            <a:prstGeom prst="rect">
              <a:avLst/>
            </a:prstGeom>
            <a:noFill/>
            <a:ln w="9525">
              <a:noFill/>
              <a:miter lim="800000"/>
              <a:headEnd/>
              <a:tailEnd/>
            </a:ln>
            <a:effectLst/>
          </p:spPr>
        </p:pic>
        <p:grpSp>
          <p:nvGrpSpPr>
            <p:cNvPr id="82" name="Group 202"/>
            <p:cNvGrpSpPr>
              <a:grpSpLocks/>
            </p:cNvGrpSpPr>
            <p:nvPr/>
          </p:nvGrpSpPr>
          <p:grpSpPr bwMode="auto">
            <a:xfrm>
              <a:off x="-23" y="1433"/>
              <a:ext cx="1048" cy="772"/>
              <a:chOff x="248" y="1676"/>
              <a:chExt cx="1048" cy="772"/>
            </a:xfrm>
          </p:grpSpPr>
          <p:pic>
            <p:nvPicPr>
              <p:cNvPr id="83" name="Picture 203" descr="1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48" y="1676"/>
                <a:ext cx="1048" cy="772"/>
              </a:xfrm>
              <a:prstGeom prst="rect">
                <a:avLst/>
              </a:prstGeom>
              <a:noFill/>
            </p:spPr>
          </p:pic>
          <p:sp>
            <p:nvSpPr>
              <p:cNvPr id="84" name="Rectangle 204"/>
              <p:cNvSpPr>
                <a:spLocks noChangeArrowheads="1"/>
              </p:cNvSpPr>
              <p:nvPr/>
            </p:nvSpPr>
            <p:spPr bwMode="auto">
              <a:xfrm>
                <a:off x="384" y="1811"/>
                <a:ext cx="864" cy="518"/>
              </a:xfrm>
              <a:prstGeom prst="rect">
                <a:avLst/>
              </a:prstGeom>
              <a:noFill/>
              <a:ln w="9525">
                <a:noFill/>
                <a:miter lim="800000"/>
                <a:headEnd/>
                <a:tailEnd/>
              </a:ln>
              <a:effectLst/>
            </p:spPr>
            <p:txBody>
              <a:bodyPr>
                <a:spAutoFit/>
              </a:bodyPr>
              <a:lstStyle/>
              <a:p>
                <a:r>
                  <a:rPr lang="zh-CN" altLang="zh-CN" dirty="0">
                    <a:solidFill>
                      <a:srgbClr val="003366"/>
                    </a:solidFill>
                    <a:latin typeface="Arial" charset="0"/>
                    <a:ea typeface="宋体" pitchFamily="2" charset="-122"/>
                  </a:rPr>
                  <a:t>单播</a:t>
                </a:r>
                <a:endParaRPr lang="zh-CN" altLang="en-US" b="0" dirty="0">
                  <a:solidFill>
                    <a:srgbClr val="003366"/>
                  </a:solidFill>
                  <a:latin typeface="Arial" charset="0"/>
                  <a:ea typeface="宋体" pitchFamily="2" charset="-122"/>
                </a:endParaRPr>
              </a:p>
              <a:p>
                <a:pPr algn="l"/>
                <a:r>
                  <a:rPr lang="zh-CN" altLang="en-US" b="0" dirty="0">
                    <a:latin typeface="Arial" charset="0"/>
                    <a:ea typeface="宋体" pitchFamily="2" charset="-122"/>
                  </a:rPr>
                  <a:t> </a:t>
                </a:r>
                <a:r>
                  <a:rPr lang="en-US" altLang="zh-CN" dirty="0" err="1">
                    <a:solidFill>
                      <a:srgbClr val="FF3300"/>
                    </a:solidFill>
                    <a:latin typeface="Times New Roman" pitchFamily="18" charset="0"/>
                    <a:ea typeface="宋体" pitchFamily="2" charset="-122"/>
                  </a:rPr>
                  <a:t>Uni</a:t>
                </a:r>
                <a:r>
                  <a:rPr lang="en-US" altLang="zh-CN" dirty="0" err="1">
                    <a:latin typeface="Arial" charset="0"/>
                    <a:ea typeface="宋体" pitchFamily="2" charset="-122"/>
                  </a:rPr>
                  <a:t>cast</a:t>
                </a:r>
                <a:endParaRPr lang="en-US" altLang="zh-CN" dirty="0">
                  <a:latin typeface="Arial" charset="0"/>
                  <a:ea typeface="宋体" pitchFamily="2" charset="-122"/>
                </a:endParaRPr>
              </a:p>
            </p:txBody>
          </p:sp>
        </p:grpSp>
      </p:grpSp>
      <p:grpSp>
        <p:nvGrpSpPr>
          <p:cNvPr id="128" name="Group 177"/>
          <p:cNvGrpSpPr>
            <a:grpSpLocks/>
          </p:cNvGrpSpPr>
          <p:nvPr/>
        </p:nvGrpSpPr>
        <p:grpSpPr bwMode="auto">
          <a:xfrm>
            <a:off x="2739708" y="3831228"/>
            <a:ext cx="1524000" cy="915987"/>
            <a:chOff x="2129" y="3228"/>
            <a:chExt cx="960" cy="577"/>
          </a:xfrm>
        </p:grpSpPr>
        <p:pic>
          <p:nvPicPr>
            <p:cNvPr id="129" name="Picture 64" descr="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129" y="3228"/>
              <a:ext cx="960" cy="577"/>
            </a:xfrm>
            <a:prstGeom prst="rect">
              <a:avLst/>
            </a:prstGeom>
            <a:noFill/>
          </p:spPr>
        </p:pic>
        <p:sp>
          <p:nvSpPr>
            <p:cNvPr id="130" name="Text Box 68"/>
            <p:cNvSpPr txBox="1">
              <a:spLocks noChangeArrowheads="1"/>
            </p:cNvSpPr>
            <p:nvPr/>
          </p:nvSpPr>
          <p:spPr bwMode="auto">
            <a:xfrm>
              <a:off x="2609" y="3453"/>
              <a:ext cx="384" cy="212"/>
            </a:xfrm>
            <a:prstGeom prst="rect">
              <a:avLst/>
            </a:prstGeom>
            <a:noFill/>
            <a:ln w="9525">
              <a:noFill/>
              <a:miter lim="800000"/>
              <a:headEnd/>
              <a:tailEnd/>
            </a:ln>
            <a:effectLst/>
          </p:spPr>
          <p:txBody>
            <a:bodyPr>
              <a:spAutoFit/>
            </a:bodyPr>
            <a:lstStyle/>
            <a:p>
              <a:pPr algn="l">
                <a:spcBef>
                  <a:spcPct val="50000"/>
                </a:spcBef>
              </a:pPr>
              <a:r>
                <a:rPr lang="en-US" altLang="zh-CN" sz="1600" b="0" dirty="0">
                  <a:latin typeface="Times New Roman" pitchFamily="18" charset="0"/>
                  <a:ea typeface="宋体" pitchFamily="2" charset="-122"/>
                </a:rPr>
                <a:t>×10</a:t>
              </a:r>
            </a:p>
          </p:txBody>
        </p:sp>
        <p:pic>
          <p:nvPicPr>
            <p:cNvPr id="131" name="Picture 173" descr="computer"/>
            <p:cNvPicPr>
              <a:picLocks noChangeAspect="1" noChangeArrowheads="1"/>
            </p:cNvPicPr>
            <p:nvPr/>
          </p:nvPicPr>
          <p:blipFill>
            <a:blip r:embed="rId9" cstate="print"/>
            <a:srcRect/>
            <a:stretch>
              <a:fillRect/>
            </a:stretch>
          </p:blipFill>
          <p:spPr bwMode="auto">
            <a:xfrm>
              <a:off x="2290" y="3385"/>
              <a:ext cx="360" cy="340"/>
            </a:xfrm>
            <a:prstGeom prst="rect">
              <a:avLst/>
            </a:prstGeom>
            <a:noFill/>
            <a:ln w="9525">
              <a:noFill/>
              <a:miter lim="800000"/>
              <a:headEnd/>
              <a:tailEnd/>
            </a:ln>
            <a:effectLst/>
          </p:spPr>
        </p:pic>
      </p:grpSp>
      <p:grpSp>
        <p:nvGrpSpPr>
          <p:cNvPr id="132" name="Group 318"/>
          <p:cNvGrpSpPr>
            <a:grpSpLocks/>
          </p:cNvGrpSpPr>
          <p:nvPr/>
        </p:nvGrpSpPr>
        <p:grpSpPr bwMode="auto">
          <a:xfrm>
            <a:off x="4211638" y="881203"/>
            <a:ext cx="4881562" cy="3940175"/>
            <a:chOff x="2653" y="300"/>
            <a:chExt cx="3075" cy="2482"/>
          </a:xfrm>
        </p:grpSpPr>
        <p:grpSp>
          <p:nvGrpSpPr>
            <p:cNvPr id="133" name="Group 252"/>
            <p:cNvGrpSpPr>
              <a:grpSpLocks/>
            </p:cNvGrpSpPr>
            <p:nvPr/>
          </p:nvGrpSpPr>
          <p:grpSpPr bwMode="auto">
            <a:xfrm>
              <a:off x="4517" y="487"/>
              <a:ext cx="1211" cy="821"/>
              <a:chOff x="4549" y="523"/>
              <a:chExt cx="1211" cy="821"/>
            </a:xfrm>
          </p:grpSpPr>
          <p:pic>
            <p:nvPicPr>
              <p:cNvPr id="174" name="Picture 253" descr="1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549" y="523"/>
                <a:ext cx="1115" cy="821"/>
              </a:xfrm>
              <a:prstGeom prst="rect">
                <a:avLst/>
              </a:prstGeom>
              <a:noFill/>
            </p:spPr>
          </p:pic>
          <p:sp>
            <p:nvSpPr>
              <p:cNvPr id="175" name="Rectangle 254"/>
              <p:cNvSpPr>
                <a:spLocks noChangeArrowheads="1"/>
              </p:cNvSpPr>
              <p:nvPr/>
            </p:nvSpPr>
            <p:spPr bwMode="auto">
              <a:xfrm>
                <a:off x="4813" y="672"/>
                <a:ext cx="947" cy="407"/>
              </a:xfrm>
              <a:prstGeom prst="rect">
                <a:avLst/>
              </a:prstGeom>
              <a:noFill/>
              <a:ln w="9525">
                <a:noFill/>
                <a:miter lim="800000"/>
                <a:headEnd/>
                <a:tailEnd/>
              </a:ln>
              <a:effectLst/>
            </p:spPr>
            <p:txBody>
              <a:bodyPr wrap="square">
                <a:spAutoFit/>
              </a:bodyPr>
              <a:lstStyle/>
              <a:p>
                <a:r>
                  <a:rPr lang="zh-CN" altLang="en-US" dirty="0">
                    <a:solidFill>
                      <a:srgbClr val="003366"/>
                    </a:solidFill>
                    <a:latin typeface="Arial" charset="0"/>
                    <a:ea typeface="宋体" pitchFamily="2" charset="-122"/>
                  </a:rPr>
                  <a:t>组播</a:t>
                </a:r>
                <a:endParaRPr lang="zh-CN" altLang="en-US" b="0" dirty="0">
                  <a:solidFill>
                    <a:srgbClr val="003366"/>
                  </a:solidFill>
                  <a:latin typeface="Arial" charset="0"/>
                  <a:ea typeface="宋体" pitchFamily="2" charset="-122"/>
                </a:endParaRPr>
              </a:p>
              <a:p>
                <a:pPr algn="l"/>
                <a:r>
                  <a:rPr lang="zh-CN" altLang="en-US" b="0" dirty="0">
                    <a:latin typeface="Arial" charset="0"/>
                    <a:ea typeface="宋体" pitchFamily="2" charset="-122"/>
                  </a:rPr>
                  <a:t> </a:t>
                </a:r>
                <a:r>
                  <a:rPr lang="en-US" altLang="zh-CN" dirty="0">
                    <a:solidFill>
                      <a:srgbClr val="FF3300"/>
                    </a:solidFill>
                    <a:latin typeface="Times New Roman" pitchFamily="18" charset="0"/>
                    <a:ea typeface="宋体" pitchFamily="2" charset="-122"/>
                  </a:rPr>
                  <a:t>Multi</a:t>
                </a:r>
                <a:r>
                  <a:rPr lang="en-US" altLang="zh-CN" dirty="0">
                    <a:latin typeface="Arial" charset="0"/>
                    <a:ea typeface="宋体" pitchFamily="2" charset="-122"/>
                  </a:rPr>
                  <a:t>cast</a:t>
                </a:r>
              </a:p>
            </p:txBody>
          </p:sp>
        </p:grpSp>
        <p:grpSp>
          <p:nvGrpSpPr>
            <p:cNvPr id="134" name="Group 317"/>
            <p:cNvGrpSpPr>
              <a:grpSpLocks/>
            </p:cNvGrpSpPr>
            <p:nvPr/>
          </p:nvGrpSpPr>
          <p:grpSpPr bwMode="auto">
            <a:xfrm>
              <a:off x="2653" y="300"/>
              <a:ext cx="3001" cy="2482"/>
              <a:chOff x="2653" y="436"/>
              <a:chExt cx="3001" cy="2482"/>
            </a:xfrm>
          </p:grpSpPr>
          <p:grpSp>
            <p:nvGrpSpPr>
              <p:cNvPr id="135" name="Group 206"/>
              <p:cNvGrpSpPr>
                <a:grpSpLocks/>
              </p:cNvGrpSpPr>
              <p:nvPr/>
            </p:nvGrpSpPr>
            <p:grpSpPr bwMode="auto">
              <a:xfrm>
                <a:off x="3040" y="780"/>
                <a:ext cx="2016" cy="1824"/>
                <a:chOff x="3072" y="816"/>
                <a:chExt cx="2016" cy="1824"/>
              </a:xfrm>
            </p:grpSpPr>
            <p:sp>
              <p:nvSpPr>
                <p:cNvPr id="165" name="Line 207"/>
                <p:cNvSpPr>
                  <a:spLocks noChangeShapeType="1"/>
                </p:cNvSpPr>
                <p:nvPr/>
              </p:nvSpPr>
              <p:spPr bwMode="auto">
                <a:xfrm>
                  <a:off x="3744" y="816"/>
                  <a:ext cx="336" cy="240"/>
                </a:xfrm>
                <a:prstGeom prst="line">
                  <a:avLst/>
                </a:prstGeom>
                <a:noFill/>
                <a:ln w="9525">
                  <a:solidFill>
                    <a:srgbClr val="FF3300"/>
                  </a:solidFill>
                  <a:round/>
                  <a:headEnd/>
                  <a:tailEnd/>
                </a:ln>
                <a:effectLst/>
              </p:spPr>
              <p:txBody>
                <a:bodyPr wrap="none" anchor="ctr"/>
                <a:lstStyle/>
                <a:p>
                  <a:endParaRPr lang="zh-CN" altLang="en-US"/>
                </a:p>
              </p:txBody>
            </p:sp>
            <p:sp>
              <p:nvSpPr>
                <p:cNvPr id="166" name="Line 208"/>
                <p:cNvSpPr>
                  <a:spLocks noChangeShapeType="1"/>
                </p:cNvSpPr>
                <p:nvPr/>
              </p:nvSpPr>
              <p:spPr bwMode="auto">
                <a:xfrm flipH="1">
                  <a:off x="3792" y="1104"/>
                  <a:ext cx="336" cy="384"/>
                </a:xfrm>
                <a:prstGeom prst="line">
                  <a:avLst/>
                </a:prstGeom>
                <a:noFill/>
                <a:ln w="9525">
                  <a:solidFill>
                    <a:srgbClr val="FF3300"/>
                  </a:solidFill>
                  <a:round/>
                  <a:headEnd/>
                  <a:tailEnd/>
                </a:ln>
                <a:effectLst/>
              </p:spPr>
              <p:txBody>
                <a:bodyPr wrap="none" anchor="ctr"/>
                <a:lstStyle/>
                <a:p>
                  <a:endParaRPr lang="zh-CN" altLang="en-US"/>
                </a:p>
              </p:txBody>
            </p:sp>
            <p:sp>
              <p:nvSpPr>
                <p:cNvPr id="167" name="Line 209"/>
                <p:cNvSpPr>
                  <a:spLocks noChangeShapeType="1"/>
                </p:cNvSpPr>
                <p:nvPr/>
              </p:nvSpPr>
              <p:spPr bwMode="auto">
                <a:xfrm flipH="1">
                  <a:off x="3408" y="1488"/>
                  <a:ext cx="384" cy="432"/>
                </a:xfrm>
                <a:prstGeom prst="line">
                  <a:avLst/>
                </a:prstGeom>
                <a:noFill/>
                <a:ln w="9525">
                  <a:solidFill>
                    <a:srgbClr val="FF3300"/>
                  </a:solidFill>
                  <a:round/>
                  <a:headEnd/>
                  <a:tailEnd/>
                </a:ln>
                <a:effectLst/>
              </p:spPr>
              <p:txBody>
                <a:bodyPr wrap="none" anchor="ctr"/>
                <a:lstStyle/>
                <a:p>
                  <a:endParaRPr lang="zh-CN" altLang="en-US"/>
                </a:p>
              </p:txBody>
            </p:sp>
            <p:sp>
              <p:nvSpPr>
                <p:cNvPr id="168" name="Line 210"/>
                <p:cNvSpPr>
                  <a:spLocks noChangeShapeType="1"/>
                </p:cNvSpPr>
                <p:nvPr/>
              </p:nvSpPr>
              <p:spPr bwMode="auto">
                <a:xfrm flipH="1">
                  <a:off x="3072" y="1920"/>
                  <a:ext cx="336" cy="576"/>
                </a:xfrm>
                <a:prstGeom prst="line">
                  <a:avLst/>
                </a:prstGeom>
                <a:noFill/>
                <a:ln w="9525">
                  <a:solidFill>
                    <a:srgbClr val="FF3300"/>
                  </a:solidFill>
                  <a:round/>
                  <a:headEnd/>
                  <a:tailEnd/>
                </a:ln>
                <a:effectLst/>
              </p:spPr>
              <p:txBody>
                <a:bodyPr wrap="none" anchor="ctr"/>
                <a:lstStyle/>
                <a:p>
                  <a:endParaRPr lang="zh-CN" altLang="en-US"/>
                </a:p>
              </p:txBody>
            </p:sp>
            <p:sp>
              <p:nvSpPr>
                <p:cNvPr id="169" name="Line 211"/>
                <p:cNvSpPr>
                  <a:spLocks noChangeShapeType="1"/>
                </p:cNvSpPr>
                <p:nvPr/>
              </p:nvSpPr>
              <p:spPr bwMode="auto">
                <a:xfrm>
                  <a:off x="4128" y="1104"/>
                  <a:ext cx="336" cy="432"/>
                </a:xfrm>
                <a:prstGeom prst="line">
                  <a:avLst/>
                </a:prstGeom>
                <a:noFill/>
                <a:ln w="9525">
                  <a:solidFill>
                    <a:srgbClr val="FF3300"/>
                  </a:solidFill>
                  <a:round/>
                  <a:headEnd/>
                  <a:tailEnd/>
                </a:ln>
                <a:effectLst/>
              </p:spPr>
              <p:txBody>
                <a:bodyPr wrap="none" anchor="ctr"/>
                <a:lstStyle/>
                <a:p>
                  <a:endParaRPr lang="zh-CN" altLang="en-US"/>
                </a:p>
              </p:txBody>
            </p:sp>
            <p:sp>
              <p:nvSpPr>
                <p:cNvPr id="170" name="Line 212"/>
                <p:cNvSpPr>
                  <a:spLocks noChangeShapeType="1"/>
                </p:cNvSpPr>
                <p:nvPr/>
              </p:nvSpPr>
              <p:spPr bwMode="auto">
                <a:xfrm>
                  <a:off x="3840" y="1536"/>
                  <a:ext cx="240" cy="432"/>
                </a:xfrm>
                <a:prstGeom prst="line">
                  <a:avLst/>
                </a:prstGeom>
                <a:noFill/>
                <a:ln w="9525">
                  <a:solidFill>
                    <a:srgbClr val="FF3300"/>
                  </a:solidFill>
                  <a:round/>
                  <a:headEnd/>
                  <a:tailEnd/>
                </a:ln>
                <a:effectLst/>
              </p:spPr>
              <p:txBody>
                <a:bodyPr wrap="none" anchor="ctr"/>
                <a:lstStyle/>
                <a:p>
                  <a:endParaRPr lang="zh-CN" altLang="en-US"/>
                </a:p>
              </p:txBody>
            </p:sp>
            <p:sp>
              <p:nvSpPr>
                <p:cNvPr id="171" name="Line 213"/>
                <p:cNvSpPr>
                  <a:spLocks noChangeShapeType="1"/>
                </p:cNvSpPr>
                <p:nvPr/>
              </p:nvSpPr>
              <p:spPr bwMode="auto">
                <a:xfrm>
                  <a:off x="4080" y="1968"/>
                  <a:ext cx="96" cy="384"/>
                </a:xfrm>
                <a:prstGeom prst="line">
                  <a:avLst/>
                </a:prstGeom>
                <a:noFill/>
                <a:ln w="9525">
                  <a:solidFill>
                    <a:srgbClr val="FF3300"/>
                  </a:solidFill>
                  <a:round/>
                  <a:headEnd/>
                  <a:tailEnd/>
                </a:ln>
                <a:effectLst/>
              </p:spPr>
              <p:txBody>
                <a:bodyPr wrap="none" anchor="ctr"/>
                <a:lstStyle/>
                <a:p>
                  <a:endParaRPr lang="zh-CN" altLang="en-US"/>
                </a:p>
              </p:txBody>
            </p:sp>
            <p:sp>
              <p:nvSpPr>
                <p:cNvPr id="172" name="Line 214"/>
                <p:cNvSpPr>
                  <a:spLocks noChangeShapeType="1"/>
                </p:cNvSpPr>
                <p:nvPr/>
              </p:nvSpPr>
              <p:spPr bwMode="auto">
                <a:xfrm>
                  <a:off x="4512" y="1536"/>
                  <a:ext cx="240" cy="384"/>
                </a:xfrm>
                <a:prstGeom prst="line">
                  <a:avLst/>
                </a:prstGeom>
                <a:noFill/>
                <a:ln w="9525">
                  <a:solidFill>
                    <a:srgbClr val="FF3300"/>
                  </a:solidFill>
                  <a:round/>
                  <a:headEnd/>
                  <a:tailEnd/>
                </a:ln>
                <a:effectLst/>
              </p:spPr>
              <p:txBody>
                <a:bodyPr wrap="none" anchor="ctr"/>
                <a:lstStyle/>
                <a:p>
                  <a:endParaRPr lang="zh-CN" altLang="en-US"/>
                </a:p>
              </p:txBody>
            </p:sp>
            <p:sp>
              <p:nvSpPr>
                <p:cNvPr id="173" name="Line 215"/>
                <p:cNvSpPr>
                  <a:spLocks noChangeShapeType="1"/>
                </p:cNvSpPr>
                <p:nvPr/>
              </p:nvSpPr>
              <p:spPr bwMode="auto">
                <a:xfrm>
                  <a:off x="4752" y="1920"/>
                  <a:ext cx="336" cy="720"/>
                </a:xfrm>
                <a:prstGeom prst="line">
                  <a:avLst/>
                </a:prstGeom>
                <a:noFill/>
                <a:ln w="9525">
                  <a:solidFill>
                    <a:srgbClr val="FF3300"/>
                  </a:solidFill>
                  <a:round/>
                  <a:headEnd/>
                  <a:tailEnd/>
                </a:ln>
                <a:effectLst/>
              </p:spPr>
              <p:txBody>
                <a:bodyPr wrap="none" anchor="ctr"/>
                <a:lstStyle/>
                <a:p>
                  <a:endParaRPr lang="zh-CN" altLang="en-US"/>
                </a:p>
              </p:txBody>
            </p:sp>
          </p:grpSp>
          <p:grpSp>
            <p:nvGrpSpPr>
              <p:cNvPr id="136" name="Group 216"/>
              <p:cNvGrpSpPr>
                <a:grpSpLocks/>
              </p:cNvGrpSpPr>
              <p:nvPr/>
            </p:nvGrpSpPr>
            <p:grpSpPr bwMode="auto">
              <a:xfrm>
                <a:off x="3136" y="780"/>
                <a:ext cx="1968" cy="1728"/>
                <a:chOff x="3168" y="816"/>
                <a:chExt cx="1968" cy="1728"/>
              </a:xfrm>
            </p:grpSpPr>
            <p:sp>
              <p:nvSpPr>
                <p:cNvPr id="156" name="Line 217"/>
                <p:cNvSpPr>
                  <a:spLocks noChangeShapeType="1"/>
                </p:cNvSpPr>
                <p:nvPr/>
              </p:nvSpPr>
              <p:spPr bwMode="auto">
                <a:xfrm flipH="1">
                  <a:off x="3888" y="1152"/>
                  <a:ext cx="288"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57" name="Line 218"/>
                <p:cNvSpPr>
                  <a:spLocks noChangeShapeType="1"/>
                </p:cNvSpPr>
                <p:nvPr/>
              </p:nvSpPr>
              <p:spPr bwMode="auto">
                <a:xfrm>
                  <a:off x="3840" y="816"/>
                  <a:ext cx="336" cy="240"/>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58" name="Line 219"/>
                <p:cNvSpPr>
                  <a:spLocks noChangeShapeType="1"/>
                </p:cNvSpPr>
                <p:nvPr/>
              </p:nvSpPr>
              <p:spPr bwMode="auto">
                <a:xfrm flipH="1">
                  <a:off x="3504" y="1584"/>
                  <a:ext cx="288"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59" name="Line 220"/>
                <p:cNvSpPr>
                  <a:spLocks noChangeShapeType="1"/>
                </p:cNvSpPr>
                <p:nvPr/>
              </p:nvSpPr>
              <p:spPr bwMode="auto">
                <a:xfrm>
                  <a:off x="3936" y="1584"/>
                  <a:ext cx="192" cy="336"/>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60" name="Line 221"/>
                <p:cNvSpPr>
                  <a:spLocks noChangeShapeType="1"/>
                </p:cNvSpPr>
                <p:nvPr/>
              </p:nvSpPr>
              <p:spPr bwMode="auto">
                <a:xfrm>
                  <a:off x="4272" y="1200"/>
                  <a:ext cx="240" cy="288"/>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61" name="Line 222"/>
                <p:cNvSpPr>
                  <a:spLocks noChangeShapeType="1"/>
                </p:cNvSpPr>
                <p:nvPr/>
              </p:nvSpPr>
              <p:spPr bwMode="auto">
                <a:xfrm>
                  <a:off x="4608" y="1584"/>
                  <a:ext cx="240" cy="384"/>
                </a:xfrm>
                <a:prstGeom prst="line">
                  <a:avLst/>
                </a:prstGeom>
                <a:noFill/>
                <a:ln w="57150">
                  <a:pattFill prst="smCheck">
                    <a:fgClr>
                      <a:srgbClr val="333399"/>
                    </a:fgClr>
                    <a:bgClr>
                      <a:srgbClr val="6699FF"/>
                    </a:bgClr>
                  </a:pattFill>
                  <a:round/>
                  <a:headEnd/>
                  <a:tailEnd/>
                </a:ln>
                <a:effectLst/>
              </p:spPr>
              <p:txBody>
                <a:bodyPr wrap="none" anchor="ctr"/>
                <a:lstStyle/>
                <a:p>
                  <a:endParaRPr lang="zh-CN" altLang="en-US"/>
                </a:p>
              </p:txBody>
            </p:sp>
            <p:sp>
              <p:nvSpPr>
                <p:cNvPr id="162" name="Line 223"/>
                <p:cNvSpPr>
                  <a:spLocks noChangeShapeType="1"/>
                </p:cNvSpPr>
                <p:nvPr/>
              </p:nvSpPr>
              <p:spPr bwMode="auto">
                <a:xfrm>
                  <a:off x="4848" y="1968"/>
                  <a:ext cx="288" cy="576"/>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sp>
              <p:nvSpPr>
                <p:cNvPr id="163" name="Line 224"/>
                <p:cNvSpPr>
                  <a:spLocks noChangeShapeType="1"/>
                </p:cNvSpPr>
                <p:nvPr/>
              </p:nvSpPr>
              <p:spPr bwMode="auto">
                <a:xfrm>
                  <a:off x="4128" y="1920"/>
                  <a:ext cx="144" cy="480"/>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sp>
              <p:nvSpPr>
                <p:cNvPr id="164" name="Line 225"/>
                <p:cNvSpPr>
                  <a:spLocks noChangeShapeType="1"/>
                </p:cNvSpPr>
                <p:nvPr/>
              </p:nvSpPr>
              <p:spPr bwMode="auto">
                <a:xfrm flipH="1">
                  <a:off x="3168" y="1968"/>
                  <a:ext cx="288" cy="528"/>
                </a:xfrm>
                <a:prstGeom prst="line">
                  <a:avLst/>
                </a:prstGeom>
                <a:noFill/>
                <a:ln w="127000">
                  <a:pattFill prst="smCheck">
                    <a:fgClr>
                      <a:srgbClr val="333399"/>
                    </a:fgClr>
                    <a:bgClr>
                      <a:srgbClr val="6699FF"/>
                    </a:bgClr>
                  </a:pattFill>
                  <a:round/>
                  <a:headEnd/>
                  <a:tailEnd/>
                </a:ln>
                <a:effectLst/>
              </p:spPr>
              <p:txBody>
                <a:bodyPr wrap="none" anchor="ctr"/>
                <a:lstStyle/>
                <a:p>
                  <a:endParaRPr lang="zh-CN" altLang="en-US"/>
                </a:p>
              </p:txBody>
            </p:sp>
          </p:grpSp>
          <p:grpSp>
            <p:nvGrpSpPr>
              <p:cNvPr id="137" name="Group 255"/>
              <p:cNvGrpSpPr>
                <a:grpSpLocks/>
              </p:cNvGrpSpPr>
              <p:nvPr/>
            </p:nvGrpSpPr>
            <p:grpSpPr bwMode="auto">
              <a:xfrm>
                <a:off x="2653" y="2341"/>
                <a:ext cx="960" cy="577"/>
                <a:chOff x="2129" y="3261"/>
                <a:chExt cx="960" cy="577"/>
              </a:xfrm>
            </p:grpSpPr>
            <p:pic>
              <p:nvPicPr>
                <p:cNvPr id="153" name="Picture 256" descr="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129" y="3261"/>
                  <a:ext cx="960" cy="577"/>
                </a:xfrm>
                <a:prstGeom prst="rect">
                  <a:avLst/>
                </a:prstGeom>
                <a:noFill/>
              </p:spPr>
            </p:pic>
            <p:sp>
              <p:nvSpPr>
                <p:cNvPr id="154" name="Text Box 257"/>
                <p:cNvSpPr txBox="1">
                  <a:spLocks noChangeArrowheads="1"/>
                </p:cNvSpPr>
                <p:nvPr/>
              </p:nvSpPr>
              <p:spPr bwMode="auto">
                <a:xfrm>
                  <a:off x="2609" y="3453"/>
                  <a:ext cx="384" cy="212"/>
                </a:xfrm>
                <a:prstGeom prst="rect">
                  <a:avLst/>
                </a:prstGeom>
                <a:noFill/>
                <a:ln w="9525">
                  <a:noFill/>
                  <a:miter lim="800000"/>
                  <a:headEnd/>
                  <a:tailEnd/>
                </a:ln>
                <a:effectLst/>
              </p:spPr>
              <p:txBody>
                <a:bodyPr>
                  <a:spAutoFit/>
                </a:bodyPr>
                <a:lstStyle/>
                <a:p>
                  <a:pPr algn="l">
                    <a:spcBef>
                      <a:spcPct val="50000"/>
                    </a:spcBef>
                  </a:pPr>
                  <a:r>
                    <a:rPr lang="en-US" altLang="zh-CN" sz="1600" b="0">
                      <a:latin typeface="Times New Roman" pitchFamily="18" charset="0"/>
                      <a:ea typeface="宋体" pitchFamily="2" charset="-122"/>
                    </a:rPr>
                    <a:t>×10</a:t>
                  </a:r>
                </a:p>
              </p:txBody>
            </p:sp>
            <p:pic>
              <p:nvPicPr>
                <p:cNvPr id="155" name="Picture 258" descr="computer"/>
                <p:cNvPicPr>
                  <a:picLocks noChangeAspect="1" noChangeArrowheads="1"/>
                </p:cNvPicPr>
                <p:nvPr/>
              </p:nvPicPr>
              <p:blipFill>
                <a:blip r:embed="rId9" cstate="print"/>
                <a:srcRect/>
                <a:stretch>
                  <a:fillRect/>
                </a:stretch>
              </p:blipFill>
              <p:spPr bwMode="auto">
                <a:xfrm>
                  <a:off x="2290" y="3385"/>
                  <a:ext cx="360" cy="340"/>
                </a:xfrm>
                <a:prstGeom prst="rect">
                  <a:avLst/>
                </a:prstGeom>
                <a:noFill/>
                <a:ln w="9525">
                  <a:noFill/>
                  <a:miter lim="800000"/>
                  <a:headEnd/>
                  <a:tailEnd/>
                </a:ln>
                <a:effectLst/>
              </p:spPr>
            </p:pic>
          </p:grpSp>
          <p:grpSp>
            <p:nvGrpSpPr>
              <p:cNvPr id="138" name="Group 259"/>
              <p:cNvGrpSpPr>
                <a:grpSpLocks/>
              </p:cNvGrpSpPr>
              <p:nvPr/>
            </p:nvGrpSpPr>
            <p:grpSpPr bwMode="auto">
              <a:xfrm>
                <a:off x="3696" y="2296"/>
                <a:ext cx="960" cy="577"/>
                <a:chOff x="2129" y="3261"/>
                <a:chExt cx="960" cy="577"/>
              </a:xfrm>
            </p:grpSpPr>
            <p:pic>
              <p:nvPicPr>
                <p:cNvPr id="150" name="Picture 260" descr="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129" y="3261"/>
                  <a:ext cx="960" cy="577"/>
                </a:xfrm>
                <a:prstGeom prst="rect">
                  <a:avLst/>
                </a:prstGeom>
                <a:noFill/>
              </p:spPr>
            </p:pic>
            <p:sp>
              <p:nvSpPr>
                <p:cNvPr id="151" name="Text Box 261"/>
                <p:cNvSpPr txBox="1">
                  <a:spLocks noChangeArrowheads="1"/>
                </p:cNvSpPr>
                <p:nvPr/>
              </p:nvSpPr>
              <p:spPr bwMode="auto">
                <a:xfrm>
                  <a:off x="2609" y="3453"/>
                  <a:ext cx="384" cy="212"/>
                </a:xfrm>
                <a:prstGeom prst="rect">
                  <a:avLst/>
                </a:prstGeom>
                <a:noFill/>
                <a:ln w="9525">
                  <a:noFill/>
                  <a:miter lim="800000"/>
                  <a:headEnd/>
                  <a:tailEnd/>
                </a:ln>
                <a:effectLst/>
              </p:spPr>
              <p:txBody>
                <a:bodyPr>
                  <a:spAutoFit/>
                </a:bodyPr>
                <a:lstStyle/>
                <a:p>
                  <a:pPr algn="l">
                    <a:spcBef>
                      <a:spcPct val="50000"/>
                    </a:spcBef>
                  </a:pPr>
                  <a:r>
                    <a:rPr lang="en-US" altLang="zh-CN" sz="1600" b="0">
                      <a:latin typeface="Times New Roman" pitchFamily="18" charset="0"/>
                      <a:ea typeface="宋体" pitchFamily="2" charset="-122"/>
                    </a:rPr>
                    <a:t>×10</a:t>
                  </a:r>
                </a:p>
              </p:txBody>
            </p:sp>
            <p:pic>
              <p:nvPicPr>
                <p:cNvPr id="152" name="Picture 262" descr="computer"/>
                <p:cNvPicPr>
                  <a:picLocks noChangeAspect="1" noChangeArrowheads="1"/>
                </p:cNvPicPr>
                <p:nvPr/>
              </p:nvPicPr>
              <p:blipFill>
                <a:blip r:embed="rId9" cstate="print"/>
                <a:srcRect/>
                <a:stretch>
                  <a:fillRect/>
                </a:stretch>
              </p:blipFill>
              <p:spPr bwMode="auto">
                <a:xfrm>
                  <a:off x="2290" y="3385"/>
                  <a:ext cx="360" cy="340"/>
                </a:xfrm>
                <a:prstGeom prst="rect">
                  <a:avLst/>
                </a:prstGeom>
                <a:noFill/>
                <a:ln w="9525">
                  <a:noFill/>
                  <a:miter lim="800000"/>
                  <a:headEnd/>
                  <a:tailEnd/>
                </a:ln>
                <a:effectLst/>
              </p:spPr>
            </p:pic>
          </p:grpSp>
          <p:grpSp>
            <p:nvGrpSpPr>
              <p:cNvPr id="139" name="Group 263"/>
              <p:cNvGrpSpPr>
                <a:grpSpLocks/>
              </p:cNvGrpSpPr>
              <p:nvPr/>
            </p:nvGrpSpPr>
            <p:grpSpPr bwMode="auto">
              <a:xfrm>
                <a:off x="4694" y="2341"/>
                <a:ext cx="960" cy="577"/>
                <a:chOff x="2129" y="3261"/>
                <a:chExt cx="960" cy="577"/>
              </a:xfrm>
            </p:grpSpPr>
            <p:pic>
              <p:nvPicPr>
                <p:cNvPr id="147" name="Picture 264" descr="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129" y="3261"/>
                  <a:ext cx="960" cy="577"/>
                </a:xfrm>
                <a:prstGeom prst="rect">
                  <a:avLst/>
                </a:prstGeom>
                <a:noFill/>
              </p:spPr>
            </p:pic>
            <p:sp>
              <p:nvSpPr>
                <p:cNvPr id="148" name="Text Box 265"/>
                <p:cNvSpPr txBox="1">
                  <a:spLocks noChangeArrowheads="1"/>
                </p:cNvSpPr>
                <p:nvPr/>
              </p:nvSpPr>
              <p:spPr bwMode="auto">
                <a:xfrm>
                  <a:off x="2609" y="3453"/>
                  <a:ext cx="384" cy="212"/>
                </a:xfrm>
                <a:prstGeom prst="rect">
                  <a:avLst/>
                </a:prstGeom>
                <a:noFill/>
                <a:ln w="9525">
                  <a:noFill/>
                  <a:miter lim="800000"/>
                  <a:headEnd/>
                  <a:tailEnd/>
                </a:ln>
                <a:effectLst/>
              </p:spPr>
              <p:txBody>
                <a:bodyPr>
                  <a:spAutoFit/>
                </a:bodyPr>
                <a:lstStyle/>
                <a:p>
                  <a:pPr algn="l">
                    <a:spcBef>
                      <a:spcPct val="50000"/>
                    </a:spcBef>
                  </a:pPr>
                  <a:r>
                    <a:rPr lang="en-US" altLang="zh-CN" sz="1600" b="0">
                      <a:latin typeface="Times New Roman" pitchFamily="18" charset="0"/>
                      <a:ea typeface="宋体" pitchFamily="2" charset="-122"/>
                    </a:rPr>
                    <a:t>×10</a:t>
                  </a:r>
                </a:p>
              </p:txBody>
            </p:sp>
            <p:pic>
              <p:nvPicPr>
                <p:cNvPr id="149" name="Picture 266" descr="computer"/>
                <p:cNvPicPr>
                  <a:picLocks noChangeAspect="1" noChangeArrowheads="1"/>
                </p:cNvPicPr>
                <p:nvPr/>
              </p:nvPicPr>
              <p:blipFill>
                <a:blip r:embed="rId9" cstate="print"/>
                <a:srcRect/>
                <a:stretch>
                  <a:fillRect/>
                </a:stretch>
              </p:blipFill>
              <p:spPr bwMode="auto">
                <a:xfrm>
                  <a:off x="2290" y="3385"/>
                  <a:ext cx="360" cy="340"/>
                </a:xfrm>
                <a:prstGeom prst="rect">
                  <a:avLst/>
                </a:prstGeom>
                <a:noFill/>
                <a:ln w="9525">
                  <a:noFill/>
                  <a:miter lim="800000"/>
                  <a:headEnd/>
                  <a:tailEnd/>
                </a:ln>
                <a:effectLst/>
              </p:spPr>
            </p:pic>
          </p:grpSp>
          <p:pic>
            <p:nvPicPr>
              <p:cNvPr id="140" name="Picture 281" descr="router-low"/>
              <p:cNvPicPr>
                <a:picLocks noChangeAspect="1" noChangeArrowheads="1"/>
              </p:cNvPicPr>
              <p:nvPr/>
            </p:nvPicPr>
            <p:blipFill>
              <a:blip r:embed="rId10" cstate="print"/>
              <a:srcRect/>
              <a:stretch>
                <a:fillRect/>
              </a:stretch>
            </p:blipFill>
            <p:spPr bwMode="auto">
              <a:xfrm>
                <a:off x="3288" y="1797"/>
                <a:ext cx="306" cy="226"/>
              </a:xfrm>
              <a:prstGeom prst="rect">
                <a:avLst/>
              </a:prstGeom>
              <a:noFill/>
              <a:ln w="9525">
                <a:noFill/>
                <a:miter lim="800000"/>
                <a:headEnd/>
                <a:tailEnd/>
              </a:ln>
              <a:effectLst/>
            </p:spPr>
          </p:pic>
          <p:pic>
            <p:nvPicPr>
              <p:cNvPr id="141" name="Picture 296" descr="router-low"/>
              <p:cNvPicPr>
                <a:picLocks noChangeAspect="1" noChangeArrowheads="1"/>
              </p:cNvPicPr>
              <p:nvPr/>
            </p:nvPicPr>
            <p:blipFill>
              <a:blip r:embed="rId10" cstate="print"/>
              <a:srcRect/>
              <a:stretch>
                <a:fillRect/>
              </a:stretch>
            </p:blipFill>
            <p:spPr bwMode="auto">
              <a:xfrm>
                <a:off x="3935" y="1842"/>
                <a:ext cx="306" cy="226"/>
              </a:xfrm>
              <a:prstGeom prst="rect">
                <a:avLst/>
              </a:prstGeom>
              <a:noFill/>
              <a:ln w="9525">
                <a:noFill/>
                <a:miter lim="800000"/>
                <a:headEnd/>
                <a:tailEnd/>
              </a:ln>
              <a:effectLst/>
            </p:spPr>
          </p:pic>
          <p:pic>
            <p:nvPicPr>
              <p:cNvPr id="142" name="Picture 307" descr="router-low"/>
              <p:cNvPicPr>
                <a:picLocks noChangeAspect="1" noChangeArrowheads="1"/>
              </p:cNvPicPr>
              <p:nvPr/>
            </p:nvPicPr>
            <p:blipFill>
              <a:blip r:embed="rId10" cstate="print"/>
              <a:srcRect/>
              <a:stretch>
                <a:fillRect/>
              </a:stretch>
            </p:blipFill>
            <p:spPr bwMode="auto">
              <a:xfrm>
                <a:off x="4014" y="981"/>
                <a:ext cx="306" cy="226"/>
              </a:xfrm>
              <a:prstGeom prst="rect">
                <a:avLst/>
              </a:prstGeom>
              <a:noFill/>
              <a:ln w="9525">
                <a:noFill/>
                <a:miter lim="800000"/>
                <a:headEnd/>
                <a:tailEnd/>
              </a:ln>
              <a:effectLst/>
            </p:spPr>
          </p:pic>
          <p:pic>
            <p:nvPicPr>
              <p:cNvPr id="143" name="Picture 308" descr="router-low"/>
              <p:cNvPicPr>
                <a:picLocks noChangeAspect="1" noChangeArrowheads="1"/>
              </p:cNvPicPr>
              <p:nvPr/>
            </p:nvPicPr>
            <p:blipFill>
              <a:blip r:embed="rId10" cstate="print"/>
              <a:srcRect/>
              <a:stretch>
                <a:fillRect/>
              </a:stretch>
            </p:blipFill>
            <p:spPr bwMode="auto">
              <a:xfrm>
                <a:off x="3651" y="1389"/>
                <a:ext cx="306" cy="226"/>
              </a:xfrm>
              <a:prstGeom prst="rect">
                <a:avLst/>
              </a:prstGeom>
              <a:noFill/>
              <a:ln w="9525">
                <a:noFill/>
                <a:miter lim="800000"/>
                <a:headEnd/>
                <a:tailEnd/>
              </a:ln>
              <a:effectLst/>
            </p:spPr>
          </p:pic>
          <p:pic>
            <p:nvPicPr>
              <p:cNvPr id="144" name="Picture 309" descr="router-low"/>
              <p:cNvPicPr>
                <a:picLocks noChangeAspect="1" noChangeArrowheads="1"/>
              </p:cNvPicPr>
              <p:nvPr/>
            </p:nvPicPr>
            <p:blipFill>
              <a:blip r:embed="rId10" cstate="print"/>
              <a:srcRect/>
              <a:stretch>
                <a:fillRect/>
              </a:stretch>
            </p:blipFill>
            <p:spPr bwMode="auto">
              <a:xfrm>
                <a:off x="4377" y="1389"/>
                <a:ext cx="306" cy="226"/>
              </a:xfrm>
              <a:prstGeom prst="rect">
                <a:avLst/>
              </a:prstGeom>
              <a:noFill/>
              <a:ln w="9525">
                <a:noFill/>
                <a:miter lim="800000"/>
                <a:headEnd/>
                <a:tailEnd/>
              </a:ln>
              <a:effectLst/>
            </p:spPr>
          </p:pic>
          <p:pic>
            <p:nvPicPr>
              <p:cNvPr id="145" name="Picture 310" descr="router-low"/>
              <p:cNvPicPr>
                <a:picLocks noChangeAspect="1" noChangeArrowheads="1"/>
              </p:cNvPicPr>
              <p:nvPr/>
            </p:nvPicPr>
            <p:blipFill>
              <a:blip r:embed="rId10" cstate="print"/>
              <a:srcRect/>
              <a:stretch>
                <a:fillRect/>
              </a:stretch>
            </p:blipFill>
            <p:spPr bwMode="auto">
              <a:xfrm>
                <a:off x="4694" y="1842"/>
                <a:ext cx="306" cy="226"/>
              </a:xfrm>
              <a:prstGeom prst="rect">
                <a:avLst/>
              </a:prstGeom>
              <a:noFill/>
              <a:ln w="9525">
                <a:noFill/>
                <a:miter lim="800000"/>
                <a:headEnd/>
                <a:tailEnd/>
              </a:ln>
              <a:effectLst/>
            </p:spPr>
          </p:pic>
          <p:pic>
            <p:nvPicPr>
              <p:cNvPr id="146" name="Picture 315" descr="computer"/>
              <p:cNvPicPr>
                <a:picLocks noChangeAspect="1" noChangeArrowheads="1"/>
              </p:cNvPicPr>
              <p:nvPr/>
            </p:nvPicPr>
            <p:blipFill>
              <a:blip r:embed="rId9" cstate="print"/>
              <a:srcRect/>
              <a:stretch>
                <a:fillRect/>
              </a:stretch>
            </p:blipFill>
            <p:spPr bwMode="auto">
              <a:xfrm>
                <a:off x="3515" y="436"/>
                <a:ext cx="481" cy="454"/>
              </a:xfrm>
              <a:prstGeom prst="rect">
                <a:avLst/>
              </a:prstGeom>
              <a:noFill/>
              <a:ln>
                <a:noFill/>
              </a:ln>
              <a:effectLst/>
            </p:spPr>
          </p:pic>
        </p:grpSp>
      </p:grpSp>
      <p:pic>
        <p:nvPicPr>
          <p:cNvPr id="176" name="Picture 320" descr="钱"/>
          <p:cNvPicPr>
            <a:picLocks noChangeAspect="1" noChangeArrowheads="1"/>
          </p:cNvPicPr>
          <p:nvPr/>
        </p:nvPicPr>
        <p:blipFill>
          <a:blip r:embed="rId11" cstate="print"/>
          <a:srcRect/>
          <a:stretch>
            <a:fillRect/>
          </a:stretch>
        </p:blipFill>
        <p:spPr bwMode="auto">
          <a:xfrm>
            <a:off x="3821748" y="1260159"/>
            <a:ext cx="1752600" cy="1344612"/>
          </a:xfrm>
          <a:prstGeom prst="rect">
            <a:avLst/>
          </a:prstGeom>
          <a:noFill/>
        </p:spPr>
      </p:pic>
      <p:sp>
        <p:nvSpPr>
          <p:cNvPr id="177" name="Line 321"/>
          <p:cNvSpPr>
            <a:spLocks noChangeShapeType="1"/>
          </p:cNvSpPr>
          <p:nvPr/>
        </p:nvSpPr>
        <p:spPr bwMode="auto">
          <a:xfrm flipV="1">
            <a:off x="2950891" y="1564958"/>
            <a:ext cx="1219200" cy="762000"/>
          </a:xfrm>
          <a:prstGeom prst="line">
            <a:avLst/>
          </a:prstGeom>
          <a:noFill/>
          <a:ln w="254000">
            <a:pattFill prst="pct50">
              <a:fgClr>
                <a:schemeClr val="folHlink"/>
              </a:fgClr>
              <a:bgClr>
                <a:srgbClr val="FFFFFF"/>
              </a:bgClr>
            </a:pattFill>
            <a:round/>
            <a:headEnd/>
            <a:tailEnd type="stealth" w="med" len="med"/>
          </a:ln>
          <a:effectLst>
            <a:outerShdw dist="35921" dir="2700000" algn="ctr" rotWithShape="0">
              <a:schemeClr val="bg2"/>
            </a:outerShdw>
          </a:effectLst>
        </p:spPr>
        <p:txBody>
          <a:bodyPr wrap="none" anchor="ctr"/>
          <a:lstStyle/>
          <a:p>
            <a:endParaRPr lang="zh-CN" altLang="en-US"/>
          </a:p>
        </p:txBody>
      </p:sp>
      <p:sp>
        <p:nvSpPr>
          <p:cNvPr id="179" name="Rectangle 8"/>
          <p:cNvSpPr>
            <a:spLocks noChangeArrowheads="1"/>
          </p:cNvSpPr>
          <p:nvPr/>
        </p:nvSpPr>
        <p:spPr bwMode="auto">
          <a:xfrm>
            <a:off x="480605" y="4820194"/>
            <a:ext cx="8310698" cy="1578747"/>
          </a:xfrm>
          <a:prstGeom prst="rect">
            <a:avLst/>
          </a:prstGeom>
          <a:noFill/>
          <a:ln w="9525">
            <a:noFill/>
            <a:miter lim="800000"/>
            <a:headEnd/>
            <a:tailEnd/>
          </a:ln>
          <a:effectLst/>
        </p:spPr>
        <p:txBody>
          <a:bodyPr/>
          <a:lstStyle/>
          <a:p>
            <a:pPr lvl="1" algn="l"/>
            <a:r>
              <a:rPr kumimoji="0" lang="en-US" altLang="zh-CN" sz="2000" dirty="0">
                <a:solidFill>
                  <a:srgbClr val="003366"/>
                </a:solidFill>
              </a:rPr>
              <a:t>    </a:t>
            </a:r>
            <a:r>
              <a:rPr kumimoji="0" lang="zh-CN" altLang="en-US" sz="2000" dirty="0" smtClean="0">
                <a:solidFill>
                  <a:srgbClr val="003366"/>
                </a:solidFill>
              </a:rPr>
              <a:t>组播概念：网</a:t>
            </a:r>
            <a:r>
              <a:rPr kumimoji="0" lang="zh-CN" altLang="en-US" sz="2000" dirty="0">
                <a:solidFill>
                  <a:srgbClr val="003366"/>
                </a:solidFill>
              </a:rPr>
              <a:t>络中点到多点的通信形式，通过报文复制完成网络中点到多点的高效数据传送。</a:t>
            </a:r>
          </a:p>
          <a:p>
            <a:pPr lvl="1" algn="l"/>
            <a:r>
              <a:rPr kumimoji="0" lang="zh-CN" altLang="en-US" sz="2000" dirty="0">
                <a:solidFill>
                  <a:srgbClr val="003366"/>
                </a:solidFill>
              </a:rPr>
              <a:t>    减少不必要的报文传输，把报文复制尽可能的放在离接收者最近的网络节点来完成。</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组播原理</a:t>
            </a:r>
            <a:r>
              <a:rPr lang="en-US" altLang="zh-CN" dirty="0" smtClean="0"/>
              <a:t>-</a:t>
            </a:r>
            <a:r>
              <a:rPr lang="zh-CN" altLang="en-US" dirty="0" smtClean="0"/>
              <a:t>为什么需要组播 </a:t>
            </a:r>
            <a:r>
              <a:rPr lang="en-US" altLang="zh-CN" dirty="0" smtClean="0"/>
              <a:t>VS </a:t>
            </a:r>
            <a:r>
              <a:rPr lang="zh-CN" altLang="en-US" dirty="0" smtClean="0"/>
              <a:t>单播</a:t>
            </a:r>
            <a:endParaRPr lang="zh-CN" altLang="en-US" dirty="0"/>
          </a:p>
        </p:txBody>
      </p:sp>
      <p:sp>
        <p:nvSpPr>
          <p:cNvPr id="4" name="灯片编号占位符 3"/>
          <p:cNvSpPr>
            <a:spLocks noGrp="1"/>
          </p:cNvSpPr>
          <p:nvPr>
            <p:ph type="sldNum" sz="quarter" idx="10"/>
          </p:nvPr>
        </p:nvSpPr>
        <p:spPr/>
        <p:txBody>
          <a:bodyPr/>
          <a:lstStyle/>
          <a:p>
            <a:r>
              <a:rPr lang="en-US" altLang="zh-CN" smtClean="0"/>
              <a:t>Page</a:t>
            </a:r>
            <a:fld id="{9FBC4BA4-11D6-42D2-940C-A2A061BF38DC}" type="slidenum">
              <a:rPr lang="en-US" altLang="zh-CN" smtClean="0"/>
              <a:pPr/>
              <a:t>9</a:t>
            </a:fld>
            <a:endParaRPr lang="en-US" altLang="zh-CN"/>
          </a:p>
        </p:txBody>
      </p:sp>
      <p:sp>
        <p:nvSpPr>
          <p:cNvPr id="5" name="Rectangle 5"/>
          <p:cNvSpPr>
            <a:spLocks noChangeArrowheads="1"/>
          </p:cNvSpPr>
          <p:nvPr/>
        </p:nvSpPr>
        <p:spPr bwMode="auto">
          <a:xfrm>
            <a:off x="544841" y="1335678"/>
            <a:ext cx="6370638" cy="1536700"/>
          </a:xfrm>
          <a:prstGeom prst="rect">
            <a:avLst/>
          </a:prstGeom>
          <a:noFill/>
          <a:ln w="9525">
            <a:noFill/>
            <a:miter lim="800000"/>
            <a:headEnd/>
            <a:tailEnd/>
          </a:ln>
          <a:effectLst/>
        </p:spPr>
        <p:txBody>
          <a:bodyPr lIns="92836" tIns="46418" rIns="92836" bIns="46418" anchor="ctr" anchorCtr="1"/>
          <a:lstStyle/>
          <a:p>
            <a:pPr marL="328613" indent="-328613" defTabSz="925513" eaLnBrk="0" hangingPunct="0">
              <a:lnSpc>
                <a:spcPct val="95000"/>
              </a:lnSpc>
              <a:spcBef>
                <a:spcPct val="50000"/>
              </a:spcBef>
              <a:buClr>
                <a:schemeClr val="folHlink"/>
              </a:buClr>
              <a:buFontTx/>
              <a:buChar char="•"/>
            </a:pPr>
            <a:r>
              <a:rPr kumimoji="0" lang="zh-CN" altLang="en-US" b="1" i="1" dirty="0">
                <a:solidFill>
                  <a:schemeClr val="accent2"/>
                </a:solidFill>
                <a:effectLst>
                  <a:outerShdw blurRad="38100" dist="38100" dir="2700000" algn="tl">
                    <a:srgbClr val="C0C0C0"/>
                  </a:outerShdw>
                </a:effectLst>
                <a:latin typeface="Arial" pitchFamily="34" charset="0"/>
              </a:rPr>
              <a:t>提高效率 </a:t>
            </a:r>
            <a:r>
              <a:rPr kumimoji="0" lang="en-US" altLang="zh-CN" b="1" dirty="0">
                <a:latin typeface="Arial" pitchFamily="34" charset="0"/>
              </a:rPr>
              <a:t>: </a:t>
            </a:r>
            <a:r>
              <a:rPr kumimoji="0" lang="zh-CN" altLang="en-US" b="1" dirty="0">
                <a:latin typeface="Arial" pitchFamily="34" charset="0"/>
              </a:rPr>
              <a:t>控制网络流量，减轻服务器和</a:t>
            </a:r>
            <a:r>
              <a:rPr kumimoji="0" lang="en-US" altLang="zh-CN" b="1" dirty="0">
                <a:latin typeface="Arial" pitchFamily="34" charset="0"/>
              </a:rPr>
              <a:t>CPU</a:t>
            </a:r>
            <a:r>
              <a:rPr kumimoji="0" lang="zh-CN" altLang="en-US" b="1" dirty="0">
                <a:latin typeface="Arial" pitchFamily="34" charset="0"/>
              </a:rPr>
              <a:t>负荷</a:t>
            </a:r>
            <a:endParaRPr kumimoji="0" lang="zh-CN" altLang="zh-CN" sz="1600" b="1" dirty="0">
              <a:latin typeface="Arial" pitchFamily="34" charset="0"/>
            </a:endParaRPr>
          </a:p>
          <a:p>
            <a:pPr marL="328613" indent="-328613" defTabSz="925513" eaLnBrk="0" hangingPunct="0">
              <a:lnSpc>
                <a:spcPct val="95000"/>
              </a:lnSpc>
              <a:spcBef>
                <a:spcPct val="50000"/>
              </a:spcBef>
              <a:buClr>
                <a:schemeClr val="folHlink"/>
              </a:buClr>
              <a:buFontTx/>
              <a:buChar char="•"/>
            </a:pPr>
            <a:r>
              <a:rPr kumimoji="0" lang="zh-CN" altLang="en-US" b="1" i="1" dirty="0">
                <a:solidFill>
                  <a:schemeClr val="accent2"/>
                </a:solidFill>
                <a:effectLst>
                  <a:outerShdw blurRad="38100" dist="38100" dir="2700000" algn="tl">
                    <a:srgbClr val="C0C0C0"/>
                  </a:outerShdw>
                </a:effectLst>
                <a:latin typeface="Arial" pitchFamily="34" charset="0"/>
              </a:rPr>
              <a:t>优化性能 </a:t>
            </a:r>
            <a:r>
              <a:rPr kumimoji="0" lang="en-US" altLang="zh-CN" b="1" dirty="0">
                <a:latin typeface="Arial" pitchFamily="34" charset="0"/>
              </a:rPr>
              <a:t>: </a:t>
            </a:r>
            <a:r>
              <a:rPr kumimoji="0" lang="zh-CN" altLang="en-US" b="1" dirty="0">
                <a:latin typeface="Arial" pitchFamily="34" charset="0"/>
              </a:rPr>
              <a:t>减少冗余流量</a:t>
            </a:r>
            <a:endParaRPr kumimoji="0" lang="zh-CN" altLang="zh-CN" sz="1600" b="1" dirty="0">
              <a:latin typeface="Arial" pitchFamily="34" charset="0"/>
            </a:endParaRPr>
          </a:p>
          <a:p>
            <a:pPr marL="328613" indent="-328613" defTabSz="925513" eaLnBrk="0" hangingPunct="0">
              <a:lnSpc>
                <a:spcPct val="95000"/>
              </a:lnSpc>
              <a:spcBef>
                <a:spcPct val="50000"/>
              </a:spcBef>
              <a:buClr>
                <a:schemeClr val="folHlink"/>
              </a:buClr>
              <a:buFontTx/>
              <a:buChar char="•"/>
            </a:pPr>
            <a:r>
              <a:rPr kumimoji="0" lang="zh-CN" altLang="en-US" b="1" i="1" dirty="0">
                <a:solidFill>
                  <a:schemeClr val="accent2"/>
                </a:solidFill>
                <a:effectLst>
                  <a:outerShdw blurRad="38100" dist="38100" dir="2700000" algn="tl">
                    <a:srgbClr val="C0C0C0"/>
                  </a:outerShdw>
                </a:effectLst>
                <a:latin typeface="Arial" pitchFamily="34" charset="0"/>
              </a:rPr>
              <a:t>分布式应用 </a:t>
            </a:r>
            <a:r>
              <a:rPr kumimoji="0" lang="en-US" altLang="zh-CN" b="1" dirty="0">
                <a:latin typeface="Arial" pitchFamily="34" charset="0"/>
              </a:rPr>
              <a:t>: </a:t>
            </a:r>
            <a:r>
              <a:rPr kumimoji="0" lang="zh-CN" altLang="en-US" b="1" dirty="0">
                <a:latin typeface="Arial" pitchFamily="34" charset="0"/>
              </a:rPr>
              <a:t>使多节点应用成为可能</a:t>
            </a:r>
            <a:endParaRPr kumimoji="0" lang="zh-CN" altLang="zh-CN" sz="1600" b="1" dirty="0">
              <a:latin typeface="Arial" pitchFamily="34" charset="0"/>
            </a:endParaRPr>
          </a:p>
        </p:txBody>
      </p:sp>
      <p:grpSp>
        <p:nvGrpSpPr>
          <p:cNvPr id="3" name="Group 66"/>
          <p:cNvGrpSpPr>
            <a:grpSpLocks/>
          </p:cNvGrpSpPr>
          <p:nvPr/>
        </p:nvGrpSpPr>
        <p:grpSpPr bwMode="auto">
          <a:xfrm>
            <a:off x="1011283" y="2768146"/>
            <a:ext cx="6807200" cy="3492500"/>
            <a:chOff x="294" y="1844"/>
            <a:chExt cx="4288" cy="2200"/>
          </a:xfrm>
        </p:grpSpPr>
        <p:sp>
          <p:nvSpPr>
            <p:cNvPr id="7" name="Rectangle 4"/>
            <p:cNvSpPr>
              <a:spLocks noChangeArrowheads="1"/>
            </p:cNvSpPr>
            <p:nvPr/>
          </p:nvSpPr>
          <p:spPr bwMode="auto">
            <a:xfrm>
              <a:off x="1649" y="1844"/>
              <a:ext cx="2933" cy="434"/>
            </a:xfrm>
            <a:prstGeom prst="rect">
              <a:avLst/>
            </a:prstGeom>
            <a:noFill/>
            <a:ln w="9525">
              <a:noFill/>
              <a:miter lim="800000"/>
              <a:headEnd/>
              <a:tailEnd/>
            </a:ln>
            <a:effectLst/>
          </p:spPr>
          <p:txBody>
            <a:bodyPr lIns="92836" tIns="46418" rIns="92836" bIns="46418" anchor="ctr" anchorCtr="1"/>
            <a:lstStyle/>
            <a:p>
              <a:pPr marL="328613" indent="-328613" algn="ctr" defTabSz="925513" eaLnBrk="0" hangingPunct="0">
                <a:lnSpc>
                  <a:spcPct val="50000"/>
                </a:lnSpc>
                <a:spcBef>
                  <a:spcPct val="50000"/>
                </a:spcBef>
              </a:pPr>
              <a:r>
                <a:rPr kumimoji="0" lang="zh-CN" altLang="en-US" sz="1500" b="1">
                  <a:latin typeface="Arial" pitchFamily="34" charset="0"/>
                </a:rPr>
                <a:t>例如</a:t>
              </a:r>
              <a:r>
                <a:rPr kumimoji="0" lang="en-US" altLang="zh-CN" sz="1500" b="1">
                  <a:latin typeface="Arial" pitchFamily="34" charset="0"/>
                </a:rPr>
                <a:t>: </a:t>
              </a:r>
              <a:r>
                <a:rPr kumimoji="0" lang="zh-CN" altLang="en-US" sz="1500" b="1">
                  <a:latin typeface="Arial" pitchFamily="34" charset="0"/>
                </a:rPr>
                <a:t>收听电台广播流</a:t>
              </a:r>
            </a:p>
            <a:p>
              <a:pPr marL="328613" indent="-328613" algn="ctr" defTabSz="925513" eaLnBrk="0" hangingPunct="0">
                <a:lnSpc>
                  <a:spcPct val="50000"/>
                </a:lnSpc>
                <a:spcBef>
                  <a:spcPct val="50000"/>
                </a:spcBef>
              </a:pPr>
              <a:r>
                <a:rPr kumimoji="0" lang="zh-CN" altLang="en-US" sz="1500" b="1" i="1">
                  <a:latin typeface="Arial" pitchFamily="34" charset="0"/>
                </a:rPr>
                <a:t>所有的客户端都接收相同的</a:t>
              </a:r>
              <a:r>
                <a:rPr kumimoji="0" lang="zh-CN" altLang="zh-CN" sz="1500" b="1" i="1">
                  <a:latin typeface="Arial" pitchFamily="34" charset="0"/>
                </a:rPr>
                <a:t>8 </a:t>
              </a:r>
              <a:r>
                <a:rPr kumimoji="0" lang="en-US" altLang="zh-CN" sz="1500" b="1" i="1">
                  <a:latin typeface="Arial" pitchFamily="34" charset="0"/>
                </a:rPr>
                <a:t>Kbps</a:t>
              </a:r>
              <a:r>
                <a:rPr kumimoji="0" lang="zh-CN" altLang="en-US" sz="1500" b="1" i="1">
                  <a:latin typeface="Arial" pitchFamily="34" charset="0"/>
                </a:rPr>
                <a:t>电台广播</a:t>
              </a:r>
            </a:p>
          </p:txBody>
        </p:sp>
        <p:sp>
          <p:nvSpPr>
            <p:cNvPr id="8" name="Freeform 6"/>
            <p:cNvSpPr>
              <a:spLocks/>
            </p:cNvSpPr>
            <p:nvPr/>
          </p:nvSpPr>
          <p:spPr bwMode="auto">
            <a:xfrm>
              <a:off x="1146" y="3233"/>
              <a:ext cx="3385" cy="320"/>
            </a:xfrm>
            <a:custGeom>
              <a:avLst/>
              <a:gdLst/>
              <a:ahLst/>
              <a:cxnLst>
                <a:cxn ang="0">
                  <a:pos x="0" y="284"/>
                </a:cxn>
                <a:cxn ang="0">
                  <a:pos x="361" y="0"/>
                </a:cxn>
                <a:cxn ang="0">
                  <a:pos x="3008" y="0"/>
                </a:cxn>
                <a:cxn ang="0">
                  <a:pos x="2647" y="284"/>
                </a:cxn>
                <a:cxn ang="0">
                  <a:pos x="0" y="284"/>
                </a:cxn>
              </a:cxnLst>
              <a:rect l="0" t="0" r="r" b="b"/>
              <a:pathLst>
                <a:path w="3009" h="285">
                  <a:moveTo>
                    <a:pt x="0" y="284"/>
                  </a:moveTo>
                  <a:lnTo>
                    <a:pt x="361" y="0"/>
                  </a:lnTo>
                  <a:lnTo>
                    <a:pt x="3008" y="0"/>
                  </a:lnTo>
                  <a:lnTo>
                    <a:pt x="2647" y="284"/>
                  </a:lnTo>
                  <a:lnTo>
                    <a:pt x="0" y="284"/>
                  </a:lnTo>
                </a:path>
              </a:pathLst>
            </a:custGeom>
            <a:solidFill>
              <a:srgbClr val="808080"/>
            </a:solidFill>
            <a:ln w="9525" cap="rnd">
              <a:noFill/>
              <a:round/>
              <a:headEnd/>
              <a:tailEnd/>
            </a:ln>
            <a:effectLst/>
          </p:spPr>
          <p:txBody>
            <a:bodyPr/>
            <a:lstStyle/>
            <a:p>
              <a:endParaRPr lang="zh-CN" altLang="en-US"/>
            </a:p>
          </p:txBody>
        </p:sp>
        <p:sp>
          <p:nvSpPr>
            <p:cNvPr id="9" name="Freeform 7"/>
            <p:cNvSpPr>
              <a:spLocks/>
            </p:cNvSpPr>
            <p:nvPr/>
          </p:nvSpPr>
          <p:spPr bwMode="auto">
            <a:xfrm>
              <a:off x="1146" y="2329"/>
              <a:ext cx="407" cy="1224"/>
            </a:xfrm>
            <a:custGeom>
              <a:avLst/>
              <a:gdLst/>
              <a:ahLst/>
              <a:cxnLst>
                <a:cxn ang="0">
                  <a:pos x="0" y="1088"/>
                </a:cxn>
                <a:cxn ang="0">
                  <a:pos x="0" y="283"/>
                </a:cxn>
                <a:cxn ang="0">
                  <a:pos x="361" y="0"/>
                </a:cxn>
                <a:cxn ang="0">
                  <a:pos x="361" y="804"/>
                </a:cxn>
                <a:cxn ang="0">
                  <a:pos x="0" y="1088"/>
                </a:cxn>
              </a:cxnLst>
              <a:rect l="0" t="0" r="r" b="b"/>
              <a:pathLst>
                <a:path w="362" h="1089">
                  <a:moveTo>
                    <a:pt x="0" y="1088"/>
                  </a:moveTo>
                  <a:lnTo>
                    <a:pt x="0" y="283"/>
                  </a:lnTo>
                  <a:lnTo>
                    <a:pt x="361" y="0"/>
                  </a:lnTo>
                  <a:lnTo>
                    <a:pt x="361" y="804"/>
                  </a:lnTo>
                  <a:lnTo>
                    <a:pt x="0" y="1088"/>
                  </a:lnTo>
                </a:path>
              </a:pathLst>
            </a:custGeom>
            <a:noFill/>
            <a:ln w="9525" cap="rnd">
              <a:noFill/>
              <a:round/>
              <a:headEnd/>
              <a:tailEnd/>
            </a:ln>
            <a:effectLst/>
          </p:spPr>
          <p:txBody>
            <a:bodyPr/>
            <a:lstStyle/>
            <a:p>
              <a:endParaRPr lang="zh-CN" altLang="en-US"/>
            </a:p>
          </p:txBody>
        </p:sp>
        <p:sp>
          <p:nvSpPr>
            <p:cNvPr id="10" name="Freeform 8"/>
            <p:cNvSpPr>
              <a:spLocks/>
            </p:cNvSpPr>
            <p:nvPr/>
          </p:nvSpPr>
          <p:spPr bwMode="auto">
            <a:xfrm>
              <a:off x="1552" y="2329"/>
              <a:ext cx="2979" cy="905"/>
            </a:xfrm>
            <a:custGeom>
              <a:avLst/>
              <a:gdLst/>
              <a:ahLst/>
              <a:cxnLst>
                <a:cxn ang="0">
                  <a:pos x="0" y="804"/>
                </a:cxn>
                <a:cxn ang="0">
                  <a:pos x="0" y="0"/>
                </a:cxn>
                <a:cxn ang="0">
                  <a:pos x="2647" y="0"/>
                </a:cxn>
                <a:cxn ang="0">
                  <a:pos x="2647" y="804"/>
                </a:cxn>
                <a:cxn ang="0">
                  <a:pos x="0" y="804"/>
                </a:cxn>
              </a:cxnLst>
              <a:rect l="0" t="0" r="r" b="b"/>
              <a:pathLst>
                <a:path w="2648" h="805">
                  <a:moveTo>
                    <a:pt x="0" y="804"/>
                  </a:moveTo>
                  <a:lnTo>
                    <a:pt x="0" y="0"/>
                  </a:lnTo>
                  <a:lnTo>
                    <a:pt x="2647" y="0"/>
                  </a:lnTo>
                  <a:lnTo>
                    <a:pt x="2647" y="804"/>
                  </a:lnTo>
                  <a:lnTo>
                    <a:pt x="0" y="804"/>
                  </a:lnTo>
                </a:path>
              </a:pathLst>
            </a:custGeom>
            <a:noFill/>
            <a:ln w="9525" cap="rnd">
              <a:noFill/>
              <a:round/>
              <a:headEnd/>
              <a:tailEnd/>
            </a:ln>
            <a:effectLst/>
          </p:spPr>
          <p:txBody>
            <a:bodyPr/>
            <a:lstStyle/>
            <a:p>
              <a:endParaRPr lang="zh-CN" altLang="en-US"/>
            </a:p>
          </p:txBody>
        </p:sp>
        <p:sp>
          <p:nvSpPr>
            <p:cNvPr id="11" name="Freeform 9"/>
            <p:cNvSpPr>
              <a:spLocks/>
            </p:cNvSpPr>
            <p:nvPr/>
          </p:nvSpPr>
          <p:spPr bwMode="auto">
            <a:xfrm>
              <a:off x="1146" y="3233"/>
              <a:ext cx="3385" cy="320"/>
            </a:xfrm>
            <a:custGeom>
              <a:avLst/>
              <a:gdLst/>
              <a:ahLst/>
              <a:cxnLst>
                <a:cxn ang="0">
                  <a:pos x="0" y="284"/>
                </a:cxn>
                <a:cxn ang="0">
                  <a:pos x="361" y="0"/>
                </a:cxn>
                <a:cxn ang="0">
                  <a:pos x="3008" y="0"/>
                </a:cxn>
              </a:cxnLst>
              <a:rect l="0" t="0" r="r" b="b"/>
              <a:pathLst>
                <a:path w="3009" h="285">
                  <a:moveTo>
                    <a:pt x="0" y="284"/>
                  </a:moveTo>
                  <a:lnTo>
                    <a:pt x="361" y="0"/>
                  </a:lnTo>
                  <a:lnTo>
                    <a:pt x="3008" y="0"/>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12" name="Freeform 10"/>
            <p:cNvSpPr>
              <a:spLocks/>
            </p:cNvSpPr>
            <p:nvPr/>
          </p:nvSpPr>
          <p:spPr bwMode="auto">
            <a:xfrm>
              <a:off x="1146" y="3002"/>
              <a:ext cx="3385" cy="321"/>
            </a:xfrm>
            <a:custGeom>
              <a:avLst/>
              <a:gdLst/>
              <a:ahLst/>
              <a:cxnLst>
                <a:cxn ang="0">
                  <a:pos x="0" y="284"/>
                </a:cxn>
                <a:cxn ang="0">
                  <a:pos x="361" y="0"/>
                </a:cxn>
                <a:cxn ang="0">
                  <a:pos x="3008" y="0"/>
                </a:cxn>
              </a:cxnLst>
              <a:rect l="0" t="0" r="r" b="b"/>
              <a:pathLst>
                <a:path w="3009" h="285">
                  <a:moveTo>
                    <a:pt x="0" y="284"/>
                  </a:moveTo>
                  <a:lnTo>
                    <a:pt x="361" y="0"/>
                  </a:lnTo>
                  <a:lnTo>
                    <a:pt x="3008" y="0"/>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13" name="Freeform 11"/>
            <p:cNvSpPr>
              <a:spLocks/>
            </p:cNvSpPr>
            <p:nvPr/>
          </p:nvSpPr>
          <p:spPr bwMode="auto">
            <a:xfrm>
              <a:off x="1146" y="2783"/>
              <a:ext cx="3385" cy="315"/>
            </a:xfrm>
            <a:custGeom>
              <a:avLst/>
              <a:gdLst/>
              <a:ahLst/>
              <a:cxnLst>
                <a:cxn ang="0">
                  <a:pos x="0" y="279"/>
                </a:cxn>
                <a:cxn ang="0">
                  <a:pos x="361" y="0"/>
                </a:cxn>
                <a:cxn ang="0">
                  <a:pos x="3008" y="0"/>
                </a:cxn>
              </a:cxnLst>
              <a:rect l="0" t="0" r="r" b="b"/>
              <a:pathLst>
                <a:path w="3009" h="280">
                  <a:moveTo>
                    <a:pt x="0" y="279"/>
                  </a:moveTo>
                  <a:lnTo>
                    <a:pt x="361" y="0"/>
                  </a:lnTo>
                  <a:lnTo>
                    <a:pt x="3008" y="0"/>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14" name="Freeform 12"/>
            <p:cNvSpPr>
              <a:spLocks/>
            </p:cNvSpPr>
            <p:nvPr/>
          </p:nvSpPr>
          <p:spPr bwMode="auto">
            <a:xfrm>
              <a:off x="1146" y="2559"/>
              <a:ext cx="3385" cy="314"/>
            </a:xfrm>
            <a:custGeom>
              <a:avLst/>
              <a:gdLst/>
              <a:ahLst/>
              <a:cxnLst>
                <a:cxn ang="0">
                  <a:pos x="0" y="278"/>
                </a:cxn>
                <a:cxn ang="0">
                  <a:pos x="361" y="0"/>
                </a:cxn>
                <a:cxn ang="0">
                  <a:pos x="3008" y="0"/>
                </a:cxn>
              </a:cxnLst>
              <a:rect l="0" t="0" r="r" b="b"/>
              <a:pathLst>
                <a:path w="3009" h="279">
                  <a:moveTo>
                    <a:pt x="0" y="278"/>
                  </a:moveTo>
                  <a:lnTo>
                    <a:pt x="361" y="0"/>
                  </a:lnTo>
                  <a:lnTo>
                    <a:pt x="3008" y="0"/>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15" name="Freeform 13"/>
            <p:cNvSpPr>
              <a:spLocks/>
            </p:cNvSpPr>
            <p:nvPr/>
          </p:nvSpPr>
          <p:spPr bwMode="auto">
            <a:xfrm>
              <a:off x="1146" y="2329"/>
              <a:ext cx="3385" cy="319"/>
            </a:xfrm>
            <a:custGeom>
              <a:avLst/>
              <a:gdLst/>
              <a:ahLst/>
              <a:cxnLst>
                <a:cxn ang="0">
                  <a:pos x="0" y="283"/>
                </a:cxn>
                <a:cxn ang="0">
                  <a:pos x="361" y="0"/>
                </a:cxn>
                <a:cxn ang="0">
                  <a:pos x="3008" y="0"/>
                </a:cxn>
              </a:cxnLst>
              <a:rect l="0" t="0" r="r" b="b"/>
              <a:pathLst>
                <a:path w="3009" h="284">
                  <a:moveTo>
                    <a:pt x="0" y="283"/>
                  </a:moveTo>
                  <a:lnTo>
                    <a:pt x="361" y="0"/>
                  </a:lnTo>
                  <a:lnTo>
                    <a:pt x="3008" y="0"/>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16" name="Freeform 14"/>
            <p:cNvSpPr>
              <a:spLocks/>
            </p:cNvSpPr>
            <p:nvPr/>
          </p:nvSpPr>
          <p:spPr bwMode="auto">
            <a:xfrm>
              <a:off x="1146" y="3233"/>
              <a:ext cx="3385" cy="320"/>
            </a:xfrm>
            <a:custGeom>
              <a:avLst/>
              <a:gdLst/>
              <a:ahLst/>
              <a:cxnLst>
                <a:cxn ang="0">
                  <a:pos x="3008" y="0"/>
                </a:cxn>
                <a:cxn ang="0">
                  <a:pos x="2647" y="284"/>
                </a:cxn>
                <a:cxn ang="0">
                  <a:pos x="0" y="284"/>
                </a:cxn>
                <a:cxn ang="0">
                  <a:pos x="361" y="0"/>
                </a:cxn>
                <a:cxn ang="0">
                  <a:pos x="3008" y="0"/>
                </a:cxn>
              </a:cxnLst>
              <a:rect l="0" t="0" r="r" b="b"/>
              <a:pathLst>
                <a:path w="3009" h="285">
                  <a:moveTo>
                    <a:pt x="3008" y="0"/>
                  </a:moveTo>
                  <a:lnTo>
                    <a:pt x="2647" y="284"/>
                  </a:lnTo>
                  <a:lnTo>
                    <a:pt x="0" y="284"/>
                  </a:lnTo>
                  <a:lnTo>
                    <a:pt x="361" y="0"/>
                  </a:lnTo>
                  <a:lnTo>
                    <a:pt x="3008" y="0"/>
                  </a:lnTo>
                </a:path>
              </a:pathLst>
            </a:custGeom>
            <a:noFill/>
            <a:ln w="12700" cap="rnd" cmpd="sng">
              <a:solidFill>
                <a:srgbClr val="000000"/>
              </a:solidFill>
              <a:prstDash val="solid"/>
              <a:round/>
              <a:headEnd/>
              <a:tailEnd/>
            </a:ln>
            <a:effectLst/>
          </p:spPr>
          <p:txBody>
            <a:bodyPr/>
            <a:lstStyle/>
            <a:p>
              <a:endParaRPr lang="zh-CN" altLang="en-US"/>
            </a:p>
          </p:txBody>
        </p:sp>
        <p:sp>
          <p:nvSpPr>
            <p:cNvPr id="17" name="Freeform 15"/>
            <p:cNvSpPr>
              <a:spLocks/>
            </p:cNvSpPr>
            <p:nvPr/>
          </p:nvSpPr>
          <p:spPr bwMode="auto">
            <a:xfrm>
              <a:off x="1146" y="2329"/>
              <a:ext cx="407" cy="1224"/>
            </a:xfrm>
            <a:custGeom>
              <a:avLst/>
              <a:gdLst/>
              <a:ahLst/>
              <a:cxnLst>
                <a:cxn ang="0">
                  <a:pos x="0" y="1088"/>
                </a:cxn>
                <a:cxn ang="0">
                  <a:pos x="0" y="283"/>
                </a:cxn>
                <a:cxn ang="0">
                  <a:pos x="361" y="0"/>
                </a:cxn>
                <a:cxn ang="0">
                  <a:pos x="361" y="804"/>
                </a:cxn>
                <a:cxn ang="0">
                  <a:pos x="0" y="1088"/>
                </a:cxn>
              </a:cxnLst>
              <a:rect l="0" t="0" r="r" b="b"/>
              <a:pathLst>
                <a:path w="362" h="1089">
                  <a:moveTo>
                    <a:pt x="0" y="1088"/>
                  </a:moveTo>
                  <a:lnTo>
                    <a:pt x="0" y="283"/>
                  </a:lnTo>
                  <a:lnTo>
                    <a:pt x="361" y="0"/>
                  </a:lnTo>
                  <a:lnTo>
                    <a:pt x="361" y="804"/>
                  </a:lnTo>
                  <a:lnTo>
                    <a:pt x="0" y="1088"/>
                  </a:lnTo>
                </a:path>
              </a:pathLst>
            </a:custGeom>
            <a:noFill/>
            <a:ln w="12700" cap="rnd" cmpd="sng">
              <a:solidFill>
                <a:srgbClr val="000000"/>
              </a:solidFill>
              <a:prstDash val="solid"/>
              <a:round/>
              <a:headEnd/>
              <a:tailEnd/>
            </a:ln>
            <a:effectLst/>
          </p:spPr>
          <p:txBody>
            <a:bodyPr/>
            <a:lstStyle/>
            <a:p>
              <a:endParaRPr lang="zh-CN" altLang="en-US"/>
            </a:p>
          </p:txBody>
        </p:sp>
        <p:sp>
          <p:nvSpPr>
            <p:cNvPr id="18" name="Freeform 16"/>
            <p:cNvSpPr>
              <a:spLocks/>
            </p:cNvSpPr>
            <p:nvPr/>
          </p:nvSpPr>
          <p:spPr bwMode="auto">
            <a:xfrm>
              <a:off x="1552" y="2329"/>
              <a:ext cx="2979" cy="905"/>
            </a:xfrm>
            <a:custGeom>
              <a:avLst/>
              <a:gdLst/>
              <a:ahLst/>
              <a:cxnLst>
                <a:cxn ang="0">
                  <a:pos x="0" y="804"/>
                </a:cxn>
                <a:cxn ang="0">
                  <a:pos x="0" y="0"/>
                </a:cxn>
                <a:cxn ang="0">
                  <a:pos x="2647" y="0"/>
                </a:cxn>
                <a:cxn ang="0">
                  <a:pos x="2647" y="804"/>
                </a:cxn>
                <a:cxn ang="0">
                  <a:pos x="0" y="804"/>
                </a:cxn>
              </a:cxnLst>
              <a:rect l="0" t="0" r="r" b="b"/>
              <a:pathLst>
                <a:path w="2648" h="805">
                  <a:moveTo>
                    <a:pt x="0" y="804"/>
                  </a:moveTo>
                  <a:lnTo>
                    <a:pt x="0" y="0"/>
                  </a:lnTo>
                  <a:lnTo>
                    <a:pt x="2647" y="0"/>
                  </a:lnTo>
                  <a:lnTo>
                    <a:pt x="2647" y="804"/>
                  </a:lnTo>
                  <a:lnTo>
                    <a:pt x="0" y="804"/>
                  </a:lnTo>
                </a:path>
              </a:pathLst>
            </a:custGeom>
            <a:noFill/>
            <a:ln w="12700" cap="rnd" cmpd="sng">
              <a:solidFill>
                <a:srgbClr val="000000"/>
              </a:solidFill>
              <a:prstDash val="solid"/>
              <a:round/>
              <a:headEnd/>
              <a:tailEnd/>
            </a:ln>
            <a:effectLst/>
          </p:spPr>
          <p:txBody>
            <a:bodyPr/>
            <a:lstStyle/>
            <a:p>
              <a:endParaRPr lang="zh-CN" altLang="en-US"/>
            </a:p>
          </p:txBody>
        </p:sp>
        <p:sp>
          <p:nvSpPr>
            <p:cNvPr id="19" name="Freeform 17"/>
            <p:cNvSpPr>
              <a:spLocks/>
            </p:cNvSpPr>
            <p:nvPr/>
          </p:nvSpPr>
          <p:spPr bwMode="auto">
            <a:xfrm>
              <a:off x="1346" y="3085"/>
              <a:ext cx="801" cy="308"/>
            </a:xfrm>
            <a:custGeom>
              <a:avLst/>
              <a:gdLst/>
              <a:ahLst/>
              <a:cxnLst>
                <a:cxn ang="0">
                  <a:pos x="0" y="273"/>
                </a:cxn>
                <a:cxn ang="0">
                  <a:pos x="183" y="131"/>
                </a:cxn>
                <a:cxn ang="0">
                  <a:pos x="711" y="0"/>
                </a:cxn>
                <a:cxn ang="0">
                  <a:pos x="533" y="142"/>
                </a:cxn>
                <a:cxn ang="0">
                  <a:pos x="0" y="273"/>
                </a:cxn>
              </a:cxnLst>
              <a:rect l="0" t="0" r="r" b="b"/>
              <a:pathLst>
                <a:path w="712" h="274">
                  <a:moveTo>
                    <a:pt x="0" y="273"/>
                  </a:moveTo>
                  <a:lnTo>
                    <a:pt x="183" y="131"/>
                  </a:lnTo>
                  <a:lnTo>
                    <a:pt x="711" y="0"/>
                  </a:lnTo>
                  <a:lnTo>
                    <a:pt x="533" y="142"/>
                  </a:lnTo>
                  <a:lnTo>
                    <a:pt x="0" y="273"/>
                  </a:lnTo>
                </a:path>
              </a:pathLst>
            </a:custGeom>
            <a:solidFill>
              <a:srgbClr val="9B0B24"/>
            </a:solidFill>
            <a:ln w="12700" cap="rnd" cmpd="sng">
              <a:solidFill>
                <a:srgbClr val="000000"/>
              </a:solidFill>
              <a:prstDash val="solid"/>
              <a:round/>
              <a:headEnd/>
              <a:tailEnd/>
            </a:ln>
            <a:effectLst/>
          </p:spPr>
          <p:txBody>
            <a:bodyPr/>
            <a:lstStyle/>
            <a:p>
              <a:endParaRPr lang="zh-CN" altLang="en-US"/>
            </a:p>
          </p:txBody>
        </p:sp>
        <p:sp>
          <p:nvSpPr>
            <p:cNvPr id="20" name="Freeform 18"/>
            <p:cNvSpPr>
              <a:spLocks/>
            </p:cNvSpPr>
            <p:nvPr/>
          </p:nvSpPr>
          <p:spPr bwMode="auto">
            <a:xfrm>
              <a:off x="1946" y="2926"/>
              <a:ext cx="802" cy="320"/>
            </a:xfrm>
            <a:custGeom>
              <a:avLst/>
              <a:gdLst/>
              <a:ahLst/>
              <a:cxnLst>
                <a:cxn ang="0">
                  <a:pos x="0" y="284"/>
                </a:cxn>
                <a:cxn ang="0">
                  <a:pos x="178" y="142"/>
                </a:cxn>
                <a:cxn ang="0">
                  <a:pos x="712" y="0"/>
                </a:cxn>
                <a:cxn ang="0">
                  <a:pos x="529" y="142"/>
                </a:cxn>
                <a:cxn ang="0">
                  <a:pos x="0" y="284"/>
                </a:cxn>
              </a:cxnLst>
              <a:rect l="0" t="0" r="r" b="b"/>
              <a:pathLst>
                <a:path w="713" h="285">
                  <a:moveTo>
                    <a:pt x="0" y="284"/>
                  </a:moveTo>
                  <a:lnTo>
                    <a:pt x="178" y="142"/>
                  </a:lnTo>
                  <a:lnTo>
                    <a:pt x="712" y="0"/>
                  </a:lnTo>
                  <a:lnTo>
                    <a:pt x="529" y="142"/>
                  </a:lnTo>
                  <a:lnTo>
                    <a:pt x="0" y="284"/>
                  </a:lnTo>
                </a:path>
              </a:pathLst>
            </a:custGeom>
            <a:solidFill>
              <a:srgbClr val="9B0B24"/>
            </a:solidFill>
            <a:ln w="12700" cap="rnd" cmpd="sng">
              <a:solidFill>
                <a:srgbClr val="000000"/>
              </a:solidFill>
              <a:prstDash val="solid"/>
              <a:round/>
              <a:headEnd/>
              <a:tailEnd/>
            </a:ln>
            <a:effectLst/>
          </p:spPr>
          <p:txBody>
            <a:bodyPr/>
            <a:lstStyle/>
            <a:p>
              <a:endParaRPr lang="zh-CN" altLang="en-US"/>
            </a:p>
          </p:txBody>
        </p:sp>
        <p:sp>
          <p:nvSpPr>
            <p:cNvPr id="21" name="Freeform 19"/>
            <p:cNvSpPr>
              <a:spLocks/>
            </p:cNvSpPr>
            <p:nvPr/>
          </p:nvSpPr>
          <p:spPr bwMode="auto">
            <a:xfrm>
              <a:off x="2541" y="2724"/>
              <a:ext cx="801" cy="363"/>
            </a:xfrm>
            <a:custGeom>
              <a:avLst/>
              <a:gdLst/>
              <a:ahLst/>
              <a:cxnLst>
                <a:cxn ang="0">
                  <a:pos x="0" y="321"/>
                </a:cxn>
                <a:cxn ang="0">
                  <a:pos x="183" y="179"/>
                </a:cxn>
                <a:cxn ang="0">
                  <a:pos x="711" y="0"/>
                </a:cxn>
                <a:cxn ang="0">
                  <a:pos x="528" y="137"/>
                </a:cxn>
                <a:cxn ang="0">
                  <a:pos x="0" y="321"/>
                </a:cxn>
              </a:cxnLst>
              <a:rect l="0" t="0" r="r" b="b"/>
              <a:pathLst>
                <a:path w="712" h="322">
                  <a:moveTo>
                    <a:pt x="0" y="321"/>
                  </a:moveTo>
                  <a:lnTo>
                    <a:pt x="183" y="179"/>
                  </a:lnTo>
                  <a:lnTo>
                    <a:pt x="711" y="0"/>
                  </a:lnTo>
                  <a:lnTo>
                    <a:pt x="528" y="137"/>
                  </a:lnTo>
                  <a:lnTo>
                    <a:pt x="0" y="321"/>
                  </a:lnTo>
                </a:path>
              </a:pathLst>
            </a:custGeom>
            <a:solidFill>
              <a:srgbClr val="9B0B24"/>
            </a:solidFill>
            <a:ln w="12700" cap="rnd" cmpd="sng">
              <a:solidFill>
                <a:srgbClr val="000000"/>
              </a:solidFill>
              <a:prstDash val="solid"/>
              <a:round/>
              <a:headEnd/>
              <a:tailEnd/>
            </a:ln>
            <a:effectLst/>
          </p:spPr>
          <p:txBody>
            <a:bodyPr/>
            <a:lstStyle/>
            <a:p>
              <a:endParaRPr lang="zh-CN" altLang="en-US"/>
            </a:p>
          </p:txBody>
        </p:sp>
        <p:sp>
          <p:nvSpPr>
            <p:cNvPr id="22" name="Freeform 20"/>
            <p:cNvSpPr>
              <a:spLocks/>
            </p:cNvSpPr>
            <p:nvPr/>
          </p:nvSpPr>
          <p:spPr bwMode="auto">
            <a:xfrm>
              <a:off x="3135" y="2523"/>
              <a:ext cx="801" cy="357"/>
            </a:xfrm>
            <a:custGeom>
              <a:avLst/>
              <a:gdLst/>
              <a:ahLst/>
              <a:cxnLst>
                <a:cxn ang="0">
                  <a:pos x="0" y="316"/>
                </a:cxn>
                <a:cxn ang="0">
                  <a:pos x="183" y="179"/>
                </a:cxn>
                <a:cxn ang="0">
                  <a:pos x="711" y="0"/>
                </a:cxn>
                <a:cxn ang="0">
                  <a:pos x="529" y="142"/>
                </a:cxn>
                <a:cxn ang="0">
                  <a:pos x="0" y="316"/>
                </a:cxn>
              </a:cxnLst>
              <a:rect l="0" t="0" r="r" b="b"/>
              <a:pathLst>
                <a:path w="712" h="317">
                  <a:moveTo>
                    <a:pt x="0" y="316"/>
                  </a:moveTo>
                  <a:lnTo>
                    <a:pt x="183" y="179"/>
                  </a:lnTo>
                  <a:lnTo>
                    <a:pt x="711" y="0"/>
                  </a:lnTo>
                  <a:lnTo>
                    <a:pt x="529" y="142"/>
                  </a:lnTo>
                  <a:lnTo>
                    <a:pt x="0" y="316"/>
                  </a:lnTo>
                </a:path>
              </a:pathLst>
            </a:custGeom>
            <a:solidFill>
              <a:srgbClr val="9B0B24"/>
            </a:solidFill>
            <a:ln w="12700" cap="rnd" cmpd="sng">
              <a:solidFill>
                <a:srgbClr val="000000"/>
              </a:solidFill>
              <a:prstDash val="solid"/>
              <a:round/>
              <a:headEnd/>
              <a:tailEnd/>
            </a:ln>
            <a:effectLst/>
          </p:spPr>
          <p:txBody>
            <a:bodyPr/>
            <a:lstStyle/>
            <a:p>
              <a:endParaRPr lang="zh-CN" altLang="en-US"/>
            </a:p>
          </p:txBody>
        </p:sp>
        <p:sp>
          <p:nvSpPr>
            <p:cNvPr id="23" name="Freeform 21"/>
            <p:cNvSpPr>
              <a:spLocks/>
            </p:cNvSpPr>
            <p:nvPr/>
          </p:nvSpPr>
          <p:spPr bwMode="auto">
            <a:xfrm>
              <a:off x="3730" y="2329"/>
              <a:ext cx="801" cy="355"/>
            </a:xfrm>
            <a:custGeom>
              <a:avLst/>
              <a:gdLst/>
              <a:ahLst/>
              <a:cxnLst>
                <a:cxn ang="0">
                  <a:pos x="0" y="315"/>
                </a:cxn>
                <a:cxn ang="0">
                  <a:pos x="182" y="173"/>
                </a:cxn>
                <a:cxn ang="0">
                  <a:pos x="711" y="0"/>
                </a:cxn>
                <a:cxn ang="0">
                  <a:pos x="533" y="141"/>
                </a:cxn>
                <a:cxn ang="0">
                  <a:pos x="0" y="315"/>
                </a:cxn>
              </a:cxnLst>
              <a:rect l="0" t="0" r="r" b="b"/>
              <a:pathLst>
                <a:path w="712" h="316">
                  <a:moveTo>
                    <a:pt x="0" y="315"/>
                  </a:moveTo>
                  <a:lnTo>
                    <a:pt x="182" y="173"/>
                  </a:lnTo>
                  <a:lnTo>
                    <a:pt x="711" y="0"/>
                  </a:lnTo>
                  <a:lnTo>
                    <a:pt x="533" y="141"/>
                  </a:lnTo>
                  <a:lnTo>
                    <a:pt x="0" y="315"/>
                  </a:lnTo>
                </a:path>
              </a:pathLst>
            </a:custGeom>
            <a:solidFill>
              <a:srgbClr val="9B0B24"/>
            </a:solidFill>
            <a:ln w="12700" cap="rnd" cmpd="sng">
              <a:solidFill>
                <a:srgbClr val="000000"/>
              </a:solidFill>
              <a:prstDash val="solid"/>
              <a:round/>
              <a:headEnd/>
              <a:tailEnd/>
            </a:ln>
            <a:effectLst/>
          </p:spPr>
          <p:txBody>
            <a:bodyPr/>
            <a:lstStyle/>
            <a:p>
              <a:endParaRPr lang="zh-CN" altLang="en-US"/>
            </a:p>
          </p:txBody>
        </p:sp>
        <p:sp>
          <p:nvSpPr>
            <p:cNvPr id="24" name="Freeform 22"/>
            <p:cNvSpPr>
              <a:spLocks/>
            </p:cNvSpPr>
            <p:nvPr/>
          </p:nvSpPr>
          <p:spPr bwMode="auto">
            <a:xfrm>
              <a:off x="4329" y="2329"/>
              <a:ext cx="202" cy="1064"/>
            </a:xfrm>
            <a:custGeom>
              <a:avLst/>
              <a:gdLst/>
              <a:ahLst/>
              <a:cxnLst>
                <a:cxn ang="0">
                  <a:pos x="0" y="141"/>
                </a:cxn>
                <a:cxn ang="0">
                  <a:pos x="178" y="0"/>
                </a:cxn>
                <a:cxn ang="0">
                  <a:pos x="178" y="804"/>
                </a:cxn>
                <a:cxn ang="0">
                  <a:pos x="0" y="946"/>
                </a:cxn>
                <a:cxn ang="0">
                  <a:pos x="0" y="141"/>
                </a:cxn>
              </a:cxnLst>
              <a:rect l="0" t="0" r="r" b="b"/>
              <a:pathLst>
                <a:path w="179" h="947">
                  <a:moveTo>
                    <a:pt x="0" y="141"/>
                  </a:moveTo>
                  <a:lnTo>
                    <a:pt x="178" y="0"/>
                  </a:lnTo>
                  <a:lnTo>
                    <a:pt x="178" y="804"/>
                  </a:lnTo>
                  <a:lnTo>
                    <a:pt x="0" y="946"/>
                  </a:lnTo>
                  <a:lnTo>
                    <a:pt x="0" y="141"/>
                  </a:lnTo>
                </a:path>
              </a:pathLst>
            </a:custGeom>
            <a:solidFill>
              <a:srgbClr val="680718"/>
            </a:solidFill>
            <a:ln w="12700" cap="rnd" cmpd="sng">
              <a:solidFill>
                <a:srgbClr val="000000"/>
              </a:solidFill>
              <a:prstDash val="solid"/>
              <a:round/>
              <a:headEnd/>
              <a:tailEnd/>
            </a:ln>
            <a:effectLst/>
          </p:spPr>
          <p:txBody>
            <a:bodyPr/>
            <a:lstStyle/>
            <a:p>
              <a:endParaRPr lang="zh-CN" altLang="en-US"/>
            </a:p>
          </p:txBody>
        </p:sp>
        <p:sp>
          <p:nvSpPr>
            <p:cNvPr id="25" name="Freeform 23"/>
            <p:cNvSpPr>
              <a:spLocks/>
            </p:cNvSpPr>
            <p:nvPr/>
          </p:nvSpPr>
          <p:spPr bwMode="auto">
            <a:xfrm>
              <a:off x="1346" y="2487"/>
              <a:ext cx="2984" cy="906"/>
            </a:xfrm>
            <a:custGeom>
              <a:avLst/>
              <a:gdLst/>
              <a:ahLst/>
              <a:cxnLst>
                <a:cxn ang="0">
                  <a:pos x="0" y="805"/>
                </a:cxn>
                <a:cxn ang="0">
                  <a:pos x="0" y="805"/>
                </a:cxn>
                <a:cxn ang="0">
                  <a:pos x="533" y="674"/>
                </a:cxn>
                <a:cxn ang="0">
                  <a:pos x="1062" y="532"/>
                </a:cxn>
                <a:cxn ang="0">
                  <a:pos x="1590" y="348"/>
                </a:cxn>
                <a:cxn ang="0">
                  <a:pos x="2119" y="174"/>
                </a:cxn>
                <a:cxn ang="0">
                  <a:pos x="2652" y="0"/>
                </a:cxn>
                <a:cxn ang="0">
                  <a:pos x="2652" y="805"/>
                </a:cxn>
                <a:cxn ang="0">
                  <a:pos x="0" y="805"/>
                </a:cxn>
              </a:cxnLst>
              <a:rect l="0" t="0" r="r" b="b"/>
              <a:pathLst>
                <a:path w="2653" h="806">
                  <a:moveTo>
                    <a:pt x="0" y="805"/>
                  </a:moveTo>
                  <a:lnTo>
                    <a:pt x="0" y="805"/>
                  </a:lnTo>
                  <a:lnTo>
                    <a:pt x="533" y="674"/>
                  </a:lnTo>
                  <a:lnTo>
                    <a:pt x="1062" y="532"/>
                  </a:lnTo>
                  <a:lnTo>
                    <a:pt x="1590" y="348"/>
                  </a:lnTo>
                  <a:lnTo>
                    <a:pt x="2119" y="174"/>
                  </a:lnTo>
                  <a:lnTo>
                    <a:pt x="2652" y="0"/>
                  </a:lnTo>
                  <a:lnTo>
                    <a:pt x="2652" y="805"/>
                  </a:lnTo>
                  <a:lnTo>
                    <a:pt x="0" y="805"/>
                  </a:lnTo>
                </a:path>
              </a:pathLst>
            </a:custGeom>
            <a:solidFill>
              <a:srgbClr val="CF0E30"/>
            </a:solidFill>
            <a:ln w="12700" cap="rnd" cmpd="sng">
              <a:solidFill>
                <a:srgbClr val="000000"/>
              </a:solidFill>
              <a:prstDash val="solid"/>
              <a:round/>
              <a:headEnd/>
              <a:tailEnd/>
            </a:ln>
            <a:effectLst/>
          </p:spPr>
          <p:txBody>
            <a:bodyPr/>
            <a:lstStyle/>
            <a:p>
              <a:endParaRPr lang="zh-CN" altLang="en-US"/>
            </a:p>
          </p:txBody>
        </p:sp>
        <p:sp>
          <p:nvSpPr>
            <p:cNvPr id="26" name="Freeform 24"/>
            <p:cNvSpPr>
              <a:spLocks/>
            </p:cNvSpPr>
            <p:nvPr/>
          </p:nvSpPr>
          <p:spPr bwMode="auto">
            <a:xfrm>
              <a:off x="1146" y="3333"/>
              <a:ext cx="801" cy="220"/>
            </a:xfrm>
            <a:custGeom>
              <a:avLst/>
              <a:gdLst/>
              <a:ahLst/>
              <a:cxnLst>
                <a:cxn ang="0">
                  <a:pos x="0" y="195"/>
                </a:cxn>
                <a:cxn ang="0">
                  <a:pos x="178" y="53"/>
                </a:cxn>
                <a:cxn ang="0">
                  <a:pos x="711" y="0"/>
                </a:cxn>
                <a:cxn ang="0">
                  <a:pos x="528" y="142"/>
                </a:cxn>
                <a:cxn ang="0">
                  <a:pos x="0" y="195"/>
                </a:cxn>
              </a:cxnLst>
              <a:rect l="0" t="0" r="r" b="b"/>
              <a:pathLst>
                <a:path w="712" h="196">
                  <a:moveTo>
                    <a:pt x="0" y="195"/>
                  </a:moveTo>
                  <a:lnTo>
                    <a:pt x="178" y="53"/>
                  </a:lnTo>
                  <a:lnTo>
                    <a:pt x="711" y="0"/>
                  </a:lnTo>
                  <a:lnTo>
                    <a:pt x="528" y="142"/>
                  </a:lnTo>
                  <a:lnTo>
                    <a:pt x="0" y="195"/>
                  </a:lnTo>
                </a:path>
              </a:pathLst>
            </a:custGeom>
            <a:solidFill>
              <a:srgbClr val="003441"/>
            </a:solidFill>
            <a:ln w="12700" cap="rnd" cmpd="sng">
              <a:solidFill>
                <a:srgbClr val="000000"/>
              </a:solidFill>
              <a:prstDash val="solid"/>
              <a:round/>
              <a:headEnd/>
              <a:tailEnd/>
            </a:ln>
            <a:effectLst/>
          </p:spPr>
          <p:txBody>
            <a:bodyPr/>
            <a:lstStyle/>
            <a:p>
              <a:endParaRPr lang="zh-CN" altLang="en-US"/>
            </a:p>
          </p:txBody>
        </p:sp>
        <p:sp>
          <p:nvSpPr>
            <p:cNvPr id="27" name="Freeform 25"/>
            <p:cNvSpPr>
              <a:spLocks/>
            </p:cNvSpPr>
            <p:nvPr/>
          </p:nvSpPr>
          <p:spPr bwMode="auto">
            <a:xfrm>
              <a:off x="1740" y="3333"/>
              <a:ext cx="802" cy="161"/>
            </a:xfrm>
            <a:custGeom>
              <a:avLst/>
              <a:gdLst/>
              <a:ahLst/>
              <a:cxnLst>
                <a:cxn ang="0">
                  <a:pos x="0" y="142"/>
                </a:cxn>
                <a:cxn ang="0">
                  <a:pos x="183" y="0"/>
                </a:cxn>
                <a:cxn ang="0">
                  <a:pos x="712" y="0"/>
                </a:cxn>
                <a:cxn ang="0">
                  <a:pos x="529" y="142"/>
                </a:cxn>
                <a:cxn ang="0">
                  <a:pos x="0" y="142"/>
                </a:cxn>
              </a:cxnLst>
              <a:rect l="0" t="0" r="r" b="b"/>
              <a:pathLst>
                <a:path w="713" h="143">
                  <a:moveTo>
                    <a:pt x="0" y="142"/>
                  </a:moveTo>
                  <a:lnTo>
                    <a:pt x="183" y="0"/>
                  </a:lnTo>
                  <a:lnTo>
                    <a:pt x="712" y="0"/>
                  </a:lnTo>
                  <a:lnTo>
                    <a:pt x="529" y="142"/>
                  </a:lnTo>
                  <a:lnTo>
                    <a:pt x="0" y="142"/>
                  </a:lnTo>
                </a:path>
              </a:pathLst>
            </a:custGeom>
            <a:solidFill>
              <a:srgbClr val="003441"/>
            </a:solidFill>
            <a:ln w="12700" cap="rnd" cmpd="sng">
              <a:solidFill>
                <a:srgbClr val="000000"/>
              </a:solidFill>
              <a:prstDash val="solid"/>
              <a:round/>
              <a:headEnd/>
              <a:tailEnd/>
            </a:ln>
            <a:effectLst/>
          </p:spPr>
          <p:txBody>
            <a:bodyPr/>
            <a:lstStyle/>
            <a:p>
              <a:endParaRPr lang="zh-CN" altLang="en-US"/>
            </a:p>
          </p:txBody>
        </p:sp>
        <p:sp>
          <p:nvSpPr>
            <p:cNvPr id="28" name="Freeform 26"/>
            <p:cNvSpPr>
              <a:spLocks/>
            </p:cNvSpPr>
            <p:nvPr/>
          </p:nvSpPr>
          <p:spPr bwMode="auto">
            <a:xfrm>
              <a:off x="2335" y="3333"/>
              <a:ext cx="801" cy="161"/>
            </a:xfrm>
            <a:custGeom>
              <a:avLst/>
              <a:gdLst/>
              <a:ahLst/>
              <a:cxnLst>
                <a:cxn ang="0">
                  <a:pos x="0" y="142"/>
                </a:cxn>
                <a:cxn ang="0">
                  <a:pos x="183" y="0"/>
                </a:cxn>
                <a:cxn ang="0">
                  <a:pos x="711" y="0"/>
                </a:cxn>
                <a:cxn ang="0">
                  <a:pos x="528" y="142"/>
                </a:cxn>
                <a:cxn ang="0">
                  <a:pos x="0" y="142"/>
                </a:cxn>
              </a:cxnLst>
              <a:rect l="0" t="0" r="r" b="b"/>
              <a:pathLst>
                <a:path w="712" h="143">
                  <a:moveTo>
                    <a:pt x="0" y="142"/>
                  </a:moveTo>
                  <a:lnTo>
                    <a:pt x="183" y="0"/>
                  </a:lnTo>
                  <a:lnTo>
                    <a:pt x="711" y="0"/>
                  </a:lnTo>
                  <a:lnTo>
                    <a:pt x="528" y="142"/>
                  </a:lnTo>
                  <a:lnTo>
                    <a:pt x="0" y="142"/>
                  </a:lnTo>
                </a:path>
              </a:pathLst>
            </a:custGeom>
            <a:solidFill>
              <a:srgbClr val="003441"/>
            </a:solidFill>
            <a:ln w="12700" cap="rnd" cmpd="sng">
              <a:solidFill>
                <a:srgbClr val="000000"/>
              </a:solidFill>
              <a:prstDash val="solid"/>
              <a:round/>
              <a:headEnd/>
              <a:tailEnd/>
            </a:ln>
            <a:effectLst/>
          </p:spPr>
          <p:txBody>
            <a:bodyPr/>
            <a:lstStyle/>
            <a:p>
              <a:endParaRPr lang="zh-CN" altLang="en-US"/>
            </a:p>
          </p:txBody>
        </p:sp>
        <p:sp>
          <p:nvSpPr>
            <p:cNvPr id="29" name="Freeform 27"/>
            <p:cNvSpPr>
              <a:spLocks/>
            </p:cNvSpPr>
            <p:nvPr/>
          </p:nvSpPr>
          <p:spPr bwMode="auto">
            <a:xfrm>
              <a:off x="2929" y="3333"/>
              <a:ext cx="802" cy="161"/>
            </a:xfrm>
            <a:custGeom>
              <a:avLst/>
              <a:gdLst/>
              <a:ahLst/>
              <a:cxnLst>
                <a:cxn ang="0">
                  <a:pos x="0" y="142"/>
                </a:cxn>
                <a:cxn ang="0">
                  <a:pos x="183" y="0"/>
                </a:cxn>
                <a:cxn ang="0">
                  <a:pos x="712" y="0"/>
                </a:cxn>
                <a:cxn ang="0">
                  <a:pos x="534" y="142"/>
                </a:cxn>
                <a:cxn ang="0">
                  <a:pos x="0" y="142"/>
                </a:cxn>
              </a:cxnLst>
              <a:rect l="0" t="0" r="r" b="b"/>
              <a:pathLst>
                <a:path w="713" h="143">
                  <a:moveTo>
                    <a:pt x="0" y="142"/>
                  </a:moveTo>
                  <a:lnTo>
                    <a:pt x="183" y="0"/>
                  </a:lnTo>
                  <a:lnTo>
                    <a:pt x="712" y="0"/>
                  </a:lnTo>
                  <a:lnTo>
                    <a:pt x="534" y="142"/>
                  </a:lnTo>
                  <a:lnTo>
                    <a:pt x="0" y="142"/>
                  </a:lnTo>
                </a:path>
              </a:pathLst>
            </a:custGeom>
            <a:solidFill>
              <a:srgbClr val="003441"/>
            </a:solidFill>
            <a:ln w="12700" cap="rnd" cmpd="sng">
              <a:solidFill>
                <a:srgbClr val="000000"/>
              </a:solidFill>
              <a:prstDash val="solid"/>
              <a:round/>
              <a:headEnd/>
              <a:tailEnd/>
            </a:ln>
            <a:effectLst/>
          </p:spPr>
          <p:txBody>
            <a:bodyPr/>
            <a:lstStyle/>
            <a:p>
              <a:endParaRPr lang="zh-CN" altLang="en-US"/>
            </a:p>
          </p:txBody>
        </p:sp>
        <p:sp>
          <p:nvSpPr>
            <p:cNvPr id="30" name="Freeform 28"/>
            <p:cNvSpPr>
              <a:spLocks/>
            </p:cNvSpPr>
            <p:nvPr/>
          </p:nvSpPr>
          <p:spPr bwMode="auto">
            <a:xfrm>
              <a:off x="3530" y="3333"/>
              <a:ext cx="800" cy="161"/>
            </a:xfrm>
            <a:custGeom>
              <a:avLst/>
              <a:gdLst/>
              <a:ahLst/>
              <a:cxnLst>
                <a:cxn ang="0">
                  <a:pos x="0" y="142"/>
                </a:cxn>
                <a:cxn ang="0">
                  <a:pos x="178" y="0"/>
                </a:cxn>
                <a:cxn ang="0">
                  <a:pos x="711" y="0"/>
                </a:cxn>
                <a:cxn ang="0">
                  <a:pos x="528" y="142"/>
                </a:cxn>
                <a:cxn ang="0">
                  <a:pos x="0" y="142"/>
                </a:cxn>
              </a:cxnLst>
              <a:rect l="0" t="0" r="r" b="b"/>
              <a:pathLst>
                <a:path w="712" h="143">
                  <a:moveTo>
                    <a:pt x="0" y="142"/>
                  </a:moveTo>
                  <a:lnTo>
                    <a:pt x="178" y="0"/>
                  </a:lnTo>
                  <a:lnTo>
                    <a:pt x="711" y="0"/>
                  </a:lnTo>
                  <a:lnTo>
                    <a:pt x="528" y="142"/>
                  </a:lnTo>
                  <a:lnTo>
                    <a:pt x="0" y="142"/>
                  </a:lnTo>
                </a:path>
              </a:pathLst>
            </a:custGeom>
            <a:solidFill>
              <a:srgbClr val="003441"/>
            </a:solidFill>
            <a:ln w="12700" cap="rnd" cmpd="sng">
              <a:solidFill>
                <a:srgbClr val="000000"/>
              </a:solidFill>
              <a:prstDash val="solid"/>
              <a:round/>
              <a:headEnd/>
              <a:tailEnd/>
            </a:ln>
            <a:effectLst/>
          </p:spPr>
          <p:txBody>
            <a:bodyPr/>
            <a:lstStyle/>
            <a:p>
              <a:endParaRPr lang="zh-CN" altLang="en-US"/>
            </a:p>
          </p:txBody>
        </p:sp>
        <p:sp>
          <p:nvSpPr>
            <p:cNvPr id="31" name="Freeform 29"/>
            <p:cNvSpPr>
              <a:spLocks/>
            </p:cNvSpPr>
            <p:nvPr/>
          </p:nvSpPr>
          <p:spPr bwMode="auto">
            <a:xfrm>
              <a:off x="4123" y="3333"/>
              <a:ext cx="207" cy="220"/>
            </a:xfrm>
            <a:custGeom>
              <a:avLst/>
              <a:gdLst/>
              <a:ahLst/>
              <a:cxnLst>
                <a:cxn ang="0">
                  <a:pos x="0" y="142"/>
                </a:cxn>
                <a:cxn ang="0">
                  <a:pos x="183" y="0"/>
                </a:cxn>
                <a:cxn ang="0">
                  <a:pos x="183" y="53"/>
                </a:cxn>
                <a:cxn ang="0">
                  <a:pos x="0" y="195"/>
                </a:cxn>
                <a:cxn ang="0">
                  <a:pos x="0" y="142"/>
                </a:cxn>
              </a:cxnLst>
              <a:rect l="0" t="0" r="r" b="b"/>
              <a:pathLst>
                <a:path w="184" h="196">
                  <a:moveTo>
                    <a:pt x="0" y="142"/>
                  </a:moveTo>
                  <a:lnTo>
                    <a:pt x="183" y="0"/>
                  </a:lnTo>
                  <a:lnTo>
                    <a:pt x="183" y="53"/>
                  </a:lnTo>
                  <a:lnTo>
                    <a:pt x="0" y="195"/>
                  </a:lnTo>
                  <a:lnTo>
                    <a:pt x="0" y="142"/>
                  </a:lnTo>
                </a:path>
              </a:pathLst>
            </a:custGeom>
            <a:solidFill>
              <a:srgbClr val="00232B"/>
            </a:solidFill>
            <a:ln w="12700" cap="rnd" cmpd="sng">
              <a:solidFill>
                <a:srgbClr val="000000"/>
              </a:solidFill>
              <a:prstDash val="solid"/>
              <a:round/>
              <a:headEnd/>
              <a:tailEnd/>
            </a:ln>
            <a:effectLst/>
          </p:spPr>
          <p:txBody>
            <a:bodyPr/>
            <a:lstStyle/>
            <a:p>
              <a:endParaRPr lang="zh-CN" altLang="en-US"/>
            </a:p>
          </p:txBody>
        </p:sp>
        <p:sp>
          <p:nvSpPr>
            <p:cNvPr id="32" name="Freeform 30"/>
            <p:cNvSpPr>
              <a:spLocks/>
            </p:cNvSpPr>
            <p:nvPr/>
          </p:nvSpPr>
          <p:spPr bwMode="auto">
            <a:xfrm>
              <a:off x="1146" y="3492"/>
              <a:ext cx="2979" cy="61"/>
            </a:xfrm>
            <a:custGeom>
              <a:avLst/>
              <a:gdLst/>
              <a:ahLst/>
              <a:cxnLst>
                <a:cxn ang="0">
                  <a:pos x="0" y="53"/>
                </a:cxn>
                <a:cxn ang="0">
                  <a:pos x="0" y="53"/>
                </a:cxn>
                <a:cxn ang="0">
                  <a:pos x="528" y="0"/>
                </a:cxn>
                <a:cxn ang="0">
                  <a:pos x="1057" y="0"/>
                </a:cxn>
                <a:cxn ang="0">
                  <a:pos x="1585" y="0"/>
                </a:cxn>
                <a:cxn ang="0">
                  <a:pos x="2119" y="0"/>
                </a:cxn>
                <a:cxn ang="0">
                  <a:pos x="2647" y="0"/>
                </a:cxn>
                <a:cxn ang="0">
                  <a:pos x="2647" y="53"/>
                </a:cxn>
                <a:cxn ang="0">
                  <a:pos x="0" y="53"/>
                </a:cxn>
              </a:cxnLst>
              <a:rect l="0" t="0" r="r" b="b"/>
              <a:pathLst>
                <a:path w="2648" h="54">
                  <a:moveTo>
                    <a:pt x="0" y="53"/>
                  </a:moveTo>
                  <a:lnTo>
                    <a:pt x="0" y="53"/>
                  </a:lnTo>
                  <a:lnTo>
                    <a:pt x="528" y="0"/>
                  </a:lnTo>
                  <a:lnTo>
                    <a:pt x="1057" y="0"/>
                  </a:lnTo>
                  <a:lnTo>
                    <a:pt x="1585" y="0"/>
                  </a:lnTo>
                  <a:lnTo>
                    <a:pt x="2119" y="0"/>
                  </a:lnTo>
                  <a:lnTo>
                    <a:pt x="2647" y="0"/>
                  </a:lnTo>
                  <a:lnTo>
                    <a:pt x="2647" y="53"/>
                  </a:lnTo>
                  <a:lnTo>
                    <a:pt x="0" y="53"/>
                  </a:lnTo>
                </a:path>
              </a:pathLst>
            </a:custGeom>
            <a:solidFill>
              <a:srgbClr val="004556"/>
            </a:solidFill>
            <a:ln w="12700" cap="rnd" cmpd="sng">
              <a:solidFill>
                <a:srgbClr val="000000"/>
              </a:solidFill>
              <a:prstDash val="solid"/>
              <a:round/>
              <a:headEnd/>
              <a:tailEnd/>
            </a:ln>
            <a:effectLst/>
          </p:spPr>
          <p:txBody>
            <a:bodyPr/>
            <a:lstStyle/>
            <a:p>
              <a:endParaRPr lang="zh-CN" altLang="en-US"/>
            </a:p>
          </p:txBody>
        </p:sp>
        <p:sp>
          <p:nvSpPr>
            <p:cNvPr id="33" name="Line 31"/>
            <p:cNvSpPr>
              <a:spLocks noChangeShapeType="1"/>
            </p:cNvSpPr>
            <p:nvPr/>
          </p:nvSpPr>
          <p:spPr bwMode="auto">
            <a:xfrm flipV="1">
              <a:off x="1146" y="2647"/>
              <a:ext cx="0" cy="905"/>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4" name="Line 32"/>
            <p:cNvSpPr>
              <a:spLocks noChangeShapeType="1"/>
            </p:cNvSpPr>
            <p:nvPr/>
          </p:nvSpPr>
          <p:spPr bwMode="auto">
            <a:xfrm flipH="1">
              <a:off x="1118" y="3552"/>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5" name="Line 33"/>
            <p:cNvSpPr>
              <a:spLocks noChangeShapeType="1"/>
            </p:cNvSpPr>
            <p:nvPr/>
          </p:nvSpPr>
          <p:spPr bwMode="auto">
            <a:xfrm flipH="1">
              <a:off x="1118" y="3322"/>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6" name="Line 34"/>
            <p:cNvSpPr>
              <a:spLocks noChangeShapeType="1"/>
            </p:cNvSpPr>
            <p:nvPr/>
          </p:nvSpPr>
          <p:spPr bwMode="auto">
            <a:xfrm flipH="1">
              <a:off x="1118" y="3097"/>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7" name="Line 35"/>
            <p:cNvSpPr>
              <a:spLocks noChangeShapeType="1"/>
            </p:cNvSpPr>
            <p:nvPr/>
          </p:nvSpPr>
          <p:spPr bwMode="auto">
            <a:xfrm flipH="1">
              <a:off x="1118" y="2872"/>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8" name="Line 36"/>
            <p:cNvSpPr>
              <a:spLocks noChangeShapeType="1"/>
            </p:cNvSpPr>
            <p:nvPr/>
          </p:nvSpPr>
          <p:spPr bwMode="auto">
            <a:xfrm flipH="1">
              <a:off x="1118" y="2647"/>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39" name="Rectangle 37"/>
            <p:cNvSpPr>
              <a:spLocks noChangeArrowheads="1"/>
            </p:cNvSpPr>
            <p:nvPr/>
          </p:nvSpPr>
          <p:spPr bwMode="auto">
            <a:xfrm>
              <a:off x="940" y="3397"/>
              <a:ext cx="21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0</a:t>
              </a:r>
            </a:p>
          </p:txBody>
        </p:sp>
        <p:sp>
          <p:nvSpPr>
            <p:cNvPr id="40" name="Rectangle 38"/>
            <p:cNvSpPr>
              <a:spLocks noChangeArrowheads="1"/>
            </p:cNvSpPr>
            <p:nvPr/>
          </p:nvSpPr>
          <p:spPr bwMode="auto">
            <a:xfrm>
              <a:off x="820" y="3166"/>
              <a:ext cx="33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0.2</a:t>
              </a:r>
            </a:p>
          </p:txBody>
        </p:sp>
        <p:sp>
          <p:nvSpPr>
            <p:cNvPr id="41" name="Rectangle 39"/>
            <p:cNvSpPr>
              <a:spLocks noChangeArrowheads="1"/>
            </p:cNvSpPr>
            <p:nvPr/>
          </p:nvSpPr>
          <p:spPr bwMode="auto">
            <a:xfrm>
              <a:off x="820" y="2941"/>
              <a:ext cx="33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0.4</a:t>
              </a:r>
            </a:p>
          </p:txBody>
        </p:sp>
        <p:sp>
          <p:nvSpPr>
            <p:cNvPr id="42" name="Rectangle 40"/>
            <p:cNvSpPr>
              <a:spLocks noChangeArrowheads="1"/>
            </p:cNvSpPr>
            <p:nvPr/>
          </p:nvSpPr>
          <p:spPr bwMode="auto">
            <a:xfrm>
              <a:off x="820" y="2717"/>
              <a:ext cx="33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0.6</a:t>
              </a:r>
            </a:p>
          </p:txBody>
        </p:sp>
        <p:sp>
          <p:nvSpPr>
            <p:cNvPr id="43" name="Rectangle 41"/>
            <p:cNvSpPr>
              <a:spLocks noChangeArrowheads="1"/>
            </p:cNvSpPr>
            <p:nvPr/>
          </p:nvSpPr>
          <p:spPr bwMode="auto">
            <a:xfrm>
              <a:off x="820" y="2493"/>
              <a:ext cx="33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0.8</a:t>
              </a:r>
            </a:p>
          </p:txBody>
        </p:sp>
        <p:sp>
          <p:nvSpPr>
            <p:cNvPr id="44" name="Rectangle 42"/>
            <p:cNvSpPr>
              <a:spLocks noChangeArrowheads="1"/>
            </p:cNvSpPr>
            <p:nvPr/>
          </p:nvSpPr>
          <p:spPr bwMode="auto">
            <a:xfrm>
              <a:off x="323" y="2847"/>
              <a:ext cx="42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zh-CN" altLang="en-US" sz="1800" b="1">
                  <a:solidFill>
                    <a:srgbClr val="000000"/>
                  </a:solidFill>
                  <a:latin typeface="Arial" pitchFamily="34" charset="0"/>
                </a:rPr>
                <a:t>流量</a:t>
              </a:r>
            </a:p>
          </p:txBody>
        </p:sp>
        <p:sp>
          <p:nvSpPr>
            <p:cNvPr id="45" name="Rectangle 43"/>
            <p:cNvSpPr>
              <a:spLocks noChangeArrowheads="1"/>
            </p:cNvSpPr>
            <p:nvPr/>
          </p:nvSpPr>
          <p:spPr bwMode="auto">
            <a:xfrm>
              <a:off x="294" y="3036"/>
              <a:ext cx="506"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Mbps</a:t>
              </a:r>
            </a:p>
          </p:txBody>
        </p:sp>
        <p:sp>
          <p:nvSpPr>
            <p:cNvPr id="46" name="Line 44"/>
            <p:cNvSpPr>
              <a:spLocks noChangeShapeType="1"/>
            </p:cNvSpPr>
            <p:nvPr/>
          </p:nvSpPr>
          <p:spPr bwMode="auto">
            <a:xfrm>
              <a:off x="1146" y="3552"/>
              <a:ext cx="2977"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47" name="Line 45"/>
            <p:cNvSpPr>
              <a:spLocks noChangeShapeType="1"/>
            </p:cNvSpPr>
            <p:nvPr/>
          </p:nvSpPr>
          <p:spPr bwMode="auto">
            <a:xfrm>
              <a:off x="1146"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48" name="Line 46"/>
            <p:cNvSpPr>
              <a:spLocks noChangeShapeType="1"/>
            </p:cNvSpPr>
            <p:nvPr/>
          </p:nvSpPr>
          <p:spPr bwMode="auto">
            <a:xfrm>
              <a:off x="1740"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49" name="Line 47"/>
            <p:cNvSpPr>
              <a:spLocks noChangeShapeType="1"/>
            </p:cNvSpPr>
            <p:nvPr/>
          </p:nvSpPr>
          <p:spPr bwMode="auto">
            <a:xfrm>
              <a:off x="2335"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50" name="Line 48"/>
            <p:cNvSpPr>
              <a:spLocks noChangeShapeType="1"/>
            </p:cNvSpPr>
            <p:nvPr/>
          </p:nvSpPr>
          <p:spPr bwMode="auto">
            <a:xfrm>
              <a:off x="2929"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51" name="Line 49"/>
            <p:cNvSpPr>
              <a:spLocks noChangeShapeType="1"/>
            </p:cNvSpPr>
            <p:nvPr/>
          </p:nvSpPr>
          <p:spPr bwMode="auto">
            <a:xfrm>
              <a:off x="3530"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52" name="Line 50"/>
            <p:cNvSpPr>
              <a:spLocks noChangeShapeType="1"/>
            </p:cNvSpPr>
            <p:nvPr/>
          </p:nvSpPr>
          <p:spPr bwMode="auto">
            <a:xfrm>
              <a:off x="4123" y="3552"/>
              <a:ext cx="0" cy="29"/>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53" name="Rectangle 51"/>
            <p:cNvSpPr>
              <a:spLocks noChangeArrowheads="1"/>
            </p:cNvSpPr>
            <p:nvPr/>
          </p:nvSpPr>
          <p:spPr bwMode="auto">
            <a:xfrm>
              <a:off x="1031" y="3557"/>
              <a:ext cx="21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1</a:t>
              </a:r>
            </a:p>
          </p:txBody>
        </p:sp>
        <p:sp>
          <p:nvSpPr>
            <p:cNvPr id="54" name="Rectangle 52"/>
            <p:cNvSpPr>
              <a:spLocks noChangeArrowheads="1"/>
            </p:cNvSpPr>
            <p:nvPr/>
          </p:nvSpPr>
          <p:spPr bwMode="auto">
            <a:xfrm>
              <a:off x="1586" y="3557"/>
              <a:ext cx="29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20</a:t>
              </a:r>
            </a:p>
          </p:txBody>
        </p:sp>
        <p:sp>
          <p:nvSpPr>
            <p:cNvPr id="55" name="Rectangle 53"/>
            <p:cNvSpPr>
              <a:spLocks noChangeArrowheads="1"/>
            </p:cNvSpPr>
            <p:nvPr/>
          </p:nvSpPr>
          <p:spPr bwMode="auto">
            <a:xfrm>
              <a:off x="2181" y="3557"/>
              <a:ext cx="29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40</a:t>
              </a:r>
            </a:p>
          </p:txBody>
        </p:sp>
        <p:sp>
          <p:nvSpPr>
            <p:cNvPr id="56" name="Rectangle 54"/>
            <p:cNvSpPr>
              <a:spLocks noChangeArrowheads="1"/>
            </p:cNvSpPr>
            <p:nvPr/>
          </p:nvSpPr>
          <p:spPr bwMode="auto">
            <a:xfrm>
              <a:off x="2775" y="3557"/>
              <a:ext cx="29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60</a:t>
              </a:r>
            </a:p>
          </p:txBody>
        </p:sp>
        <p:sp>
          <p:nvSpPr>
            <p:cNvPr id="57" name="Rectangle 55"/>
            <p:cNvSpPr>
              <a:spLocks noChangeArrowheads="1"/>
            </p:cNvSpPr>
            <p:nvPr/>
          </p:nvSpPr>
          <p:spPr bwMode="auto">
            <a:xfrm>
              <a:off x="3375" y="3557"/>
              <a:ext cx="29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80</a:t>
              </a:r>
            </a:p>
          </p:txBody>
        </p:sp>
        <p:sp>
          <p:nvSpPr>
            <p:cNvPr id="58" name="Rectangle 56"/>
            <p:cNvSpPr>
              <a:spLocks noChangeArrowheads="1"/>
            </p:cNvSpPr>
            <p:nvPr/>
          </p:nvSpPr>
          <p:spPr bwMode="auto">
            <a:xfrm>
              <a:off x="3929" y="3557"/>
              <a:ext cx="37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en-US" altLang="zh-CN" sz="1800" b="1">
                  <a:solidFill>
                    <a:srgbClr val="000000"/>
                  </a:solidFill>
                  <a:latin typeface="Arial" pitchFamily="34" charset="0"/>
                </a:rPr>
                <a:t>100</a:t>
              </a:r>
            </a:p>
          </p:txBody>
        </p:sp>
        <p:sp>
          <p:nvSpPr>
            <p:cNvPr id="59" name="Freeform 57"/>
            <p:cNvSpPr>
              <a:spLocks/>
            </p:cNvSpPr>
            <p:nvPr/>
          </p:nvSpPr>
          <p:spPr bwMode="auto">
            <a:xfrm>
              <a:off x="4123" y="3233"/>
              <a:ext cx="408" cy="320"/>
            </a:xfrm>
            <a:custGeom>
              <a:avLst/>
              <a:gdLst/>
              <a:ahLst/>
              <a:cxnLst>
                <a:cxn ang="0">
                  <a:pos x="361" y="0"/>
                </a:cxn>
                <a:cxn ang="0">
                  <a:pos x="0" y="284"/>
                </a:cxn>
                <a:cxn ang="0">
                  <a:pos x="26" y="284"/>
                </a:cxn>
              </a:cxnLst>
              <a:rect l="0" t="0" r="r" b="b"/>
              <a:pathLst>
                <a:path w="362" h="285">
                  <a:moveTo>
                    <a:pt x="361" y="0"/>
                  </a:moveTo>
                  <a:lnTo>
                    <a:pt x="0" y="284"/>
                  </a:lnTo>
                  <a:lnTo>
                    <a:pt x="26" y="284"/>
                  </a:lnTo>
                </a:path>
              </a:pathLst>
            </a:custGeom>
            <a:noFill/>
            <a:ln w="12700" cap="rnd" cmpd="sng">
              <a:solidFill>
                <a:srgbClr val="000000"/>
              </a:solidFill>
              <a:prstDash val="solid"/>
              <a:round/>
              <a:headEnd type="none" w="sm" len="sm"/>
              <a:tailEnd type="none" w="sm" len="sm"/>
            </a:ln>
            <a:effectLst/>
          </p:spPr>
          <p:txBody>
            <a:bodyPr/>
            <a:lstStyle/>
            <a:p>
              <a:endParaRPr lang="zh-CN" altLang="en-US"/>
            </a:p>
          </p:txBody>
        </p:sp>
        <p:sp>
          <p:nvSpPr>
            <p:cNvPr id="60" name="Line 58"/>
            <p:cNvSpPr>
              <a:spLocks noChangeShapeType="1"/>
            </p:cNvSpPr>
            <p:nvPr/>
          </p:nvSpPr>
          <p:spPr bwMode="auto">
            <a:xfrm>
              <a:off x="4329" y="3392"/>
              <a:ext cx="28"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61" name="Line 59"/>
            <p:cNvSpPr>
              <a:spLocks noChangeShapeType="1"/>
            </p:cNvSpPr>
            <p:nvPr/>
          </p:nvSpPr>
          <p:spPr bwMode="auto">
            <a:xfrm>
              <a:off x="4529" y="3233"/>
              <a:ext cx="29" cy="0"/>
            </a:xfrm>
            <a:prstGeom prst="line">
              <a:avLst/>
            </a:prstGeom>
            <a:noFill/>
            <a:ln w="12700">
              <a:solidFill>
                <a:srgbClr val="000000"/>
              </a:solidFill>
              <a:round/>
              <a:headEnd type="none" w="sm" len="sm"/>
              <a:tailEnd type="none" w="sm" len="sm"/>
            </a:ln>
            <a:effectLst/>
          </p:spPr>
          <p:txBody>
            <a:bodyPr wrap="none" anchor="ctr"/>
            <a:lstStyle/>
            <a:p>
              <a:endParaRPr lang="zh-CN" altLang="en-US"/>
            </a:p>
          </p:txBody>
        </p:sp>
        <p:sp>
          <p:nvSpPr>
            <p:cNvPr id="62" name="Rectangle 60"/>
            <p:cNvSpPr>
              <a:spLocks noChangeArrowheads="1"/>
            </p:cNvSpPr>
            <p:nvPr/>
          </p:nvSpPr>
          <p:spPr bwMode="auto">
            <a:xfrm>
              <a:off x="2261" y="3805"/>
              <a:ext cx="855"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zh-CN" altLang="en-US" sz="1800" b="1">
                  <a:solidFill>
                    <a:srgbClr val="000000"/>
                  </a:solidFill>
                  <a:latin typeface="Arial" pitchFamily="34" charset="0"/>
                </a:rPr>
                <a:t>客户端数量</a:t>
              </a:r>
              <a:endParaRPr kumimoji="0" lang="zh-CN" altLang="zh-CN" sz="1800" b="1">
                <a:solidFill>
                  <a:srgbClr val="000000"/>
                </a:solidFill>
                <a:latin typeface="Arial" pitchFamily="34" charset="0"/>
              </a:endParaRPr>
            </a:p>
          </p:txBody>
        </p:sp>
        <p:sp>
          <p:nvSpPr>
            <p:cNvPr id="63" name="Rectangle 61"/>
            <p:cNvSpPr>
              <a:spLocks noChangeArrowheads="1"/>
            </p:cNvSpPr>
            <p:nvPr/>
          </p:nvSpPr>
          <p:spPr bwMode="auto">
            <a:xfrm>
              <a:off x="459" y="2085"/>
              <a:ext cx="797" cy="410"/>
            </a:xfrm>
            <a:prstGeom prst="rect">
              <a:avLst/>
            </a:prstGeom>
            <a:noFill/>
            <a:ln w="12700">
              <a:solidFill>
                <a:srgbClr val="000000"/>
              </a:solidFill>
              <a:miter lim="800000"/>
              <a:headEnd/>
              <a:tailEnd/>
            </a:ln>
            <a:effectLst/>
          </p:spPr>
          <p:txBody>
            <a:bodyPr wrap="none" anchor="ctr"/>
            <a:lstStyle/>
            <a:p>
              <a:endParaRPr lang="zh-CN" altLang="en-US"/>
            </a:p>
          </p:txBody>
        </p:sp>
        <p:sp>
          <p:nvSpPr>
            <p:cNvPr id="64" name="Rectangle 62"/>
            <p:cNvSpPr>
              <a:spLocks noChangeArrowheads="1"/>
            </p:cNvSpPr>
            <p:nvPr/>
          </p:nvSpPr>
          <p:spPr bwMode="auto">
            <a:xfrm>
              <a:off x="505" y="2156"/>
              <a:ext cx="82" cy="85"/>
            </a:xfrm>
            <a:prstGeom prst="rect">
              <a:avLst/>
            </a:prstGeom>
            <a:solidFill>
              <a:srgbClr val="004556"/>
            </a:solidFill>
            <a:ln w="12700">
              <a:solidFill>
                <a:srgbClr val="000000"/>
              </a:solidFill>
              <a:miter lim="800000"/>
              <a:headEnd/>
              <a:tailEnd/>
            </a:ln>
            <a:effectLst/>
          </p:spPr>
          <p:txBody>
            <a:bodyPr wrap="none" anchor="ctr"/>
            <a:lstStyle/>
            <a:p>
              <a:endParaRPr lang="zh-CN" altLang="en-US"/>
            </a:p>
          </p:txBody>
        </p:sp>
        <p:sp>
          <p:nvSpPr>
            <p:cNvPr id="65" name="Rectangle 63"/>
            <p:cNvSpPr>
              <a:spLocks noChangeArrowheads="1"/>
            </p:cNvSpPr>
            <p:nvPr/>
          </p:nvSpPr>
          <p:spPr bwMode="auto">
            <a:xfrm>
              <a:off x="552" y="2073"/>
              <a:ext cx="42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zh-CN" altLang="en-US" sz="1800" b="1">
                  <a:solidFill>
                    <a:srgbClr val="000000"/>
                  </a:solidFill>
                  <a:latin typeface="Arial" pitchFamily="34" charset="0"/>
                </a:rPr>
                <a:t>组播</a:t>
              </a:r>
            </a:p>
          </p:txBody>
        </p:sp>
        <p:sp>
          <p:nvSpPr>
            <p:cNvPr id="66" name="Rectangle 64"/>
            <p:cNvSpPr>
              <a:spLocks noChangeArrowheads="1"/>
            </p:cNvSpPr>
            <p:nvPr/>
          </p:nvSpPr>
          <p:spPr bwMode="auto">
            <a:xfrm>
              <a:off x="505" y="2362"/>
              <a:ext cx="82" cy="86"/>
            </a:xfrm>
            <a:prstGeom prst="rect">
              <a:avLst/>
            </a:prstGeom>
            <a:solidFill>
              <a:srgbClr val="CF0E30"/>
            </a:solidFill>
            <a:ln w="12700">
              <a:solidFill>
                <a:srgbClr val="000000"/>
              </a:solidFill>
              <a:miter lim="800000"/>
              <a:headEnd/>
              <a:tailEnd/>
            </a:ln>
            <a:effectLst/>
          </p:spPr>
          <p:txBody>
            <a:bodyPr wrap="none" anchor="ctr"/>
            <a:lstStyle/>
            <a:p>
              <a:endParaRPr lang="zh-CN" altLang="en-US"/>
            </a:p>
          </p:txBody>
        </p:sp>
        <p:sp>
          <p:nvSpPr>
            <p:cNvPr id="67" name="Rectangle 65"/>
            <p:cNvSpPr>
              <a:spLocks noChangeArrowheads="1"/>
            </p:cNvSpPr>
            <p:nvPr/>
          </p:nvSpPr>
          <p:spPr bwMode="auto">
            <a:xfrm>
              <a:off x="552" y="2280"/>
              <a:ext cx="420" cy="239"/>
            </a:xfrm>
            <a:prstGeom prst="rect">
              <a:avLst/>
            </a:prstGeom>
            <a:noFill/>
            <a:ln w="9525">
              <a:noFill/>
              <a:miter lim="800000"/>
              <a:headEnd/>
              <a:tailEnd/>
            </a:ln>
            <a:effectLst/>
          </p:spPr>
          <p:txBody>
            <a:bodyPr wrap="none" lIns="103548" tIns="51774" rIns="103548" bIns="51774">
              <a:spAutoFit/>
            </a:bodyPr>
            <a:lstStyle/>
            <a:p>
              <a:pPr defTabSz="1028700" eaLnBrk="0" hangingPunct="0"/>
              <a:r>
                <a:rPr kumimoji="0" lang="zh-CN" altLang="en-US" sz="1800" b="1">
                  <a:solidFill>
                    <a:srgbClr val="000000"/>
                  </a:solidFill>
                  <a:latin typeface="Arial" pitchFamily="34" charset="0"/>
                </a:rPr>
                <a:t>单播</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组播原理</a:t>
            </a:r>
            <a:r>
              <a:rPr lang="en-US" altLang="zh-CN" dirty="0" smtClean="0"/>
              <a:t>-</a:t>
            </a:r>
            <a:r>
              <a:rPr lang="zh-CN" altLang="en-US" dirty="0" smtClean="0"/>
              <a:t>为什么需要组播 </a:t>
            </a:r>
            <a:r>
              <a:rPr lang="en-US" altLang="zh-CN" dirty="0" smtClean="0"/>
              <a:t>VS </a:t>
            </a:r>
            <a:r>
              <a:rPr lang="zh-CN" altLang="en-US" dirty="0" smtClean="0"/>
              <a:t>广</a:t>
            </a:r>
            <a:r>
              <a:rPr lang="zh-CN" altLang="en-US" dirty="0" smtClean="0"/>
              <a:t>播</a:t>
            </a:r>
            <a:endParaRPr lang="zh-CN" altLang="en-US" dirty="0"/>
          </a:p>
        </p:txBody>
      </p:sp>
      <p:sp>
        <p:nvSpPr>
          <p:cNvPr id="4" name="灯片编号占位符 3"/>
          <p:cNvSpPr>
            <a:spLocks noGrp="1"/>
          </p:cNvSpPr>
          <p:nvPr>
            <p:ph type="sldNum" sz="quarter" idx="10"/>
          </p:nvPr>
        </p:nvSpPr>
        <p:spPr/>
        <p:txBody>
          <a:bodyPr/>
          <a:lstStyle/>
          <a:p>
            <a:r>
              <a:rPr lang="en-US" altLang="zh-CN" smtClean="0"/>
              <a:t>Page</a:t>
            </a:r>
            <a:fld id="{9FBC4BA4-11D6-42D2-940C-A2A061BF38DC}" type="slidenum">
              <a:rPr lang="en-US" altLang="zh-CN" smtClean="0"/>
              <a:pPr/>
              <a:t>10</a:t>
            </a:fld>
            <a:endParaRPr lang="en-US" altLang="zh-CN"/>
          </a:p>
        </p:txBody>
      </p:sp>
      <p:sp>
        <p:nvSpPr>
          <p:cNvPr id="68" name="Rectangle 3"/>
          <p:cNvSpPr>
            <a:spLocks noChangeArrowheads="1"/>
          </p:cNvSpPr>
          <p:nvPr/>
        </p:nvSpPr>
        <p:spPr bwMode="auto">
          <a:xfrm>
            <a:off x="827088" y="1172741"/>
            <a:ext cx="7543800" cy="609600"/>
          </a:xfrm>
          <a:prstGeom prst="rect">
            <a:avLst/>
          </a:prstGeom>
          <a:noFill/>
          <a:ln w="9525">
            <a:noFill/>
            <a:miter lim="800000"/>
            <a:headEnd/>
            <a:tailEnd/>
          </a:ln>
          <a:effectLst/>
        </p:spPr>
        <p:txBody>
          <a:bodyPr/>
          <a:lstStyle/>
          <a:p>
            <a:pPr lvl="1" algn="l"/>
            <a:r>
              <a:rPr lang="zh-CN" altLang="en-US" dirty="0">
                <a:solidFill>
                  <a:srgbClr val="003366"/>
                </a:solidFill>
              </a:rPr>
              <a:t>广播不能跨网</a:t>
            </a:r>
            <a:r>
              <a:rPr lang="zh-CN" altLang="en-US" dirty="0" smtClean="0">
                <a:solidFill>
                  <a:srgbClr val="003366"/>
                </a:solidFill>
              </a:rPr>
              <a:t>段，网段内所有设备都能收到广播（带宽浪费）</a:t>
            </a:r>
            <a:endParaRPr lang="zh-CN" altLang="en-US" dirty="0">
              <a:solidFill>
                <a:srgbClr val="003366"/>
              </a:solidFill>
            </a:endParaRPr>
          </a:p>
        </p:txBody>
      </p:sp>
      <p:sp>
        <p:nvSpPr>
          <p:cNvPr id="69" name="Rectangle 4"/>
          <p:cNvSpPr>
            <a:spLocks noChangeArrowheads="1"/>
          </p:cNvSpPr>
          <p:nvPr/>
        </p:nvSpPr>
        <p:spPr bwMode="auto">
          <a:xfrm>
            <a:off x="827087" y="1658235"/>
            <a:ext cx="7820523" cy="609600"/>
          </a:xfrm>
          <a:prstGeom prst="rect">
            <a:avLst/>
          </a:prstGeom>
          <a:noFill/>
          <a:ln w="9525">
            <a:noFill/>
            <a:miter lim="800000"/>
            <a:headEnd/>
            <a:tailEnd/>
          </a:ln>
          <a:effectLst/>
        </p:spPr>
        <p:txBody>
          <a:bodyPr/>
          <a:lstStyle/>
          <a:p>
            <a:pPr lvl="1" algn="l"/>
            <a:r>
              <a:rPr lang="zh-CN" altLang="en-US" dirty="0">
                <a:solidFill>
                  <a:srgbClr val="003366"/>
                </a:solidFill>
                <a:latin typeface="Times New Roman" pitchFamily="18" charset="0"/>
              </a:rPr>
              <a:t>网段内所有设备都会处理广播</a:t>
            </a:r>
            <a:r>
              <a:rPr lang="zh-CN" altLang="en-US" dirty="0" smtClean="0">
                <a:solidFill>
                  <a:srgbClr val="003366"/>
                </a:solidFill>
                <a:latin typeface="Times New Roman" pitchFamily="18" charset="0"/>
              </a:rPr>
              <a:t>，有需要的设</a:t>
            </a:r>
            <a:r>
              <a:rPr lang="zh-CN" altLang="en-US" dirty="0">
                <a:solidFill>
                  <a:srgbClr val="003366"/>
                </a:solidFill>
                <a:latin typeface="Times New Roman" pitchFamily="18" charset="0"/>
              </a:rPr>
              <a:t>备处理组</a:t>
            </a:r>
            <a:r>
              <a:rPr lang="zh-CN" altLang="en-US" dirty="0" smtClean="0">
                <a:solidFill>
                  <a:srgbClr val="003366"/>
                </a:solidFill>
                <a:latin typeface="Times New Roman" pitchFamily="18" charset="0"/>
              </a:rPr>
              <a:t>播，网络设备按需进行组播转发</a:t>
            </a:r>
            <a:endParaRPr lang="zh-CN" altLang="en-US" dirty="0">
              <a:solidFill>
                <a:srgbClr val="003366"/>
              </a:solidFill>
              <a:latin typeface="Times New Roman" pitchFamily="18" charset="0"/>
            </a:endParaRPr>
          </a:p>
        </p:txBody>
      </p:sp>
      <p:sp>
        <p:nvSpPr>
          <p:cNvPr id="70" name="Rectangle 6"/>
          <p:cNvSpPr>
            <a:spLocks noChangeArrowheads="1"/>
          </p:cNvSpPr>
          <p:nvPr/>
        </p:nvSpPr>
        <p:spPr bwMode="auto">
          <a:xfrm>
            <a:off x="827088" y="2433792"/>
            <a:ext cx="7543800" cy="609600"/>
          </a:xfrm>
          <a:prstGeom prst="rect">
            <a:avLst/>
          </a:prstGeom>
          <a:noFill/>
          <a:ln w="9525">
            <a:noFill/>
            <a:miter lim="800000"/>
            <a:headEnd/>
            <a:tailEnd/>
          </a:ln>
          <a:effectLst/>
        </p:spPr>
        <p:txBody>
          <a:bodyPr/>
          <a:lstStyle/>
          <a:p>
            <a:pPr lvl="1" algn="l"/>
            <a:r>
              <a:rPr lang="zh-CN" altLang="en-US" dirty="0">
                <a:solidFill>
                  <a:srgbClr val="CC0000"/>
                </a:solidFill>
                <a:latin typeface="Times New Roman" pitchFamily="18" charset="0"/>
              </a:rPr>
              <a:t>讨论：你觉得哪些应用可以使用组播？</a:t>
            </a:r>
          </a:p>
        </p:txBody>
      </p:sp>
      <p:sp>
        <p:nvSpPr>
          <p:cNvPr id="71" name="Rectangle 3"/>
          <p:cNvSpPr txBox="1">
            <a:spLocks noChangeArrowheads="1"/>
          </p:cNvSpPr>
          <p:nvPr/>
        </p:nvSpPr>
        <p:spPr bwMode="auto">
          <a:xfrm>
            <a:off x="1293223" y="2959962"/>
            <a:ext cx="3941763" cy="2892199"/>
          </a:xfrm>
          <a:prstGeom prst="rect">
            <a:avLst/>
          </a:prstGeom>
          <a:noFill/>
          <a:ln w="9525">
            <a:noFill/>
            <a:miter lim="800000"/>
            <a:headEnd/>
            <a:tailEnd/>
          </a:ln>
        </p:spPr>
        <p:txBody>
          <a:bodyPr vert="horz" wrap="square" lIns="80127" tIns="40065" rIns="80127" bIns="40065" numCol="1" anchor="t" anchorCtr="0" compatLnSpc="1">
            <a:prstTxWarp prst="textNoShape">
              <a:avLst/>
            </a:prstTxWarp>
          </a:bodyPr>
          <a:lstStyle/>
          <a:p>
            <a:pPr marL="301625" marR="0" lvl="0" indent="-301625" algn="l" defTabSz="801688" rtl="0" eaLnBrk="1" fontAlgn="base" latinLnBrk="0" hangingPunct="1">
              <a:lnSpc>
                <a:spcPct val="140000"/>
              </a:lnSpc>
              <a:spcBef>
                <a:spcPct val="30000"/>
              </a:spcBef>
              <a:spcAft>
                <a:spcPct val="0"/>
              </a:spcAft>
              <a:buClr>
                <a:srgbClr val="808080"/>
              </a:buClr>
              <a:buSzPct val="60000"/>
              <a:buFont typeface="Wingdings" pitchFamily="2" charset="2"/>
              <a:buChar char="l"/>
              <a:tabLst/>
              <a:defRPr/>
            </a:pPr>
            <a:r>
              <a:rPr kumimoji="0" lang="en-US" altLang="zh-CN" sz="1600" b="1" i="0" u="none" strike="noStrike" kern="0" cap="none" spc="0" normalizeH="0" baseline="0" noProof="0" dirty="0" smtClean="0">
                <a:ln>
                  <a:noFill/>
                </a:ln>
                <a:solidFill>
                  <a:schemeClr val="tx1"/>
                </a:solidFill>
                <a:effectLst/>
                <a:uLnTx/>
                <a:uFillTx/>
                <a:latin typeface="+mn-lt"/>
                <a:ea typeface="+mn-ea"/>
                <a:cs typeface="+mn-cs"/>
              </a:rPr>
              <a:t> </a:t>
            </a:r>
            <a:r>
              <a:rPr kumimoji="0" lang="zh-CN" altLang="en-US" sz="1600" b="1" i="0" u="none" strike="noStrike" kern="0" cap="none" spc="0" normalizeH="0" baseline="0" noProof="0" dirty="0" smtClean="0">
                <a:ln>
                  <a:noFill/>
                </a:ln>
                <a:solidFill>
                  <a:schemeClr val="tx1"/>
                </a:solidFill>
                <a:effectLst/>
                <a:uLnTx/>
                <a:uFillTx/>
                <a:latin typeface="+mn-lt"/>
                <a:ea typeface="+mn-ea"/>
                <a:cs typeface="+mn-cs"/>
              </a:rPr>
              <a:t>多媒体</a:t>
            </a:r>
          </a:p>
          <a:p>
            <a:pPr marL="654050" marR="0" lvl="1" indent="-252413" algn="l" defTabSz="801688" rtl="0" eaLnBrk="1" fontAlgn="base" latinLnBrk="0" hangingPunct="1">
              <a:lnSpc>
                <a:spcPct val="140000"/>
              </a:lnSpc>
              <a:spcBef>
                <a:spcPct val="30000"/>
              </a:spcBef>
              <a:spcAft>
                <a:spcPct val="0"/>
              </a:spcAft>
              <a:buClr>
                <a:srgbClr val="080808"/>
              </a:buClr>
              <a:buSzPct val="50000"/>
              <a:buFont typeface="Wingdings" pitchFamily="2" charset="2"/>
              <a:buChar char="p"/>
              <a:tabLst/>
              <a:defRPr/>
            </a:pPr>
            <a:r>
              <a:rPr kumimoji="0" lang="zh-CN" altLang="en-US" sz="1600" b="0" i="0" u="none" strike="noStrike" kern="0" cap="none" spc="0" normalizeH="0" baseline="0" noProof="0" dirty="0" smtClean="0">
                <a:ln>
                  <a:noFill/>
                </a:ln>
                <a:solidFill>
                  <a:schemeClr val="tx1"/>
                </a:solidFill>
                <a:effectLst/>
                <a:uLnTx/>
                <a:uFillTx/>
                <a:latin typeface="+mn-lt"/>
                <a:ea typeface="+mn-ea"/>
              </a:rPr>
              <a:t>流媒体</a:t>
            </a:r>
          </a:p>
          <a:p>
            <a:pPr marL="654050" marR="0" lvl="1" indent="-252413" algn="l" defTabSz="801688" rtl="0" eaLnBrk="1" fontAlgn="base" latinLnBrk="0" hangingPunct="1">
              <a:lnSpc>
                <a:spcPct val="140000"/>
              </a:lnSpc>
              <a:spcBef>
                <a:spcPct val="30000"/>
              </a:spcBef>
              <a:spcAft>
                <a:spcPct val="0"/>
              </a:spcAft>
              <a:buClr>
                <a:srgbClr val="080808"/>
              </a:buClr>
              <a:buSzPct val="50000"/>
              <a:buFont typeface="Wingdings" pitchFamily="2" charset="2"/>
              <a:buChar char="p"/>
              <a:tabLst/>
              <a:defRPr/>
            </a:pPr>
            <a:r>
              <a:rPr kumimoji="0" lang="zh-CN" altLang="en-US" sz="1600" b="0" i="0" u="none" strike="noStrike" kern="0" cap="none" spc="0" normalizeH="0" baseline="0" noProof="0" dirty="0" smtClean="0">
                <a:ln>
                  <a:noFill/>
                </a:ln>
                <a:solidFill>
                  <a:schemeClr val="tx1"/>
                </a:solidFill>
                <a:effectLst/>
                <a:uLnTx/>
                <a:uFillTx/>
                <a:latin typeface="+mn-lt"/>
                <a:ea typeface="+mn-ea"/>
              </a:rPr>
              <a:t>远程培训</a:t>
            </a:r>
            <a:endParaRPr kumimoji="0" lang="zh-CN" altLang="zh-CN" sz="1600" b="0" i="0" u="none" strike="noStrike" kern="0" cap="none" spc="0" normalizeH="0" baseline="0" noProof="0" dirty="0" smtClean="0">
              <a:ln>
                <a:noFill/>
              </a:ln>
              <a:solidFill>
                <a:schemeClr val="tx1"/>
              </a:solidFill>
              <a:effectLst/>
              <a:uLnTx/>
              <a:uFillTx/>
              <a:latin typeface="+mn-lt"/>
              <a:ea typeface="+mn-ea"/>
            </a:endParaRPr>
          </a:p>
          <a:p>
            <a:pPr marL="654050" marR="0" lvl="1" indent="-252413" algn="l" defTabSz="801688" rtl="0" eaLnBrk="1" fontAlgn="base" latinLnBrk="0" hangingPunct="1">
              <a:lnSpc>
                <a:spcPct val="140000"/>
              </a:lnSpc>
              <a:spcBef>
                <a:spcPct val="30000"/>
              </a:spcBef>
              <a:spcAft>
                <a:spcPct val="0"/>
              </a:spcAft>
              <a:buClr>
                <a:srgbClr val="080808"/>
              </a:buClr>
              <a:buSzPct val="50000"/>
              <a:buFont typeface="Wingdings" pitchFamily="2" charset="2"/>
              <a:buChar char="p"/>
              <a:tabLst/>
              <a:defRPr/>
            </a:pPr>
            <a:r>
              <a:rPr kumimoji="0" lang="zh-CN" altLang="en-US" sz="1600" b="0" i="0" u="none" strike="noStrike" kern="0" cap="none" spc="0" normalizeH="0" baseline="0" noProof="0" dirty="0" smtClean="0">
                <a:ln>
                  <a:noFill/>
                </a:ln>
                <a:solidFill>
                  <a:schemeClr val="tx1"/>
                </a:solidFill>
                <a:effectLst/>
                <a:uLnTx/>
                <a:uFillTx/>
                <a:latin typeface="+mn-lt"/>
                <a:ea typeface="+mn-ea"/>
              </a:rPr>
              <a:t>视频</a:t>
            </a:r>
            <a:r>
              <a:rPr kumimoji="0" lang="en-US" altLang="zh-CN" sz="1600" b="0" i="0" u="none" strike="noStrike" kern="0" cap="none" spc="0" normalizeH="0" baseline="0" noProof="0" dirty="0" smtClean="0">
                <a:ln>
                  <a:noFill/>
                </a:ln>
                <a:solidFill>
                  <a:schemeClr val="tx1"/>
                </a:solidFill>
                <a:effectLst/>
                <a:uLnTx/>
                <a:uFillTx/>
                <a:latin typeface="+mn-lt"/>
                <a:ea typeface="+mn-ea"/>
              </a:rPr>
              <a:t>/</a:t>
            </a:r>
            <a:r>
              <a:rPr kumimoji="0" lang="zh-CN" altLang="en-US" sz="1600" b="0" i="0" u="none" strike="noStrike" kern="0" cap="none" spc="0" normalizeH="0" baseline="0" noProof="0" dirty="0" smtClean="0">
                <a:ln>
                  <a:noFill/>
                </a:ln>
                <a:solidFill>
                  <a:schemeClr val="tx1"/>
                </a:solidFill>
                <a:effectLst/>
                <a:uLnTx/>
                <a:uFillTx/>
                <a:latin typeface="+mn-lt"/>
                <a:ea typeface="+mn-ea"/>
              </a:rPr>
              <a:t>音频会议</a:t>
            </a:r>
            <a:endParaRPr kumimoji="0" lang="zh-CN" altLang="zh-CN" sz="1600" b="0" i="0" u="none" strike="noStrike" kern="0" cap="none" spc="0" normalizeH="0" baseline="0" noProof="0" dirty="0" smtClean="0">
              <a:ln>
                <a:noFill/>
              </a:ln>
              <a:solidFill>
                <a:schemeClr val="tx1"/>
              </a:solidFill>
              <a:effectLst/>
              <a:uLnTx/>
              <a:uFillTx/>
              <a:latin typeface="+mn-lt"/>
              <a:ea typeface="+mn-ea"/>
            </a:endParaRPr>
          </a:p>
          <a:p>
            <a:pPr marL="301625" marR="0" lvl="0" indent="-301625" algn="l" defTabSz="801688" rtl="0" eaLnBrk="1" fontAlgn="base" latinLnBrk="0" hangingPunct="1">
              <a:lnSpc>
                <a:spcPct val="140000"/>
              </a:lnSpc>
              <a:spcBef>
                <a:spcPct val="30000"/>
              </a:spcBef>
              <a:spcAft>
                <a:spcPct val="0"/>
              </a:spcAft>
              <a:buClr>
                <a:srgbClr val="808080"/>
              </a:buClr>
              <a:buSzPct val="60000"/>
              <a:buFont typeface="Wingdings" pitchFamily="2" charset="2"/>
              <a:buChar char="l"/>
              <a:tabLst/>
              <a:defRPr/>
            </a:pPr>
            <a:r>
              <a:rPr kumimoji="0" lang="zh-CN" altLang="en-US" sz="1600" b="1" i="0" u="none" strike="noStrike" kern="0" cap="none" spc="0" normalizeH="0" baseline="0" noProof="0" dirty="0" smtClean="0">
                <a:ln>
                  <a:noFill/>
                </a:ln>
                <a:solidFill>
                  <a:schemeClr val="tx1"/>
                </a:solidFill>
                <a:effectLst/>
                <a:uLnTx/>
                <a:uFillTx/>
                <a:latin typeface="+mn-lt"/>
                <a:ea typeface="+mn-ea"/>
                <a:cs typeface="+mn-cs"/>
              </a:rPr>
              <a:t> 网络游戏</a:t>
            </a:r>
          </a:p>
          <a:p>
            <a:pPr marL="301625" marR="0" lvl="0" indent="-301625" algn="l" defTabSz="801688" rtl="0" eaLnBrk="1" fontAlgn="base" latinLnBrk="0" hangingPunct="1">
              <a:lnSpc>
                <a:spcPct val="140000"/>
              </a:lnSpc>
              <a:spcBef>
                <a:spcPct val="30000"/>
              </a:spcBef>
              <a:spcAft>
                <a:spcPct val="0"/>
              </a:spcAft>
              <a:buClr>
                <a:srgbClr val="808080"/>
              </a:buClr>
              <a:buSzPct val="60000"/>
              <a:buFont typeface="Wingdings" pitchFamily="2" charset="2"/>
              <a:buChar char="l"/>
              <a:tabLst/>
              <a:defRPr/>
            </a:pPr>
            <a:r>
              <a:rPr kumimoji="0" lang="zh-CN" altLang="en-US" sz="1600" b="1" i="0" u="none" strike="noStrike" kern="0" cap="none" spc="0" normalizeH="0" baseline="0" noProof="0" dirty="0" smtClean="0">
                <a:ln>
                  <a:noFill/>
                </a:ln>
                <a:solidFill>
                  <a:schemeClr val="tx1"/>
                </a:solidFill>
                <a:effectLst/>
                <a:uLnTx/>
                <a:uFillTx/>
                <a:latin typeface="+mn-lt"/>
                <a:ea typeface="+mn-ea"/>
                <a:cs typeface="+mn-cs"/>
              </a:rPr>
              <a:t> 金融应用（股票）</a:t>
            </a:r>
          </a:p>
          <a:p>
            <a:pPr marL="301625" marR="0" lvl="0" indent="-301625" algn="l" defTabSz="801688" rtl="0" eaLnBrk="1" fontAlgn="base" latinLnBrk="0" hangingPunct="1">
              <a:lnSpc>
                <a:spcPct val="140000"/>
              </a:lnSpc>
              <a:spcBef>
                <a:spcPct val="30000"/>
              </a:spcBef>
              <a:spcAft>
                <a:spcPct val="0"/>
              </a:spcAft>
              <a:buClr>
                <a:srgbClr val="808080"/>
              </a:buClr>
              <a:buSzPct val="60000"/>
              <a:buFont typeface="Wingdings" pitchFamily="2" charset="2"/>
              <a:buChar char="l"/>
              <a:tabLst/>
              <a:defRPr/>
            </a:pPr>
            <a:r>
              <a:rPr kumimoji="0" lang="zh-CN" altLang="en-US" sz="1600" b="1" i="0" u="none" strike="noStrike" kern="0" cap="none" spc="0" normalizeH="0" baseline="0" noProof="0" dirty="0" smtClean="0">
                <a:ln>
                  <a:noFill/>
                </a:ln>
                <a:solidFill>
                  <a:schemeClr val="tx1"/>
                </a:solidFill>
                <a:effectLst/>
                <a:uLnTx/>
                <a:uFillTx/>
                <a:latin typeface="+mn-lt"/>
                <a:ea typeface="+mn-ea"/>
                <a:cs typeface="+mn-cs"/>
              </a:rPr>
              <a:t> 任何的“单到多”数据发布应用</a:t>
            </a:r>
            <a:endParaRPr kumimoji="0" lang="zh-CN" altLang="en-US" sz="16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linds(horizontal)">
                                      <p:cBhvr>
                                        <p:cTn id="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62D0E5CD-B7F6-4C01-9BB5-09705108FD79}" type="slidenum">
              <a:rPr lang="de-DE">
                <a:solidFill>
                  <a:srgbClr val="000000"/>
                </a:solidFill>
              </a:rPr>
              <a:pPr/>
              <a:t>11</a:t>
            </a:fld>
            <a:endParaRPr lang="en-GB">
              <a:solidFill>
                <a:srgbClr val="000000"/>
              </a:solidFill>
            </a:endParaRPr>
          </a:p>
        </p:txBody>
      </p:sp>
      <p:sp>
        <p:nvSpPr>
          <p:cNvPr id="315395" name="Rectangle 3"/>
          <p:cNvSpPr>
            <a:spLocks noGrp="1" noChangeArrowheads="1"/>
          </p:cNvSpPr>
          <p:nvPr>
            <p:ph type="body" idx="1"/>
          </p:nvPr>
        </p:nvSpPr>
        <p:spPr>
          <a:xfrm>
            <a:off x="798513" y="1243013"/>
            <a:ext cx="6581775" cy="1187450"/>
          </a:xfrm>
        </p:spPr>
        <p:txBody>
          <a:bodyPr/>
          <a:lstStyle/>
          <a:p>
            <a:pPr marL="742950" lvl="1"/>
            <a:r>
              <a:rPr lang="zh-CN" altLang="en-US" sz="2400"/>
              <a:t>使用</a:t>
            </a:r>
            <a:r>
              <a:rPr lang="en-US" altLang="zh-CN" sz="2400"/>
              <a:t>D</a:t>
            </a:r>
            <a:r>
              <a:rPr lang="zh-CN" altLang="en-US" sz="2400"/>
              <a:t>类</a:t>
            </a:r>
            <a:r>
              <a:rPr lang="en-US" altLang="zh-CN" sz="2400"/>
              <a:t>IP</a:t>
            </a:r>
            <a:r>
              <a:rPr lang="zh-CN" altLang="en-US" sz="2400"/>
              <a:t>地址</a:t>
            </a:r>
          </a:p>
          <a:p>
            <a:pPr marL="742950" lvl="1" algn="l"/>
            <a:r>
              <a:rPr lang="zh-CN" altLang="en-US" sz="2400"/>
              <a:t>地址范围</a:t>
            </a:r>
            <a:r>
              <a:rPr lang="en-US" altLang="zh-CN" sz="2400">
                <a:solidFill>
                  <a:schemeClr val="accent2"/>
                </a:solidFill>
              </a:rPr>
              <a:t>224.0.0.0 </a:t>
            </a:r>
            <a:r>
              <a:rPr lang="zh-CN" altLang="en-US" sz="2400">
                <a:solidFill>
                  <a:schemeClr val="accent2"/>
                </a:solidFill>
              </a:rPr>
              <a:t>－ </a:t>
            </a:r>
            <a:r>
              <a:rPr lang="en-US" altLang="zh-CN" sz="2400">
                <a:solidFill>
                  <a:schemeClr val="accent2"/>
                </a:solidFill>
              </a:rPr>
              <a:t>239.255.255.255</a:t>
            </a:r>
          </a:p>
        </p:txBody>
      </p:sp>
      <p:grpSp>
        <p:nvGrpSpPr>
          <p:cNvPr id="2" name="Group 4"/>
          <p:cNvGrpSpPr>
            <a:grpSpLocks/>
          </p:cNvGrpSpPr>
          <p:nvPr/>
        </p:nvGrpSpPr>
        <p:grpSpPr bwMode="auto">
          <a:xfrm>
            <a:off x="1030288" y="2681288"/>
            <a:ext cx="6602412" cy="1827212"/>
            <a:chOff x="1200" y="2175"/>
            <a:chExt cx="3888" cy="1503"/>
          </a:xfrm>
        </p:grpSpPr>
        <p:sp>
          <p:nvSpPr>
            <p:cNvPr id="315397" name="Text Box 5"/>
            <p:cNvSpPr txBox="1">
              <a:spLocks noChangeArrowheads="1"/>
            </p:cNvSpPr>
            <p:nvPr/>
          </p:nvSpPr>
          <p:spPr bwMode="auto">
            <a:xfrm>
              <a:off x="1680" y="2175"/>
              <a:ext cx="3408" cy="687"/>
            </a:xfrm>
            <a:prstGeom prst="rect">
              <a:avLst/>
            </a:prstGeom>
            <a:gradFill rotWithShape="0">
              <a:gsLst>
                <a:gs pos="0">
                  <a:srgbClr val="FFEFD1"/>
                </a:gs>
                <a:gs pos="64999">
                  <a:srgbClr val="F0EBD5"/>
                </a:gs>
                <a:gs pos="100000">
                  <a:srgbClr val="D1C39F"/>
                </a:gs>
              </a:gsLst>
              <a:path path="shape">
                <a:fillToRect l="50000" t="50000" r="50000" b="50000"/>
              </a:path>
            </a:gradFill>
            <a:ln w="12700">
              <a:solidFill>
                <a:srgbClr val="FFCC99"/>
              </a:solidFill>
              <a:miter lim="800000"/>
              <a:headEnd/>
              <a:tailEnd/>
            </a:ln>
            <a:effectLst>
              <a:outerShdw dist="107763" dir="2700000" algn="ctr" rotWithShape="0">
                <a:schemeClr val="bg2"/>
              </a:outerShdw>
            </a:effectLst>
          </p:spPr>
          <p:txBody>
            <a:bodyPr anchor="ctr">
              <a:spAutoFit/>
            </a:bodyPr>
            <a:lstStyle/>
            <a:p>
              <a:pPr algn="just" fontAlgn="base">
                <a:spcBef>
                  <a:spcPct val="50000"/>
                </a:spcBef>
              </a:pPr>
              <a:r>
                <a:rPr kumimoji="1" lang="en-US" altLang="zh-CN" sz="2400" b="1">
                  <a:solidFill>
                    <a:srgbClr val="FF3300"/>
                  </a:solidFill>
                  <a:latin typeface="Times New Roman" pitchFamily="18" charset="0"/>
                  <a:ea typeface="宋体" pitchFamily="2" charset="-122"/>
                </a:rPr>
                <a:t>1110</a:t>
              </a:r>
              <a:r>
                <a:rPr kumimoji="1" lang="en-US" altLang="zh-CN" sz="2400" b="1" u="sng">
                  <a:solidFill>
                    <a:srgbClr val="333399"/>
                  </a:solidFill>
                  <a:latin typeface="Times New Roman" pitchFamily="18" charset="0"/>
                  <a:ea typeface="宋体" pitchFamily="2" charset="-122"/>
                </a:rPr>
                <a:t>0000 00000000 00000000 00000000</a:t>
              </a:r>
              <a:r>
                <a:rPr kumimoji="1" lang="en-US" altLang="zh-CN" sz="2400" b="1" u="sng">
                  <a:solidFill>
                    <a:srgbClr val="000000"/>
                  </a:solidFill>
                  <a:latin typeface="Times New Roman" pitchFamily="18" charset="0"/>
                  <a:ea typeface="宋体" pitchFamily="2" charset="-122"/>
                </a:rPr>
                <a:t/>
              </a:r>
              <a:br>
                <a:rPr kumimoji="1" lang="en-US" altLang="zh-CN" sz="2400" b="1" u="sng">
                  <a:solidFill>
                    <a:srgbClr val="000000"/>
                  </a:solidFill>
                  <a:latin typeface="Times New Roman" pitchFamily="18" charset="0"/>
                  <a:ea typeface="宋体" pitchFamily="2" charset="-122"/>
                </a:rPr>
              </a:br>
              <a:r>
                <a:rPr kumimoji="1" lang="en-US" altLang="zh-CN" sz="2400" b="1">
                  <a:solidFill>
                    <a:srgbClr val="000000"/>
                  </a:solidFill>
                  <a:latin typeface="Times New Roman" pitchFamily="18" charset="0"/>
                  <a:ea typeface="宋体" pitchFamily="2" charset="-122"/>
                </a:rPr>
                <a:t>     224     .       0       .       0       .       0</a:t>
              </a:r>
            </a:p>
          </p:txBody>
        </p:sp>
        <p:sp>
          <p:nvSpPr>
            <p:cNvPr id="315398" name="Text Box 6"/>
            <p:cNvSpPr txBox="1">
              <a:spLocks noChangeArrowheads="1"/>
            </p:cNvSpPr>
            <p:nvPr/>
          </p:nvSpPr>
          <p:spPr bwMode="auto">
            <a:xfrm>
              <a:off x="1680" y="2991"/>
              <a:ext cx="3408" cy="687"/>
            </a:xfrm>
            <a:prstGeom prst="rect">
              <a:avLst/>
            </a:prstGeom>
            <a:gradFill rotWithShape="0">
              <a:gsLst>
                <a:gs pos="0">
                  <a:srgbClr val="FFEFD1"/>
                </a:gs>
                <a:gs pos="64999">
                  <a:srgbClr val="F0EBD5"/>
                </a:gs>
                <a:gs pos="100000">
                  <a:srgbClr val="D1C39F"/>
                </a:gs>
              </a:gsLst>
              <a:path path="shape">
                <a:fillToRect l="50000" t="50000" r="50000" b="50000"/>
              </a:path>
            </a:gradFill>
            <a:ln w="12700">
              <a:solidFill>
                <a:srgbClr val="FFCC99"/>
              </a:solidFill>
              <a:miter lim="800000"/>
              <a:headEnd/>
              <a:tailEnd/>
            </a:ln>
            <a:effectLst>
              <a:outerShdw dist="107763" dir="2700000" algn="ctr" rotWithShape="0">
                <a:schemeClr val="bg2"/>
              </a:outerShdw>
            </a:effectLst>
          </p:spPr>
          <p:txBody>
            <a:bodyPr anchor="ctr">
              <a:spAutoFit/>
            </a:bodyPr>
            <a:lstStyle/>
            <a:p>
              <a:pPr algn="just" fontAlgn="base">
                <a:spcBef>
                  <a:spcPct val="50000"/>
                </a:spcBef>
              </a:pPr>
              <a:r>
                <a:rPr kumimoji="1" lang="en-US" altLang="zh-CN" sz="2400" b="1">
                  <a:solidFill>
                    <a:srgbClr val="FF3300"/>
                  </a:solidFill>
                  <a:latin typeface="Times New Roman" pitchFamily="18" charset="0"/>
                  <a:ea typeface="宋体" pitchFamily="2" charset="-122"/>
                </a:rPr>
                <a:t>1110</a:t>
              </a:r>
              <a:r>
                <a:rPr kumimoji="1" lang="en-US" altLang="zh-CN" sz="2400" b="1" u="sng">
                  <a:solidFill>
                    <a:srgbClr val="333399"/>
                  </a:solidFill>
                  <a:latin typeface="Times New Roman" pitchFamily="18" charset="0"/>
                  <a:ea typeface="宋体" pitchFamily="2" charset="-122"/>
                </a:rPr>
                <a:t>1111 11111111 11111111 11111111</a:t>
              </a:r>
              <a:br>
                <a:rPr kumimoji="1" lang="en-US" altLang="zh-CN" sz="2400" b="1" u="sng">
                  <a:solidFill>
                    <a:srgbClr val="333399"/>
                  </a:solidFill>
                  <a:latin typeface="Times New Roman" pitchFamily="18" charset="0"/>
                  <a:ea typeface="宋体" pitchFamily="2" charset="-122"/>
                </a:rPr>
              </a:br>
              <a:r>
                <a:rPr kumimoji="1" lang="en-US" altLang="zh-CN" sz="2400" b="1">
                  <a:solidFill>
                    <a:srgbClr val="000000"/>
                  </a:solidFill>
                  <a:latin typeface="Times New Roman" pitchFamily="18" charset="0"/>
                  <a:ea typeface="宋体" pitchFamily="2" charset="-122"/>
                </a:rPr>
                <a:t>     239     .      255      .   255     .     255</a:t>
              </a:r>
            </a:p>
          </p:txBody>
        </p:sp>
        <p:sp>
          <p:nvSpPr>
            <p:cNvPr id="315399" name="Line 7"/>
            <p:cNvSpPr>
              <a:spLocks noChangeShapeType="1"/>
            </p:cNvSpPr>
            <p:nvPr/>
          </p:nvSpPr>
          <p:spPr bwMode="auto">
            <a:xfrm flipH="1">
              <a:off x="1200" y="2256"/>
              <a:ext cx="384" cy="0"/>
            </a:xfrm>
            <a:prstGeom prst="line">
              <a:avLst/>
            </a:prstGeom>
            <a:noFill/>
            <a:ln w="76200">
              <a:solidFill>
                <a:srgbClr val="FFCC66"/>
              </a:solidFill>
              <a:round/>
              <a:headEnd/>
              <a:tailEnd/>
            </a:ln>
            <a:effectLst>
              <a:outerShdw dist="107763"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5400" name="Line 8"/>
            <p:cNvSpPr>
              <a:spLocks noChangeShapeType="1"/>
            </p:cNvSpPr>
            <p:nvPr/>
          </p:nvSpPr>
          <p:spPr bwMode="auto">
            <a:xfrm flipH="1" flipV="1">
              <a:off x="1392" y="2256"/>
              <a:ext cx="0" cy="1344"/>
            </a:xfrm>
            <a:prstGeom prst="line">
              <a:avLst/>
            </a:prstGeom>
            <a:noFill/>
            <a:ln w="76200">
              <a:solidFill>
                <a:srgbClr val="FFCC66"/>
              </a:solidFill>
              <a:round/>
              <a:headEnd type="arrow" w="med" len="med"/>
              <a:tailEnd type="arrow" w="med" len="med"/>
            </a:ln>
            <a:effectLst>
              <a:outerShdw dist="107763"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5401" name="Line 9"/>
            <p:cNvSpPr>
              <a:spLocks noChangeShapeType="1"/>
            </p:cNvSpPr>
            <p:nvPr/>
          </p:nvSpPr>
          <p:spPr bwMode="auto">
            <a:xfrm flipH="1">
              <a:off x="1200" y="3600"/>
              <a:ext cx="384" cy="0"/>
            </a:xfrm>
            <a:prstGeom prst="line">
              <a:avLst/>
            </a:prstGeom>
            <a:noFill/>
            <a:ln w="76200">
              <a:solidFill>
                <a:srgbClr val="FFCC66"/>
              </a:solidFill>
              <a:round/>
              <a:headEnd/>
              <a:tailEnd/>
            </a:ln>
            <a:effectLst>
              <a:outerShdw dist="107763"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315403" name="Rectangle 11"/>
          <p:cNvSpPr>
            <a:spLocks noChangeArrowheads="1"/>
          </p:cNvSpPr>
          <p:nvPr/>
        </p:nvSpPr>
        <p:spPr bwMode="auto">
          <a:xfrm>
            <a:off x="444408" y="4698999"/>
            <a:ext cx="8582025" cy="1414417"/>
          </a:xfrm>
          <a:prstGeom prst="rect">
            <a:avLst/>
          </a:prstGeom>
          <a:noFill/>
          <a:ln w="9525">
            <a:noFill/>
            <a:miter lim="800000"/>
            <a:headEnd/>
            <a:tailEnd/>
          </a:ln>
          <a:effectLst/>
        </p:spPr>
        <p:txBody>
          <a:bodyPr lIns="106692" tIns="53346" rIns="106692" bIns="53346"/>
          <a:lstStyle/>
          <a:p>
            <a:pPr marL="195263" indent="-195263" algn="just" fontAlgn="base">
              <a:lnSpc>
                <a:spcPct val="140000"/>
              </a:lnSpc>
              <a:spcBef>
                <a:spcPct val="20000"/>
              </a:spcBef>
              <a:buClr>
                <a:srgbClr val="CCCCFF"/>
              </a:buClr>
              <a:buSzPct val="70000"/>
              <a:buFont typeface="Wingdings" pitchFamily="2" charset="2"/>
              <a:buNone/>
            </a:pPr>
            <a:r>
              <a:rPr kumimoji="1" lang="zh-CN" altLang="en-US" sz="2000" b="1" dirty="0">
                <a:solidFill>
                  <a:srgbClr val="3333CC"/>
                </a:solidFill>
                <a:latin typeface="Arial" pitchFamily="34" charset="0"/>
                <a:ea typeface="宋体" pitchFamily="2" charset="-122"/>
              </a:rPr>
              <a:t>？判断 </a:t>
            </a:r>
          </a:p>
          <a:p>
            <a:pPr marL="195263" indent="-195263" algn="just" fontAlgn="base">
              <a:lnSpc>
                <a:spcPct val="140000"/>
              </a:lnSpc>
              <a:spcBef>
                <a:spcPct val="20000"/>
              </a:spcBef>
              <a:buClr>
                <a:srgbClr val="CCCCFF"/>
              </a:buClr>
              <a:buSzPct val="70000"/>
              <a:buFont typeface="Wingdings" pitchFamily="2" charset="2"/>
              <a:buChar char="l"/>
            </a:pPr>
            <a:r>
              <a:rPr kumimoji="1" lang="zh-CN" altLang="en-US" sz="2000" b="1" dirty="0">
                <a:solidFill>
                  <a:srgbClr val="3333CC"/>
                </a:solidFill>
                <a:latin typeface="Arial" pitchFamily="34" charset="0"/>
                <a:ea typeface="宋体" pitchFamily="2" charset="-122"/>
              </a:rPr>
              <a:t>组播报文的目的地址必须为组播地址，源地址为单播地址。（对？错？）</a:t>
            </a:r>
          </a:p>
        </p:txBody>
      </p:sp>
      <p:sp>
        <p:nvSpPr>
          <p:cNvPr id="15" name="标题 1"/>
          <p:cNvSpPr>
            <a:spLocks noGrp="1"/>
          </p:cNvSpPr>
          <p:nvPr>
            <p:ph type="title"/>
          </p:nvPr>
        </p:nvSpPr>
        <p:spPr>
          <a:xfrm>
            <a:off x="641350" y="358775"/>
            <a:ext cx="7731125" cy="868363"/>
          </a:xfrm>
        </p:spPr>
        <p:txBody>
          <a:bodyPr/>
          <a:lstStyle/>
          <a:p>
            <a:r>
              <a:rPr lang="zh-CN" altLang="en-US" dirty="0" smtClean="0"/>
              <a:t>组播原理</a:t>
            </a:r>
            <a:r>
              <a:rPr lang="en-US" altLang="zh-CN" dirty="0" smtClean="0"/>
              <a:t>-</a:t>
            </a:r>
            <a:r>
              <a:rPr lang="zh-CN" altLang="en-US" dirty="0" smtClean="0"/>
              <a:t>组播编址</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5403"/>
                                        </p:tgtEl>
                                        <p:attrNameLst>
                                          <p:attrName>style.visibility</p:attrName>
                                        </p:attrNameLst>
                                      </p:cBhvr>
                                      <p:to>
                                        <p:strVal val="visible"/>
                                      </p:to>
                                    </p:set>
                                    <p:animEffect transition="in" filter="blinds(horizontal)">
                                      <p:cBhvr>
                                        <p:cTn id="7" dur="500"/>
                                        <p:tgtEl>
                                          <p:spTgt spid="315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40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日期占位符 3"/>
          <p:cNvSpPr>
            <a:spLocks noGrp="1"/>
          </p:cNvSpPr>
          <p:nvPr>
            <p:ph type="dt" sz="half" idx="10"/>
          </p:nvPr>
        </p:nvSpPr>
        <p:spPr/>
        <p:txBody>
          <a:bodyPr/>
          <a:lstStyle/>
          <a:p>
            <a:endParaRPr lang="de-DE"/>
          </a:p>
          <a:p>
            <a:r>
              <a:rPr lang="de-DE"/>
              <a:t>Page </a:t>
            </a:r>
            <a:fld id="{5ADEF5E0-0315-4C5D-83EE-1D2CAAE8B25E}" type="slidenum">
              <a:rPr lang="de-DE"/>
              <a:pPr/>
              <a:t>12</a:t>
            </a:fld>
            <a:endParaRPr lang="en-GB"/>
          </a:p>
        </p:txBody>
      </p:sp>
      <p:sp>
        <p:nvSpPr>
          <p:cNvPr id="366594" name="Rectangle 2"/>
          <p:cNvSpPr>
            <a:spLocks noGrp="1" noChangeArrowheads="1"/>
          </p:cNvSpPr>
          <p:nvPr>
            <p:ph type="title"/>
          </p:nvPr>
        </p:nvSpPr>
        <p:spPr>
          <a:xfrm>
            <a:off x="812799" y="292100"/>
            <a:ext cx="4542971" cy="893763"/>
          </a:xfrm>
        </p:spPr>
        <p:txBody>
          <a:bodyPr/>
          <a:lstStyle/>
          <a:p>
            <a:r>
              <a:rPr lang="zh-CN" altLang="en-US" dirty="0" smtClean="0"/>
              <a:t>组播原理</a:t>
            </a:r>
            <a:r>
              <a:rPr lang="en-US" altLang="zh-CN" dirty="0" smtClean="0"/>
              <a:t>-</a:t>
            </a:r>
            <a:r>
              <a:rPr lang="zh-CN" altLang="en-US" dirty="0" smtClean="0"/>
              <a:t>组播地址分类</a:t>
            </a:r>
            <a:endParaRPr lang="zh-CN" altLang="en-US" dirty="0"/>
          </a:p>
        </p:txBody>
      </p:sp>
      <p:grpSp>
        <p:nvGrpSpPr>
          <p:cNvPr id="2" name="Group 23"/>
          <p:cNvGrpSpPr>
            <a:grpSpLocks/>
          </p:cNvGrpSpPr>
          <p:nvPr/>
        </p:nvGrpSpPr>
        <p:grpSpPr bwMode="auto">
          <a:xfrm>
            <a:off x="698500" y="1425575"/>
            <a:ext cx="5419725" cy="4310063"/>
            <a:chOff x="448" y="898"/>
            <a:chExt cx="3414" cy="2715"/>
          </a:xfrm>
        </p:grpSpPr>
        <p:sp>
          <p:nvSpPr>
            <p:cNvPr id="366595" name="Rectangle 3"/>
            <p:cNvSpPr>
              <a:spLocks noChangeArrowheads="1"/>
            </p:cNvSpPr>
            <p:nvPr/>
          </p:nvSpPr>
          <p:spPr bwMode="auto">
            <a:xfrm>
              <a:off x="2505" y="898"/>
              <a:ext cx="1239" cy="2715"/>
            </a:xfrm>
            <a:prstGeom prst="rect">
              <a:avLst/>
            </a:prstGeom>
            <a:solidFill>
              <a:srgbClr val="336666"/>
            </a:solidFill>
            <a:ln w="19050">
              <a:solidFill>
                <a:srgbClr val="336666"/>
              </a:solidFill>
              <a:miter lim="800000"/>
              <a:headEnd/>
              <a:tailEnd/>
            </a:ln>
            <a:effectLst/>
          </p:spPr>
          <p:txBody>
            <a:bodyPr lIns="73025" tIns="36512" rIns="73025" bIns="36512"/>
            <a:lstStyle/>
            <a:p>
              <a:endParaRPr lang="zh-CN" altLang="en-US"/>
            </a:p>
          </p:txBody>
        </p:sp>
        <p:sp>
          <p:nvSpPr>
            <p:cNvPr id="366596" name="Rectangle 4"/>
            <p:cNvSpPr>
              <a:spLocks noChangeArrowheads="1"/>
            </p:cNvSpPr>
            <p:nvPr/>
          </p:nvSpPr>
          <p:spPr bwMode="auto">
            <a:xfrm>
              <a:off x="571" y="898"/>
              <a:ext cx="1728" cy="2715"/>
            </a:xfrm>
            <a:prstGeom prst="rect">
              <a:avLst/>
            </a:prstGeom>
            <a:solidFill>
              <a:srgbClr val="336666"/>
            </a:solidFill>
            <a:ln w="19050">
              <a:solidFill>
                <a:srgbClr val="336666"/>
              </a:solidFill>
              <a:miter lim="800000"/>
              <a:headEnd/>
              <a:tailEnd/>
            </a:ln>
            <a:effectLst/>
          </p:spPr>
          <p:txBody>
            <a:bodyPr lIns="73025" tIns="36512" rIns="73025" bIns="36512"/>
            <a:lstStyle/>
            <a:p>
              <a:endParaRPr lang="zh-CN" altLang="en-US"/>
            </a:p>
          </p:txBody>
        </p:sp>
        <p:sp>
          <p:nvSpPr>
            <p:cNvPr id="366597" name="Rectangle 5"/>
            <p:cNvSpPr>
              <a:spLocks noChangeArrowheads="1"/>
            </p:cNvSpPr>
            <p:nvPr/>
          </p:nvSpPr>
          <p:spPr bwMode="auto">
            <a:xfrm>
              <a:off x="448" y="2687"/>
              <a:ext cx="3413" cy="391"/>
            </a:xfrm>
            <a:prstGeom prst="rect">
              <a:avLst/>
            </a:prstGeom>
            <a:solidFill>
              <a:srgbClr val="339999"/>
            </a:solidFill>
            <a:ln w="15875">
              <a:noFill/>
              <a:miter lim="800000"/>
              <a:headEnd/>
              <a:tailEnd/>
            </a:ln>
            <a:effectLst/>
          </p:spPr>
          <p:txBody>
            <a:bodyPr wrap="none" lIns="73025" tIns="36512" rIns="73025" bIns="36512" anchor="ctr"/>
            <a:lstStyle/>
            <a:p>
              <a:endParaRPr lang="zh-CN" altLang="en-US"/>
            </a:p>
          </p:txBody>
        </p:sp>
        <p:sp>
          <p:nvSpPr>
            <p:cNvPr id="366598" name="Rectangle 6"/>
            <p:cNvSpPr>
              <a:spLocks noChangeArrowheads="1"/>
            </p:cNvSpPr>
            <p:nvPr/>
          </p:nvSpPr>
          <p:spPr bwMode="auto">
            <a:xfrm>
              <a:off x="450" y="2237"/>
              <a:ext cx="3412" cy="397"/>
            </a:xfrm>
            <a:prstGeom prst="rect">
              <a:avLst/>
            </a:prstGeom>
            <a:solidFill>
              <a:srgbClr val="339999"/>
            </a:solidFill>
            <a:ln w="15875">
              <a:noFill/>
              <a:miter lim="800000"/>
              <a:headEnd/>
              <a:tailEnd/>
            </a:ln>
            <a:effectLst/>
          </p:spPr>
          <p:txBody>
            <a:bodyPr wrap="none" lIns="73025" tIns="36512" rIns="73025" bIns="36512" anchor="ctr"/>
            <a:lstStyle/>
            <a:p>
              <a:endParaRPr lang="zh-CN" altLang="en-US"/>
            </a:p>
          </p:txBody>
        </p:sp>
        <p:sp>
          <p:nvSpPr>
            <p:cNvPr id="366599" name="Rectangle 7"/>
            <p:cNvSpPr>
              <a:spLocks noChangeArrowheads="1"/>
            </p:cNvSpPr>
            <p:nvPr/>
          </p:nvSpPr>
          <p:spPr bwMode="auto">
            <a:xfrm>
              <a:off x="450" y="1763"/>
              <a:ext cx="3412" cy="412"/>
            </a:xfrm>
            <a:prstGeom prst="rect">
              <a:avLst/>
            </a:prstGeom>
            <a:solidFill>
              <a:srgbClr val="339999"/>
            </a:solidFill>
            <a:ln w="15875">
              <a:noFill/>
              <a:miter lim="800000"/>
              <a:headEnd/>
              <a:tailEnd/>
            </a:ln>
            <a:effectLst/>
          </p:spPr>
          <p:txBody>
            <a:bodyPr wrap="none" lIns="73025" tIns="36512" rIns="73025" bIns="36512" anchor="ctr"/>
            <a:lstStyle/>
            <a:p>
              <a:endParaRPr lang="zh-CN" altLang="en-US"/>
            </a:p>
          </p:txBody>
        </p:sp>
        <p:sp>
          <p:nvSpPr>
            <p:cNvPr id="366600" name="Rectangle 8"/>
            <p:cNvSpPr>
              <a:spLocks noChangeArrowheads="1"/>
            </p:cNvSpPr>
            <p:nvPr/>
          </p:nvSpPr>
          <p:spPr bwMode="auto">
            <a:xfrm>
              <a:off x="450" y="1268"/>
              <a:ext cx="3412" cy="433"/>
            </a:xfrm>
            <a:prstGeom prst="rect">
              <a:avLst/>
            </a:prstGeom>
            <a:solidFill>
              <a:srgbClr val="339999"/>
            </a:solidFill>
            <a:ln w="15875">
              <a:noFill/>
              <a:miter lim="800000"/>
              <a:headEnd/>
              <a:tailEnd/>
            </a:ln>
            <a:effectLst/>
          </p:spPr>
          <p:txBody>
            <a:bodyPr wrap="none" lIns="73025" tIns="36512" rIns="73025" bIns="36512" anchor="ctr"/>
            <a:lstStyle/>
            <a:p>
              <a:endParaRPr lang="zh-CN" altLang="en-US"/>
            </a:p>
          </p:txBody>
        </p:sp>
        <p:sp>
          <p:nvSpPr>
            <p:cNvPr id="366601" name="Text Box 9"/>
            <p:cNvSpPr txBox="1">
              <a:spLocks noChangeArrowheads="1"/>
            </p:cNvSpPr>
            <p:nvPr/>
          </p:nvSpPr>
          <p:spPr bwMode="auto">
            <a:xfrm>
              <a:off x="1259" y="971"/>
              <a:ext cx="352" cy="203"/>
            </a:xfrm>
            <a:prstGeom prst="rect">
              <a:avLst/>
            </a:prstGeom>
            <a:noFill/>
            <a:ln w="9525">
              <a:noFill/>
              <a:miter lim="800000"/>
              <a:headEnd/>
              <a:tailEnd/>
            </a:ln>
            <a:effectLst>
              <a:outerShdw dist="17961" dir="2700000" algn="ctr" rotWithShape="0">
                <a:srgbClr val="000000"/>
              </a:outerShdw>
            </a:effectLst>
          </p:spPr>
          <p:txBody>
            <a:bodyPr wrap="none" lIns="62575" tIns="31287" rIns="62575" bIns="31287">
              <a:spAutoFit/>
            </a:bodyPr>
            <a:lstStyle/>
            <a:p>
              <a:pPr algn="ctr" defTabSz="784225" eaLnBrk="0" hangingPunct="0"/>
              <a:r>
                <a:rPr kumimoji="0" lang="zh-CN" altLang="en-US" sz="1700" b="1">
                  <a:solidFill>
                    <a:srgbClr val="FFFFFF"/>
                  </a:solidFill>
                  <a:latin typeface="Arial" pitchFamily="34" charset="0"/>
                </a:rPr>
                <a:t>描述</a:t>
              </a:r>
            </a:p>
          </p:txBody>
        </p:sp>
        <p:sp>
          <p:nvSpPr>
            <p:cNvPr id="366602" name="Text Box 10"/>
            <p:cNvSpPr txBox="1">
              <a:spLocks noChangeArrowheads="1"/>
            </p:cNvSpPr>
            <p:nvPr/>
          </p:nvSpPr>
          <p:spPr bwMode="auto">
            <a:xfrm>
              <a:off x="2947" y="971"/>
              <a:ext cx="354" cy="204"/>
            </a:xfrm>
            <a:prstGeom prst="rect">
              <a:avLst/>
            </a:prstGeom>
            <a:noFill/>
            <a:ln w="9525">
              <a:noFill/>
              <a:miter lim="800000"/>
              <a:headEnd/>
              <a:tailEnd/>
            </a:ln>
            <a:effectLst>
              <a:outerShdw dist="17961" dir="2700000" algn="ctr" rotWithShape="0">
                <a:srgbClr val="000000"/>
              </a:outerShdw>
            </a:effectLst>
          </p:spPr>
          <p:txBody>
            <a:bodyPr wrap="none" lIns="62575" tIns="31287" rIns="62575" bIns="31287">
              <a:spAutoFit/>
            </a:bodyPr>
            <a:lstStyle/>
            <a:p>
              <a:pPr algn="ctr" defTabSz="784225" eaLnBrk="0" hangingPunct="0"/>
              <a:r>
                <a:rPr kumimoji="0" lang="zh-CN" altLang="en-US" sz="1700" b="1">
                  <a:solidFill>
                    <a:srgbClr val="FFFFFF"/>
                  </a:solidFill>
                  <a:latin typeface="Arial" pitchFamily="34" charset="0"/>
                </a:rPr>
                <a:t>范围</a:t>
              </a:r>
            </a:p>
          </p:txBody>
        </p:sp>
        <p:sp>
          <p:nvSpPr>
            <p:cNvPr id="366603" name="Text Box 11"/>
            <p:cNvSpPr txBox="1">
              <a:spLocks noChangeArrowheads="1"/>
            </p:cNvSpPr>
            <p:nvPr/>
          </p:nvSpPr>
          <p:spPr bwMode="auto">
            <a:xfrm>
              <a:off x="720" y="2715"/>
              <a:ext cx="690" cy="328"/>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defTabSz="784225" eaLnBrk="0" hangingPunct="0"/>
              <a:r>
                <a:rPr kumimoji="0" lang="en-US" altLang="zh-CN" sz="1500" b="1">
                  <a:solidFill>
                    <a:srgbClr val="FFFFFF"/>
                  </a:solidFill>
                  <a:latin typeface="Helvetica" pitchFamily="34" charset="0"/>
                  <a:cs typeface="Times New Roman" pitchFamily="18" charset="0"/>
                </a:rPr>
                <a:t>GLOP </a:t>
              </a:r>
              <a:r>
                <a:rPr kumimoji="0" lang="zh-CN" altLang="en-US" sz="1500" b="1">
                  <a:solidFill>
                    <a:srgbClr val="FFFFFF"/>
                  </a:solidFill>
                  <a:latin typeface="Helvetica" pitchFamily="34" charset="0"/>
                  <a:cs typeface="Times New Roman" pitchFamily="18" charset="0"/>
                </a:rPr>
                <a:t>地址</a:t>
              </a:r>
            </a:p>
            <a:p>
              <a:pPr defTabSz="784225" eaLnBrk="0" hangingPunct="0"/>
              <a:endParaRPr kumimoji="0" lang="en-US" altLang="zh-CN" sz="1500" b="1">
                <a:solidFill>
                  <a:srgbClr val="FFFFFF"/>
                </a:solidFill>
                <a:latin typeface="Helvetica" pitchFamily="34" charset="0"/>
                <a:cs typeface="Times New Roman" pitchFamily="18" charset="0"/>
              </a:endParaRPr>
            </a:p>
          </p:txBody>
        </p:sp>
        <p:sp>
          <p:nvSpPr>
            <p:cNvPr id="366604" name="Text Box 12"/>
            <p:cNvSpPr txBox="1">
              <a:spLocks noChangeArrowheads="1"/>
            </p:cNvSpPr>
            <p:nvPr/>
          </p:nvSpPr>
          <p:spPr bwMode="auto">
            <a:xfrm>
              <a:off x="2633" y="2715"/>
              <a:ext cx="981" cy="328"/>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algn="ctr" defTabSz="784225" eaLnBrk="0" hangingPunct="0"/>
              <a:r>
                <a:rPr kumimoji="0" lang="en-US" altLang="zh-CN" sz="1500" b="1">
                  <a:solidFill>
                    <a:srgbClr val="FFFFFF"/>
                  </a:solidFill>
                  <a:latin typeface="Arial" pitchFamily="34" charset="0"/>
                </a:rPr>
                <a:t>233.0.0.0 to</a:t>
              </a:r>
            </a:p>
            <a:p>
              <a:pPr algn="ctr" defTabSz="784225" eaLnBrk="0" hangingPunct="0"/>
              <a:r>
                <a:rPr kumimoji="0" lang="en-US" altLang="zh-CN" sz="1500" b="1">
                  <a:solidFill>
                    <a:srgbClr val="FFFFFF"/>
                  </a:solidFill>
                  <a:latin typeface="Arial" pitchFamily="34" charset="0"/>
                </a:rPr>
                <a:t>233.255.255.255</a:t>
              </a:r>
            </a:p>
          </p:txBody>
        </p:sp>
        <p:sp>
          <p:nvSpPr>
            <p:cNvPr id="366605" name="Text Box 13"/>
            <p:cNvSpPr txBox="1">
              <a:spLocks noChangeArrowheads="1"/>
            </p:cNvSpPr>
            <p:nvPr/>
          </p:nvSpPr>
          <p:spPr bwMode="auto">
            <a:xfrm>
              <a:off x="720" y="2267"/>
              <a:ext cx="1563" cy="184"/>
            </a:xfrm>
            <a:prstGeom prst="rect">
              <a:avLst/>
            </a:prstGeom>
            <a:noFill/>
            <a:ln w="9525">
              <a:noFill/>
              <a:miter lim="800000"/>
              <a:headEnd/>
              <a:tailEnd/>
            </a:ln>
            <a:effectLst>
              <a:outerShdw dist="17961" dir="2700000" algn="ctr" rotWithShape="0">
                <a:schemeClr val="bg2"/>
              </a:outerShdw>
            </a:effectLst>
          </p:spPr>
          <p:txBody>
            <a:bodyPr lIns="62575" tIns="31287" rIns="62575" bIns="31287">
              <a:spAutoFit/>
            </a:bodyPr>
            <a:lstStyle/>
            <a:p>
              <a:pPr defTabSz="784225" eaLnBrk="0" hangingPunct="0"/>
              <a:r>
                <a:rPr kumimoji="0" lang="zh-CN" altLang="en-US" sz="1500" b="1">
                  <a:solidFill>
                    <a:srgbClr val="FFFFFF"/>
                  </a:solidFill>
                  <a:latin typeface="Helvetica" pitchFamily="34" charset="0"/>
                  <a:cs typeface="Times New Roman" pitchFamily="18" charset="0"/>
                </a:rPr>
                <a:t>特定源组播地址</a:t>
              </a:r>
            </a:p>
          </p:txBody>
        </p:sp>
        <p:sp>
          <p:nvSpPr>
            <p:cNvPr id="366606" name="Text Box 14"/>
            <p:cNvSpPr txBox="1">
              <a:spLocks noChangeArrowheads="1"/>
            </p:cNvSpPr>
            <p:nvPr/>
          </p:nvSpPr>
          <p:spPr bwMode="auto">
            <a:xfrm>
              <a:off x="2633" y="2249"/>
              <a:ext cx="981" cy="364"/>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algn="ctr" defTabSz="784225" eaLnBrk="0" hangingPunct="0">
                <a:lnSpc>
                  <a:spcPct val="95000"/>
                </a:lnSpc>
                <a:spcBef>
                  <a:spcPct val="35000"/>
                </a:spcBef>
                <a:buClr>
                  <a:schemeClr val="folHlink"/>
                </a:buClr>
                <a:buSzPct val="100000"/>
                <a:buFont typeface="Arial" pitchFamily="34" charset="0"/>
                <a:buNone/>
              </a:pPr>
              <a:r>
                <a:rPr kumimoji="0" lang="en-US" altLang="zh-CN" sz="1500" b="1">
                  <a:solidFill>
                    <a:srgbClr val="FFFFFF"/>
                  </a:solidFill>
                  <a:latin typeface="Arial" pitchFamily="34" charset="0"/>
                </a:rPr>
                <a:t>232.0.0.0 to</a:t>
              </a:r>
            </a:p>
            <a:p>
              <a:pPr algn="ctr" defTabSz="784225" eaLnBrk="0" hangingPunct="0">
                <a:lnSpc>
                  <a:spcPct val="95000"/>
                </a:lnSpc>
                <a:spcBef>
                  <a:spcPct val="35000"/>
                </a:spcBef>
                <a:buClr>
                  <a:schemeClr val="folHlink"/>
                </a:buClr>
                <a:buSzPct val="100000"/>
                <a:buFont typeface="Arial" pitchFamily="34" charset="0"/>
                <a:buNone/>
              </a:pPr>
              <a:r>
                <a:rPr kumimoji="0" lang="en-US" altLang="zh-CN" sz="1500" b="1">
                  <a:solidFill>
                    <a:srgbClr val="FFFFFF"/>
                  </a:solidFill>
                  <a:latin typeface="Arial" pitchFamily="34" charset="0"/>
                </a:rPr>
                <a:t>232.255.255.255</a:t>
              </a:r>
              <a:endParaRPr kumimoji="0" lang="en-US" altLang="zh-CN" sz="1500" b="1">
                <a:solidFill>
                  <a:srgbClr val="FFFFFF"/>
                </a:solidFill>
                <a:latin typeface="Helvetica" pitchFamily="34" charset="0"/>
                <a:cs typeface="Times New Roman" pitchFamily="18" charset="0"/>
              </a:endParaRPr>
            </a:p>
          </p:txBody>
        </p:sp>
        <p:sp>
          <p:nvSpPr>
            <p:cNvPr id="366607" name="Text Box 15"/>
            <p:cNvSpPr txBox="1">
              <a:spLocks noChangeArrowheads="1"/>
            </p:cNvSpPr>
            <p:nvPr/>
          </p:nvSpPr>
          <p:spPr bwMode="auto">
            <a:xfrm>
              <a:off x="2633" y="1801"/>
              <a:ext cx="981" cy="328"/>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algn="ctr" defTabSz="784225" eaLnBrk="0" hangingPunct="0"/>
              <a:r>
                <a:rPr kumimoji="0" lang="en-US" altLang="zh-CN" sz="1500" b="1">
                  <a:solidFill>
                    <a:srgbClr val="FFFFFF"/>
                  </a:solidFill>
                  <a:latin typeface="Arial" pitchFamily="34" charset="0"/>
                </a:rPr>
                <a:t>224.0.1.0 to </a:t>
              </a:r>
              <a:br>
                <a:rPr kumimoji="0" lang="en-US" altLang="zh-CN" sz="1500" b="1">
                  <a:solidFill>
                    <a:srgbClr val="FFFFFF"/>
                  </a:solidFill>
                  <a:latin typeface="Arial" pitchFamily="34" charset="0"/>
                </a:rPr>
              </a:br>
              <a:r>
                <a:rPr kumimoji="0" lang="en-US" altLang="zh-CN" sz="1500" b="1">
                  <a:solidFill>
                    <a:srgbClr val="FFFFFF"/>
                  </a:solidFill>
                  <a:latin typeface="Arial" pitchFamily="34" charset="0"/>
                </a:rPr>
                <a:t>238.255.255.255</a:t>
              </a:r>
            </a:p>
          </p:txBody>
        </p:sp>
        <p:sp>
          <p:nvSpPr>
            <p:cNvPr id="366608" name="Text Box 16"/>
            <p:cNvSpPr txBox="1">
              <a:spLocks noChangeArrowheads="1"/>
            </p:cNvSpPr>
            <p:nvPr/>
          </p:nvSpPr>
          <p:spPr bwMode="auto">
            <a:xfrm>
              <a:off x="720" y="1801"/>
              <a:ext cx="1563" cy="184"/>
            </a:xfrm>
            <a:prstGeom prst="rect">
              <a:avLst/>
            </a:prstGeom>
            <a:noFill/>
            <a:ln w="9525">
              <a:noFill/>
              <a:miter lim="800000"/>
              <a:headEnd/>
              <a:tailEnd/>
            </a:ln>
            <a:effectLst>
              <a:outerShdw dist="17961" dir="2700000" algn="ctr" rotWithShape="0">
                <a:schemeClr val="bg2"/>
              </a:outerShdw>
            </a:effectLst>
          </p:spPr>
          <p:txBody>
            <a:bodyPr lIns="62575" tIns="31287" rIns="62575" bIns="31287">
              <a:spAutoFit/>
            </a:bodyPr>
            <a:lstStyle/>
            <a:p>
              <a:pPr defTabSz="784225" eaLnBrk="0" hangingPunct="0"/>
              <a:r>
                <a:rPr kumimoji="0" lang="zh-CN" altLang="en-US" sz="1500" b="1">
                  <a:solidFill>
                    <a:srgbClr val="FFFFFF"/>
                  </a:solidFill>
                  <a:latin typeface="Helvetica" pitchFamily="34" charset="0"/>
                  <a:cs typeface="Times New Roman" pitchFamily="18" charset="0"/>
                </a:rPr>
                <a:t>全局范围地址</a:t>
              </a:r>
            </a:p>
          </p:txBody>
        </p:sp>
        <p:sp>
          <p:nvSpPr>
            <p:cNvPr id="366609" name="Text Box 17"/>
            <p:cNvSpPr txBox="1">
              <a:spLocks noChangeArrowheads="1"/>
            </p:cNvSpPr>
            <p:nvPr/>
          </p:nvSpPr>
          <p:spPr bwMode="auto">
            <a:xfrm>
              <a:off x="2639" y="1316"/>
              <a:ext cx="931" cy="328"/>
            </a:xfrm>
            <a:prstGeom prst="rect">
              <a:avLst/>
            </a:prstGeom>
            <a:noFill/>
            <a:ln w="9525">
              <a:noFill/>
              <a:miter lim="800000"/>
              <a:headEnd/>
              <a:tailEnd/>
            </a:ln>
            <a:effectLst>
              <a:outerShdw dist="17961" dir="2700000" algn="ctr" rotWithShape="0">
                <a:schemeClr val="bg2"/>
              </a:outerShdw>
            </a:effectLst>
          </p:spPr>
          <p:txBody>
            <a:bodyPr lIns="62575" tIns="31287" rIns="62575" bIns="31287">
              <a:spAutoFit/>
            </a:bodyPr>
            <a:lstStyle/>
            <a:p>
              <a:pPr algn="ctr" defTabSz="784225" eaLnBrk="0" hangingPunct="0"/>
              <a:r>
                <a:rPr kumimoji="0" lang="en-US" altLang="zh-CN" sz="1500" b="1">
                  <a:solidFill>
                    <a:srgbClr val="FFFFFF"/>
                  </a:solidFill>
                  <a:latin typeface="Arial" pitchFamily="34" charset="0"/>
                </a:rPr>
                <a:t>224.0.0.0 to</a:t>
              </a:r>
            </a:p>
            <a:p>
              <a:pPr algn="ctr" defTabSz="784225" eaLnBrk="0" hangingPunct="0"/>
              <a:r>
                <a:rPr kumimoji="0" lang="en-US" altLang="zh-CN" sz="1500" b="1">
                  <a:solidFill>
                    <a:srgbClr val="FFFFFF"/>
                  </a:solidFill>
                  <a:latin typeface="Arial" pitchFamily="34" charset="0"/>
                </a:rPr>
                <a:t>224.0.0.255</a:t>
              </a:r>
            </a:p>
          </p:txBody>
        </p:sp>
        <p:sp>
          <p:nvSpPr>
            <p:cNvPr id="366610" name="Text Box 18"/>
            <p:cNvSpPr txBox="1">
              <a:spLocks noChangeArrowheads="1"/>
            </p:cNvSpPr>
            <p:nvPr/>
          </p:nvSpPr>
          <p:spPr bwMode="auto">
            <a:xfrm>
              <a:off x="727" y="1372"/>
              <a:ext cx="1612" cy="184"/>
            </a:xfrm>
            <a:prstGeom prst="rect">
              <a:avLst/>
            </a:prstGeom>
            <a:noFill/>
            <a:ln w="9525">
              <a:noFill/>
              <a:miter lim="800000"/>
              <a:headEnd/>
              <a:tailEnd/>
            </a:ln>
            <a:effectLst>
              <a:outerShdw dist="17961" dir="2700000" algn="ctr" rotWithShape="0">
                <a:schemeClr val="bg2"/>
              </a:outerShdw>
            </a:effectLst>
          </p:spPr>
          <p:txBody>
            <a:bodyPr lIns="62575" tIns="31287" rIns="62575" bIns="31287">
              <a:spAutoFit/>
            </a:bodyPr>
            <a:lstStyle/>
            <a:p>
              <a:pPr defTabSz="784225" eaLnBrk="0" hangingPunct="0"/>
              <a:r>
                <a:rPr kumimoji="0" lang="zh-CN" altLang="en-US" sz="1500" b="1">
                  <a:solidFill>
                    <a:srgbClr val="FFFFFF"/>
                  </a:solidFill>
                  <a:latin typeface="Arial" pitchFamily="34" charset="0"/>
                </a:rPr>
                <a:t>预留地址</a:t>
              </a:r>
            </a:p>
          </p:txBody>
        </p:sp>
        <p:sp>
          <p:nvSpPr>
            <p:cNvPr id="366611" name="Rectangle 19"/>
            <p:cNvSpPr>
              <a:spLocks noChangeArrowheads="1"/>
            </p:cNvSpPr>
            <p:nvPr/>
          </p:nvSpPr>
          <p:spPr bwMode="auto">
            <a:xfrm>
              <a:off x="448" y="3129"/>
              <a:ext cx="3413" cy="402"/>
            </a:xfrm>
            <a:prstGeom prst="rect">
              <a:avLst/>
            </a:prstGeom>
            <a:solidFill>
              <a:srgbClr val="339999"/>
            </a:solidFill>
            <a:ln w="15875">
              <a:noFill/>
              <a:miter lim="800000"/>
              <a:headEnd/>
              <a:tailEnd/>
            </a:ln>
            <a:effectLst/>
          </p:spPr>
          <p:txBody>
            <a:bodyPr wrap="none" lIns="73025" tIns="36512" rIns="73025" bIns="36512" anchor="ctr"/>
            <a:lstStyle/>
            <a:p>
              <a:endParaRPr lang="zh-CN" altLang="en-US"/>
            </a:p>
          </p:txBody>
        </p:sp>
        <p:sp>
          <p:nvSpPr>
            <p:cNvPr id="366612" name="Text Box 20"/>
            <p:cNvSpPr txBox="1">
              <a:spLocks noChangeArrowheads="1"/>
            </p:cNvSpPr>
            <p:nvPr/>
          </p:nvSpPr>
          <p:spPr bwMode="auto">
            <a:xfrm>
              <a:off x="720" y="3154"/>
              <a:ext cx="798" cy="184"/>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defTabSz="784225" eaLnBrk="0" hangingPunct="0"/>
              <a:r>
                <a:rPr kumimoji="0" lang="zh-CN" altLang="en-US" sz="1500" b="1">
                  <a:solidFill>
                    <a:srgbClr val="FFFFFF"/>
                  </a:solidFill>
                  <a:latin typeface="Helvetica" pitchFamily="34" charset="0"/>
                  <a:cs typeface="Times New Roman" pitchFamily="18" charset="0"/>
                </a:rPr>
                <a:t>管理范围地址</a:t>
              </a:r>
            </a:p>
          </p:txBody>
        </p:sp>
        <p:sp>
          <p:nvSpPr>
            <p:cNvPr id="366613" name="Text Box 21"/>
            <p:cNvSpPr txBox="1">
              <a:spLocks noChangeArrowheads="1"/>
            </p:cNvSpPr>
            <p:nvPr/>
          </p:nvSpPr>
          <p:spPr bwMode="auto">
            <a:xfrm>
              <a:off x="2634" y="3161"/>
              <a:ext cx="981" cy="328"/>
            </a:xfrm>
            <a:prstGeom prst="rect">
              <a:avLst/>
            </a:prstGeom>
            <a:noFill/>
            <a:ln w="9525">
              <a:noFill/>
              <a:miter lim="800000"/>
              <a:headEnd/>
              <a:tailEnd/>
            </a:ln>
            <a:effectLst>
              <a:outerShdw dist="17961" dir="2700000" algn="ctr" rotWithShape="0">
                <a:schemeClr val="bg2"/>
              </a:outerShdw>
            </a:effectLst>
          </p:spPr>
          <p:txBody>
            <a:bodyPr wrap="none" lIns="62575" tIns="31287" rIns="62575" bIns="31287">
              <a:spAutoFit/>
            </a:bodyPr>
            <a:lstStyle/>
            <a:p>
              <a:pPr algn="ctr" defTabSz="784225" eaLnBrk="0" hangingPunct="0"/>
              <a:r>
                <a:rPr kumimoji="0" lang="en-US" altLang="zh-CN" sz="1500" b="1">
                  <a:solidFill>
                    <a:srgbClr val="FFFFFF"/>
                  </a:solidFill>
                  <a:latin typeface="Arial" pitchFamily="34" charset="0"/>
                </a:rPr>
                <a:t>239.0.0.0 to</a:t>
              </a:r>
            </a:p>
            <a:p>
              <a:pPr algn="ctr" defTabSz="784225" eaLnBrk="0" hangingPunct="0"/>
              <a:r>
                <a:rPr kumimoji="0" lang="en-US" altLang="zh-CN" sz="1500" b="1">
                  <a:solidFill>
                    <a:srgbClr val="FFFFFF"/>
                  </a:solidFill>
                  <a:latin typeface="Arial" pitchFamily="34" charset="0"/>
                </a:rPr>
                <a:t>239.255.255.255</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日期占位符 5"/>
          <p:cNvSpPr>
            <a:spLocks noGrp="1"/>
          </p:cNvSpPr>
          <p:nvPr>
            <p:ph type="dt" sz="half" idx="10"/>
          </p:nvPr>
        </p:nvSpPr>
        <p:spPr/>
        <p:txBody>
          <a:bodyPr/>
          <a:lstStyle/>
          <a:p>
            <a:endParaRPr lang="de-DE"/>
          </a:p>
          <a:p>
            <a:r>
              <a:rPr lang="de-DE"/>
              <a:t>Page </a:t>
            </a:r>
            <a:fld id="{ADC15E50-28B7-44F7-9941-78B7580EFA2F}" type="slidenum">
              <a:rPr lang="de-DE"/>
              <a:pPr/>
              <a:t>13</a:t>
            </a:fld>
            <a:endParaRPr lang="en-GB"/>
          </a:p>
        </p:txBody>
      </p:sp>
      <p:sp>
        <p:nvSpPr>
          <p:cNvPr id="229378" name="Rectangle 2"/>
          <p:cNvSpPr>
            <a:spLocks noGrp="1" noChangeArrowheads="1"/>
          </p:cNvSpPr>
          <p:nvPr>
            <p:ph type="title"/>
          </p:nvPr>
        </p:nvSpPr>
        <p:spPr>
          <a:xfrm>
            <a:off x="588963" y="228600"/>
            <a:ext cx="4845186" cy="685800"/>
          </a:xfrm>
        </p:spPr>
        <p:txBody>
          <a:bodyPr/>
          <a:lstStyle/>
          <a:p>
            <a:r>
              <a:rPr lang="zh-CN" altLang="en-US" dirty="0" smtClean="0"/>
              <a:t>组播原理</a:t>
            </a:r>
            <a:r>
              <a:rPr lang="en-US" altLang="zh-CN" dirty="0" smtClean="0"/>
              <a:t>-</a:t>
            </a:r>
            <a:r>
              <a:rPr lang="zh-CN" altLang="en-US" dirty="0" smtClean="0"/>
              <a:t>组播地址分类</a:t>
            </a:r>
            <a:endParaRPr lang="zh-CN" altLang="en-US" dirty="0"/>
          </a:p>
        </p:txBody>
      </p:sp>
      <p:sp>
        <p:nvSpPr>
          <p:cNvPr id="229379" name="Rectangle 3"/>
          <p:cNvSpPr>
            <a:spLocks noGrp="1" noChangeArrowheads="1"/>
          </p:cNvSpPr>
          <p:nvPr>
            <p:ph type="body" sz="half" idx="1"/>
          </p:nvPr>
        </p:nvSpPr>
        <p:spPr>
          <a:xfrm>
            <a:off x="642938" y="923925"/>
            <a:ext cx="8105775" cy="1885950"/>
          </a:xfrm>
        </p:spPr>
        <p:txBody>
          <a:bodyPr/>
          <a:lstStyle/>
          <a:p>
            <a:pPr marL="0" indent="0">
              <a:lnSpc>
                <a:spcPct val="100000"/>
              </a:lnSpc>
              <a:buFont typeface="Wingdings" pitchFamily="2" charset="2"/>
              <a:buNone/>
            </a:pPr>
            <a:r>
              <a:rPr lang="zh-CN" altLang="en-US" sz="1800" b="1"/>
              <a:t>永久组地址：</a:t>
            </a:r>
            <a:r>
              <a:rPr lang="en-US" altLang="zh-CN" sz="1800"/>
              <a:t>IANA</a:t>
            </a:r>
            <a:r>
              <a:rPr lang="zh-CN" altLang="en-US" sz="1800"/>
              <a:t>为路由协议预留的组播地址，用于标识一组特定的网络设备（也称为保留组播组）。永久组地址保持不变，</a:t>
            </a:r>
            <a:r>
              <a:rPr lang="zh-CN" altLang="en-US" sz="1800">
                <a:solidFill>
                  <a:srgbClr val="FF0000"/>
                </a:solidFill>
              </a:rPr>
              <a:t>组成员的数量可以是任意的，甚至可以为零。</a:t>
            </a:r>
          </a:p>
          <a:p>
            <a:pPr marL="0" indent="0">
              <a:lnSpc>
                <a:spcPct val="100000"/>
              </a:lnSpc>
              <a:buFont typeface="Wingdings" pitchFamily="2" charset="2"/>
              <a:buNone/>
            </a:pPr>
            <a:r>
              <a:rPr lang="zh-CN" altLang="en-US" sz="1800" b="1"/>
              <a:t>临时组地址：</a:t>
            </a:r>
            <a:r>
              <a:rPr lang="zh-CN" altLang="en-US" sz="1800"/>
              <a:t>为用户组播组临时分配的</a:t>
            </a:r>
            <a:r>
              <a:rPr lang="en-US" altLang="zh-CN" sz="1800"/>
              <a:t>IP</a:t>
            </a:r>
            <a:r>
              <a:rPr lang="zh-CN" altLang="en-US" sz="1800"/>
              <a:t>地址，</a:t>
            </a:r>
            <a:r>
              <a:rPr lang="zh-CN" altLang="en-US" sz="1800">
                <a:solidFill>
                  <a:srgbClr val="FF0000"/>
                </a:solidFill>
              </a:rPr>
              <a:t>组成员的数量一旦为零，即取消。</a:t>
            </a:r>
            <a:r>
              <a:rPr lang="zh-CN" altLang="en-US" sz="1800"/>
              <a:t> </a:t>
            </a:r>
          </a:p>
          <a:p>
            <a:pPr marL="0" indent="0">
              <a:lnSpc>
                <a:spcPct val="100000"/>
              </a:lnSpc>
              <a:buFont typeface="Wingdings" pitchFamily="2" charset="2"/>
              <a:buNone/>
            </a:pPr>
            <a:r>
              <a:rPr lang="zh-CN" altLang="en-US" sz="1800" b="1"/>
              <a:t>保留的本地组播组地址</a:t>
            </a:r>
            <a:r>
              <a:rPr lang="en-US" altLang="zh-CN" sz="1800" b="1"/>
              <a:t>/</a:t>
            </a:r>
            <a:r>
              <a:rPr lang="zh-CN" altLang="en-US" sz="1800" b="1"/>
              <a:t>永久组地址</a:t>
            </a:r>
            <a:r>
              <a:rPr lang="zh-CN" altLang="zh-CN" sz="2000" b="1"/>
              <a:t> </a:t>
            </a:r>
            <a:r>
              <a:rPr lang="zh-CN" altLang="zh-CN" sz="2000" b="1">
                <a:solidFill>
                  <a:schemeClr val="accent2"/>
                </a:solidFill>
              </a:rPr>
              <a:t>224.0.0.0–224.0.0.255</a:t>
            </a:r>
            <a:r>
              <a:rPr lang="en-US" altLang="zh-CN" sz="2000" b="1">
                <a:solidFill>
                  <a:schemeClr val="accent2"/>
                </a:solidFill>
              </a:rPr>
              <a:t> </a:t>
            </a:r>
            <a:r>
              <a:rPr lang="zh-CN" altLang="en-US" sz="2000"/>
              <a:t>报文的</a:t>
            </a:r>
            <a:r>
              <a:rPr lang="en-US" altLang="zh-CN" sz="2000"/>
              <a:t>TTL = 1</a:t>
            </a:r>
          </a:p>
        </p:txBody>
      </p:sp>
      <p:graphicFrame>
        <p:nvGraphicFramePr>
          <p:cNvPr id="229702" name="Group 326"/>
          <p:cNvGraphicFramePr>
            <a:graphicFrameLocks noGrp="1"/>
          </p:cNvGraphicFramePr>
          <p:nvPr>
            <p:ph sz="quarter" idx="2"/>
          </p:nvPr>
        </p:nvGraphicFramePr>
        <p:xfrm>
          <a:off x="4913313" y="2830513"/>
          <a:ext cx="3619500" cy="3840480"/>
        </p:xfrm>
        <a:graphic>
          <a:graphicData uri="http://schemas.openxmlformats.org/drawingml/2006/table">
            <a:tbl>
              <a:tblPr/>
              <a:tblGrid>
                <a:gridCol w="1457325"/>
                <a:gridCol w="2162175"/>
              </a:tblGrid>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Book Antiqua" pitchFamily="18" charset="0"/>
                          <a:ea typeface="黑体" pitchFamily="2" charset="-122"/>
                          <a:cs typeface="Book Antiqua" pitchFamily="18" charset="0"/>
                        </a:rPr>
                        <a:t>永久组地址</a:t>
                      </a:r>
                      <a:endParaRPr kumimoji="1" lang="zh-CN" altLang="en-US" sz="1600" b="0" i="0" u="none" strike="noStrike" cap="none" normalizeH="0" baseline="0" smtClean="0">
                        <a:ln>
                          <a:noFill/>
                        </a:ln>
                        <a:solidFill>
                          <a:schemeClr val="tx1"/>
                        </a:solidFill>
                        <a:effectLst/>
                        <a:latin typeface="Times New Roman" pitchFamily="18" charset="0"/>
                        <a:ea typeface="黑体" pitchFamily="2" charset="-122"/>
                        <a:cs typeface="Book Antiqu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Book Antiqua" pitchFamily="18" charset="0"/>
                          <a:ea typeface="黑体" pitchFamily="2" charset="-122"/>
                          <a:cs typeface="Book Antiqua" pitchFamily="18" charset="0"/>
                        </a:rPr>
                        <a:t>含义</a:t>
                      </a:r>
                      <a:endParaRPr kumimoji="1" lang="zh-CN" altLang="en-US" sz="1600" b="0" i="0" u="none" strike="noStrike" cap="none" normalizeH="0" baseline="0" smtClean="0">
                        <a:ln>
                          <a:noFill/>
                        </a:ln>
                        <a:solidFill>
                          <a:schemeClr val="tx1"/>
                        </a:solidFill>
                        <a:effectLst/>
                        <a:latin typeface="Times New Roman" pitchFamily="18" charset="0"/>
                        <a:ea typeface="黑体" pitchFamily="2" charset="-122"/>
                        <a:cs typeface="Book Antiqu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224.0.0.11</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移动代理</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224.0.0.12</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DHCP</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服务器</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中继代理</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224.0.0.13</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所有</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PIM</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224.0.0.14</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RSVP</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封装</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224.0.0.15</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所有</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CBT</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224.0.0.16</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指定</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SBM</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224.0.0.17</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所有</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SBMS</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224.0.0.18</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VRRP</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224.0.0.19 </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 </a:t>
                      </a: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224.0.0.255</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未指定</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9703" name="Group 327"/>
          <p:cNvGraphicFramePr>
            <a:graphicFrameLocks noGrp="1"/>
          </p:cNvGraphicFramePr>
          <p:nvPr>
            <p:ph sz="quarter" idx="3"/>
          </p:nvPr>
        </p:nvGraphicFramePr>
        <p:xfrm>
          <a:off x="755650" y="2840038"/>
          <a:ext cx="3619500" cy="3688080"/>
        </p:xfrm>
        <a:graphic>
          <a:graphicData uri="http://schemas.openxmlformats.org/drawingml/2006/table">
            <a:tbl>
              <a:tblPr/>
              <a:tblGrid>
                <a:gridCol w="1457325"/>
                <a:gridCol w="2162175"/>
              </a:tblGrid>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Book Antiqua" pitchFamily="18" charset="0"/>
                          <a:ea typeface="黑体" pitchFamily="2" charset="-122"/>
                          <a:cs typeface="Book Antiqua" pitchFamily="18" charset="0"/>
                        </a:rPr>
                        <a:t>永久组地址</a:t>
                      </a:r>
                      <a:endParaRPr kumimoji="1" lang="zh-CN" altLang="en-US" sz="1600" b="0" i="0" u="none" strike="noStrike" cap="none" normalizeH="0" baseline="0" smtClean="0">
                        <a:ln>
                          <a:noFill/>
                        </a:ln>
                        <a:solidFill>
                          <a:schemeClr val="tx1"/>
                        </a:solidFill>
                        <a:effectLst/>
                        <a:latin typeface="Times New Roman" pitchFamily="18" charset="0"/>
                        <a:ea typeface="黑体" pitchFamily="2" charset="-122"/>
                        <a:cs typeface="Book Antiqu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Book Antiqua" pitchFamily="18" charset="0"/>
                          <a:ea typeface="黑体" pitchFamily="2" charset="-122"/>
                          <a:cs typeface="Book Antiqua" pitchFamily="18" charset="0"/>
                        </a:rPr>
                        <a:t>含义</a:t>
                      </a:r>
                      <a:endParaRPr kumimoji="1" lang="zh-CN" altLang="en-US" sz="1600" b="0" i="0" u="none" strike="noStrike" cap="none" normalizeH="0" baseline="0" smtClean="0">
                        <a:ln>
                          <a:noFill/>
                        </a:ln>
                        <a:solidFill>
                          <a:schemeClr val="tx1"/>
                        </a:solidFill>
                        <a:effectLst/>
                        <a:latin typeface="Times New Roman" pitchFamily="18" charset="0"/>
                        <a:ea typeface="黑体" pitchFamily="2" charset="-122"/>
                        <a:cs typeface="Book Antiqu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224.0.0.0</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不分配</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224.0.0.1</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所有主机和路由器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224.0.0.2</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所有路由器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224.0.0.3</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不分配</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224.0.0.4</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DVMRP</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224.0.0.5</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OSPF</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224.0.0.6</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OSPF DR</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224.0.0.7</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ST</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224.0.0.8</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ST</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主机</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224.0.0.9</a:t>
                      </a:r>
                      <a:endParaRPr kumimoji="1" lang="en-US" altLang="zh-CN"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95263" marR="0" lvl="0" indent="-195263" algn="l" defTabSz="914400" rtl="0" eaLnBrk="1" fontAlgn="base" latinLnBrk="0" hangingPunct="1">
                        <a:lnSpc>
                          <a:spcPct val="100000"/>
                        </a:lnSpc>
                        <a:spcBef>
                          <a:spcPct val="0"/>
                        </a:spcBef>
                        <a:spcAft>
                          <a:spcPct val="0"/>
                        </a:spcAft>
                        <a:buClrTx/>
                        <a:buSzTx/>
                        <a:buFontTx/>
                        <a:buNone/>
                        <a:tabLst/>
                      </a:pPr>
                      <a:r>
                        <a:rPr kumimoji="1"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RIP-2</a:t>
                      </a:r>
                      <a:r>
                        <a:rPr kumimoji="1"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路由器</a:t>
                      </a:r>
                      <a:endParaRPr kumimoji="1" lang="zh-CN" altLang="en-US" sz="1600" b="0" i="0" u="none" strike="noStrike" cap="none" normalizeH="0" baseline="0" smtClean="0">
                        <a:ln>
                          <a:noFill/>
                        </a:ln>
                        <a:solidFill>
                          <a:schemeClr val="tx1"/>
                        </a:solidFill>
                        <a:effectLst/>
                        <a:latin typeface="Times New Roman" pitchFamily="18"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p>
          <a:p>
            <a:r>
              <a:rPr lang="de-DE"/>
              <a:t>Page </a:t>
            </a:r>
            <a:fld id="{E5357448-813E-4480-8341-3B3C6098CFBB}" type="slidenum">
              <a:rPr lang="de-DE"/>
              <a:pPr/>
              <a:t>14</a:t>
            </a:fld>
            <a:endParaRPr lang="en-GB"/>
          </a:p>
        </p:txBody>
      </p:sp>
      <p:sp>
        <p:nvSpPr>
          <p:cNvPr id="294914" name="Rectangle 2"/>
          <p:cNvSpPr>
            <a:spLocks noGrp="1" noChangeArrowheads="1"/>
          </p:cNvSpPr>
          <p:nvPr>
            <p:ph type="title"/>
          </p:nvPr>
        </p:nvSpPr>
        <p:spPr>
          <a:xfrm>
            <a:off x="523875" y="354013"/>
            <a:ext cx="4061188" cy="651827"/>
          </a:xfrm>
        </p:spPr>
        <p:txBody>
          <a:bodyPr/>
          <a:lstStyle/>
          <a:p>
            <a:r>
              <a:rPr lang="zh-CN" altLang="en-US" dirty="0" smtClean="0"/>
              <a:t>组播原理</a:t>
            </a:r>
            <a:r>
              <a:rPr lang="en-US" altLang="zh-CN" dirty="0" smtClean="0"/>
              <a:t>-</a:t>
            </a:r>
            <a:r>
              <a:rPr lang="zh-CN" altLang="en-US" dirty="0" smtClean="0"/>
              <a:t>组播地址分类</a:t>
            </a:r>
            <a:endParaRPr lang="zh-CN" altLang="en-US" dirty="0"/>
          </a:p>
        </p:txBody>
      </p:sp>
      <p:sp>
        <p:nvSpPr>
          <p:cNvPr id="294916" name="Text Box 4"/>
          <p:cNvSpPr txBox="1">
            <a:spLocks noChangeArrowheads="1"/>
          </p:cNvSpPr>
          <p:nvPr/>
        </p:nvSpPr>
        <p:spPr bwMode="auto">
          <a:xfrm>
            <a:off x="727075" y="1098550"/>
            <a:ext cx="7921625" cy="5173663"/>
          </a:xfrm>
          <a:prstGeom prst="rect">
            <a:avLst/>
          </a:prstGeom>
          <a:noFill/>
          <a:ln w="9525">
            <a:noFill/>
            <a:miter lim="800000"/>
            <a:headEnd/>
            <a:tailEnd/>
          </a:ln>
          <a:effectLst/>
        </p:spPr>
        <p:txBody>
          <a:bodyPr>
            <a:spAutoFit/>
          </a:bodyPr>
          <a:lstStyle/>
          <a:p>
            <a:pPr algn="just">
              <a:lnSpc>
                <a:spcPct val="140000"/>
              </a:lnSpc>
              <a:spcBef>
                <a:spcPct val="20000"/>
              </a:spcBef>
              <a:buClr>
                <a:schemeClr val="accent2"/>
              </a:buClr>
              <a:buSzPct val="70000"/>
              <a:buFont typeface="Wingdings" pitchFamily="2" charset="2"/>
              <a:buChar char="l"/>
            </a:pPr>
            <a:r>
              <a:rPr lang="zh-CN" altLang="en-US" b="1"/>
              <a:t>全局范围地址（</a:t>
            </a:r>
            <a:r>
              <a:rPr lang="en-US" altLang="zh-CN" b="1"/>
              <a:t>Globally Scoped Addresses</a:t>
            </a:r>
            <a:r>
              <a:rPr lang="zh-CN" altLang="en-US" b="1"/>
              <a:t>）</a:t>
            </a:r>
          </a:p>
          <a:p>
            <a:pPr algn="just">
              <a:lnSpc>
                <a:spcPct val="140000"/>
              </a:lnSpc>
              <a:spcBef>
                <a:spcPct val="20000"/>
              </a:spcBef>
              <a:buClr>
                <a:schemeClr val="accent2"/>
              </a:buClr>
              <a:buSzPct val="70000"/>
              <a:buFont typeface="Wingdings" pitchFamily="2" charset="2"/>
              <a:buNone/>
            </a:pPr>
            <a:r>
              <a:rPr lang="zh-CN" altLang="en-US" sz="1800"/>
              <a:t>    </a:t>
            </a:r>
            <a:r>
              <a:rPr lang="en-US" altLang="zh-CN" sz="1800">
                <a:latin typeface="Arial" pitchFamily="34" charset="0"/>
              </a:rPr>
              <a:t>224.0.1.0–238.255.255.255</a:t>
            </a:r>
            <a:endParaRPr lang="en-US" altLang="zh-CN" sz="1800"/>
          </a:p>
          <a:p>
            <a:pPr>
              <a:spcBef>
                <a:spcPct val="50000"/>
              </a:spcBef>
            </a:pPr>
            <a:r>
              <a:rPr lang="en-US" altLang="zh-CN" sz="1800"/>
              <a:t>    </a:t>
            </a:r>
            <a:r>
              <a:rPr lang="zh-CN" altLang="en-US" sz="1800"/>
              <a:t>用来在组织之间以及跨越互连网进行数据传递</a:t>
            </a:r>
          </a:p>
          <a:p>
            <a:pPr>
              <a:spcBef>
                <a:spcPct val="50000"/>
              </a:spcBef>
            </a:pPr>
            <a:r>
              <a:rPr lang="zh-CN" altLang="en-US" sz="1800" b="1">
                <a:solidFill>
                  <a:srgbClr val="FF0000"/>
                </a:solidFill>
              </a:rPr>
              <a:t>特例：</a:t>
            </a:r>
          </a:p>
          <a:p>
            <a:pPr marL="271463" lvl="1">
              <a:spcBef>
                <a:spcPct val="50000"/>
              </a:spcBef>
              <a:buFont typeface="Wingdings" pitchFamily="2" charset="2"/>
              <a:buChar char="p"/>
            </a:pPr>
            <a:r>
              <a:rPr lang="zh-CN" altLang="en-US" sz="1800" b="1"/>
              <a:t> </a:t>
            </a:r>
            <a:r>
              <a:rPr kumimoji="0" lang="en-US" altLang="zh-CN"/>
              <a:t>SSM(</a:t>
            </a:r>
            <a:r>
              <a:rPr kumimoji="0" lang="en-US"/>
              <a:t>Source Specific Multicast</a:t>
            </a:r>
            <a:r>
              <a:rPr kumimoji="0" lang="en-US" altLang="zh-CN"/>
              <a:t>)</a:t>
            </a:r>
            <a:r>
              <a:rPr lang="en-US" altLang="zh-CN" sz="1800" b="1"/>
              <a:t> </a:t>
            </a:r>
            <a:r>
              <a:rPr lang="zh-CN" altLang="en-US" sz="1800" b="1"/>
              <a:t>地址段   </a:t>
            </a:r>
            <a:r>
              <a:rPr lang="en-US" altLang="zh-CN" sz="1800" b="1">
                <a:solidFill>
                  <a:schemeClr val="accent2"/>
                </a:solidFill>
              </a:rPr>
              <a:t>232.0.0.0-232.0.0.255</a:t>
            </a:r>
          </a:p>
          <a:p>
            <a:pPr marL="271463" lvl="1">
              <a:spcBef>
                <a:spcPct val="50000"/>
              </a:spcBef>
              <a:buFont typeface="Wingdings" pitchFamily="2" charset="2"/>
              <a:buNone/>
            </a:pPr>
            <a:r>
              <a:rPr lang="zh-CN" altLang="en-US" sz="1800">
                <a:solidFill>
                  <a:schemeClr val="accent2"/>
                </a:solidFill>
              </a:rPr>
              <a:t>默认情况下，预留给</a:t>
            </a:r>
            <a:r>
              <a:rPr lang="en-US" altLang="zh-CN" sz="1800">
                <a:solidFill>
                  <a:schemeClr val="accent2"/>
                </a:solidFill>
              </a:rPr>
              <a:t>SSM(</a:t>
            </a:r>
            <a:r>
              <a:rPr lang="zh-CN" altLang="en-US" sz="1800">
                <a:solidFill>
                  <a:schemeClr val="accent2"/>
                </a:solidFill>
              </a:rPr>
              <a:t>指定信源组播</a:t>
            </a:r>
            <a:r>
              <a:rPr lang="en-US" altLang="zh-CN" sz="1800">
                <a:solidFill>
                  <a:schemeClr val="accent2"/>
                </a:solidFill>
              </a:rPr>
              <a:t>)</a:t>
            </a:r>
            <a:r>
              <a:rPr lang="zh-CN" altLang="en-US" sz="1800">
                <a:solidFill>
                  <a:schemeClr val="accent2"/>
                </a:solidFill>
              </a:rPr>
              <a:t>使用。</a:t>
            </a:r>
            <a:r>
              <a:rPr lang="en-US" altLang="zh-CN" sz="1800"/>
              <a:t>SSM</a:t>
            </a:r>
            <a:r>
              <a:rPr lang="zh-CN" altLang="en-US" sz="1800"/>
              <a:t>是</a:t>
            </a:r>
            <a:r>
              <a:rPr lang="en-US" altLang="zh-CN" sz="1800"/>
              <a:t>PIM SM</a:t>
            </a:r>
            <a:r>
              <a:rPr lang="zh-CN" altLang="en-US" sz="1800"/>
              <a:t>协议的扩展，目前使用范围不广。</a:t>
            </a:r>
          </a:p>
          <a:p>
            <a:pPr marL="271463" lvl="1">
              <a:spcBef>
                <a:spcPct val="50000"/>
              </a:spcBef>
              <a:buFont typeface="Wingdings" pitchFamily="2" charset="2"/>
              <a:buChar char="p"/>
            </a:pPr>
            <a:r>
              <a:rPr lang="zh-CN" altLang="en-US" sz="1800"/>
              <a:t> </a:t>
            </a:r>
            <a:r>
              <a:rPr kumimoji="0" lang="en-US" altLang="zh-CN"/>
              <a:t>GLOP</a:t>
            </a:r>
            <a:r>
              <a:rPr kumimoji="0" lang="zh-CN" altLang="en-US" b="1"/>
              <a:t>地址段</a:t>
            </a:r>
            <a:r>
              <a:rPr kumimoji="0" lang="en-US" altLang="zh-CN"/>
              <a:t>[RFC3180]</a:t>
            </a:r>
            <a:r>
              <a:rPr kumimoji="0" lang="en-US" altLang="zh-CN" b="1"/>
              <a:t>   </a:t>
            </a:r>
            <a:r>
              <a:rPr lang="en-US" altLang="zh-CN" sz="1800" b="1">
                <a:solidFill>
                  <a:schemeClr val="accent2"/>
                </a:solidFill>
              </a:rPr>
              <a:t>233.0.0.0-233.0.0.255</a:t>
            </a:r>
          </a:p>
          <a:p>
            <a:pPr marL="271463" lvl="1">
              <a:spcBef>
                <a:spcPct val="50000"/>
              </a:spcBef>
              <a:buFont typeface="Wingdings" pitchFamily="2" charset="2"/>
              <a:buNone/>
            </a:pPr>
            <a:r>
              <a:rPr lang="zh-CN" altLang="en-US" sz="1800"/>
              <a:t>保留给已经获得公有自治系统号的组织使用，具体方法是将某</a:t>
            </a:r>
            <a:r>
              <a:rPr lang="en-US" altLang="zh-CN" sz="1800"/>
              <a:t>AS</a:t>
            </a:r>
            <a:r>
              <a:rPr lang="zh-CN" altLang="en-US" sz="1800"/>
              <a:t>号码写成十六进制，分成两个字节，然后再放到</a:t>
            </a:r>
            <a:r>
              <a:rPr lang="en-US" altLang="zh-CN" sz="1800"/>
              <a:t>233.0.0.0/8</a:t>
            </a:r>
            <a:r>
              <a:rPr lang="zh-CN" altLang="en-US" sz="1800"/>
              <a:t>的第二，三字节中，这样每个全局</a:t>
            </a:r>
            <a:r>
              <a:rPr lang="en-US" altLang="zh-CN" sz="1800"/>
              <a:t>AS</a:t>
            </a:r>
            <a:r>
              <a:rPr lang="zh-CN" altLang="en-US" sz="1800"/>
              <a:t>内就有</a:t>
            </a:r>
            <a:r>
              <a:rPr lang="en-US" altLang="zh-CN" sz="1800"/>
              <a:t>255</a:t>
            </a:r>
            <a:r>
              <a:rPr lang="zh-CN" altLang="en-US" sz="1800"/>
              <a:t>个保留的组播地址。</a:t>
            </a:r>
          </a:p>
          <a:p>
            <a:pPr>
              <a:spcBef>
                <a:spcPct val="50000"/>
              </a:spcBef>
            </a:pPr>
            <a:r>
              <a:rPr lang="zh-CN" altLang="en-US" sz="1800"/>
              <a:t>	例如对于</a:t>
            </a:r>
            <a:r>
              <a:rPr lang="en-US" altLang="zh-CN" sz="1800"/>
              <a:t>AS  62010</a:t>
            </a:r>
            <a:r>
              <a:rPr lang="en-US" altLang="zh-CN" sz="1800">
                <a:sym typeface="Wingdings" pitchFamily="2" charset="2"/>
              </a:rPr>
              <a:t>F23AF2.3A242.58233.242.58.0/24</a:t>
            </a:r>
          </a:p>
          <a:p>
            <a:pPr>
              <a:spcBef>
                <a:spcPct val="50000"/>
              </a:spcBef>
            </a:pPr>
            <a:r>
              <a:rPr lang="en-US" altLang="zh-CN" sz="1800" i="1">
                <a:sym typeface="Wingdings" pitchFamily="2" charset="2"/>
              </a:rPr>
              <a:t>	</a:t>
            </a:r>
            <a:r>
              <a:rPr lang="zh-CN" altLang="en-US" sz="1800" i="1">
                <a:sym typeface="Wingdings" pitchFamily="2" charset="2"/>
              </a:rPr>
              <a:t>因此在全球范围内</a:t>
            </a:r>
            <a:r>
              <a:rPr lang="en-US" altLang="zh-CN" sz="1800" i="1">
                <a:sym typeface="Wingdings" pitchFamily="2" charset="2"/>
              </a:rPr>
              <a:t>233.242.58.0/24</a:t>
            </a:r>
            <a:r>
              <a:rPr lang="zh-CN" altLang="en-US" sz="1800" i="1">
                <a:sym typeface="Wingdings" pitchFamily="2" charset="2"/>
              </a:rPr>
              <a:t>预留给自治系统</a:t>
            </a:r>
            <a:r>
              <a:rPr lang="en-US" altLang="zh-CN" sz="1800" i="1">
                <a:sym typeface="Wingdings" pitchFamily="2" charset="2"/>
              </a:rPr>
              <a:t>62010</a:t>
            </a:r>
            <a:r>
              <a:rPr lang="zh-CN" altLang="en-US" sz="1800" i="1">
                <a:sym typeface="Wingdings" pitchFamily="2" charset="2"/>
              </a:rPr>
              <a:t>使用</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p>
          <a:p>
            <a:r>
              <a:rPr lang="de-DE"/>
              <a:t>Page </a:t>
            </a:r>
            <a:fld id="{F6590D2F-C69D-4358-A941-9B97D5A5D7F3}" type="slidenum">
              <a:rPr lang="de-DE"/>
              <a:pPr/>
              <a:t>15</a:t>
            </a:fld>
            <a:endParaRPr lang="en-GB"/>
          </a:p>
        </p:txBody>
      </p:sp>
      <p:sp>
        <p:nvSpPr>
          <p:cNvPr id="231426" name="Rectangle 2"/>
          <p:cNvSpPr>
            <a:spLocks noGrp="1" noChangeArrowheads="1"/>
          </p:cNvSpPr>
          <p:nvPr>
            <p:ph type="title"/>
          </p:nvPr>
        </p:nvSpPr>
        <p:spPr>
          <a:xfrm>
            <a:off x="508000" y="444500"/>
            <a:ext cx="4834709" cy="685800"/>
          </a:xfrm>
        </p:spPr>
        <p:txBody>
          <a:bodyPr/>
          <a:lstStyle/>
          <a:p>
            <a:r>
              <a:rPr lang="zh-CN" altLang="en-US" dirty="0" smtClean="0"/>
              <a:t>组播原理</a:t>
            </a:r>
            <a:r>
              <a:rPr lang="en-US" altLang="zh-CN" dirty="0" smtClean="0"/>
              <a:t>-</a:t>
            </a:r>
            <a:r>
              <a:rPr lang="zh-CN" altLang="en-US" dirty="0" smtClean="0"/>
              <a:t>组播地址分类</a:t>
            </a:r>
            <a:endParaRPr lang="zh-CN" altLang="en-US" dirty="0"/>
          </a:p>
        </p:txBody>
      </p:sp>
      <p:sp>
        <p:nvSpPr>
          <p:cNvPr id="231427" name="Rectangle 3"/>
          <p:cNvSpPr>
            <a:spLocks noGrp="1" noChangeArrowheads="1"/>
          </p:cNvSpPr>
          <p:nvPr>
            <p:ph type="body" idx="1"/>
          </p:nvPr>
        </p:nvSpPr>
        <p:spPr>
          <a:xfrm>
            <a:off x="642938" y="1233488"/>
            <a:ext cx="7991475" cy="4560887"/>
          </a:xfrm>
        </p:spPr>
        <p:txBody>
          <a:bodyPr/>
          <a:lstStyle/>
          <a:p>
            <a:r>
              <a:rPr lang="zh-CN" altLang="en-US" sz="2100" b="1"/>
              <a:t>管理范围地址（</a:t>
            </a:r>
            <a:r>
              <a:rPr lang="en-US" altLang="zh-CN" sz="2100" b="1"/>
              <a:t>Administratively Scoped Addresses</a:t>
            </a:r>
            <a:r>
              <a:rPr lang="zh-CN" altLang="en-US" sz="2100" b="1"/>
              <a:t>） </a:t>
            </a:r>
            <a:r>
              <a:rPr lang="en-US" altLang="zh-CN" sz="2000" b="1"/>
              <a:t>[RFC2365]</a:t>
            </a:r>
            <a:endParaRPr lang="en-US" altLang="zh-CN" sz="2100" b="1"/>
          </a:p>
          <a:p>
            <a:pPr lvl="1"/>
            <a:r>
              <a:rPr lang="en-US" altLang="zh-CN"/>
              <a:t>239.0.0.0–239.255.255.255</a:t>
            </a:r>
          </a:p>
          <a:p>
            <a:pPr lvl="1">
              <a:lnSpc>
                <a:spcPct val="100000"/>
              </a:lnSpc>
            </a:pPr>
            <a:r>
              <a:rPr lang="en-US" altLang="zh-CN"/>
              <a:t>Site-local scope: 239.253.0.0/16</a:t>
            </a:r>
          </a:p>
          <a:p>
            <a:pPr lvl="1">
              <a:lnSpc>
                <a:spcPct val="100000"/>
              </a:lnSpc>
            </a:pPr>
            <a:r>
              <a:rPr lang="en-US" altLang="zh-CN"/>
              <a:t>Organization-local scope: 239.192.0.0/14</a:t>
            </a:r>
          </a:p>
          <a:p>
            <a:pPr lvl="1"/>
            <a:r>
              <a:rPr lang="zh-CN" altLang="en-US"/>
              <a:t>私有地址空间</a:t>
            </a:r>
          </a:p>
          <a:p>
            <a:pPr lvl="2">
              <a:spcBef>
                <a:spcPct val="30000"/>
              </a:spcBef>
            </a:pPr>
            <a:r>
              <a:rPr lang="zh-CN" altLang="en-US" sz="1800"/>
              <a:t>类似于</a:t>
            </a:r>
            <a:r>
              <a:rPr lang="en-US" altLang="zh-CN" sz="1800"/>
              <a:t>RFC1918</a:t>
            </a:r>
            <a:r>
              <a:rPr lang="zh-CN" altLang="en-US" sz="1800"/>
              <a:t>的单播地址</a:t>
            </a:r>
            <a:endParaRPr lang="zh-CN" altLang="zh-CN" sz="1800"/>
          </a:p>
          <a:p>
            <a:pPr lvl="2">
              <a:spcBef>
                <a:spcPct val="30000"/>
              </a:spcBef>
            </a:pPr>
            <a:r>
              <a:rPr lang="zh-CN" altLang="en-US" sz="1800"/>
              <a:t>不能用于</a:t>
            </a:r>
            <a:r>
              <a:rPr lang="en-US" altLang="zh-CN" sz="1800"/>
              <a:t>Internet</a:t>
            </a:r>
            <a:r>
              <a:rPr lang="zh-CN" altLang="en-US" sz="1800"/>
              <a:t>全局传输</a:t>
            </a:r>
            <a:endParaRPr lang="zh-CN" altLang="zh-CN" sz="1800"/>
          </a:p>
          <a:p>
            <a:pPr lvl="2">
              <a:spcBef>
                <a:spcPct val="30000"/>
              </a:spcBef>
            </a:pPr>
            <a:r>
              <a:rPr lang="zh-CN" altLang="en-US" sz="1800"/>
              <a:t>用于有限范围内的组播传输</a:t>
            </a:r>
            <a:endParaRPr lang="zh-CN" altLang="zh-CN" sz="1800"/>
          </a:p>
          <a:p>
            <a:pPr>
              <a:buFont typeface="Wingdings" pitchFamily="2" charset="2"/>
              <a:buNone/>
            </a:pPr>
            <a:endParaRPr lang="en-US" altLang="zh-CN" sz="20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日期占位符 3"/>
          <p:cNvSpPr>
            <a:spLocks noGrp="1"/>
          </p:cNvSpPr>
          <p:nvPr>
            <p:ph type="dt" sz="half" idx="10"/>
          </p:nvPr>
        </p:nvSpPr>
        <p:spPr/>
        <p:txBody>
          <a:bodyPr/>
          <a:lstStyle/>
          <a:p>
            <a:endParaRPr lang="de-DE"/>
          </a:p>
          <a:p>
            <a:r>
              <a:rPr lang="de-DE"/>
              <a:t>Page </a:t>
            </a:r>
            <a:fld id="{C81C22EE-D96A-47F1-AD80-C531D7C35E7E}" type="slidenum">
              <a:rPr lang="de-DE"/>
              <a:pPr/>
              <a:t>16</a:t>
            </a:fld>
            <a:endParaRPr lang="en-GB"/>
          </a:p>
        </p:txBody>
      </p:sp>
      <p:sp>
        <p:nvSpPr>
          <p:cNvPr id="233474" name="Rectangle 2"/>
          <p:cNvSpPr>
            <a:spLocks noGrp="1" noChangeArrowheads="1"/>
          </p:cNvSpPr>
          <p:nvPr>
            <p:ph type="title"/>
          </p:nvPr>
        </p:nvSpPr>
        <p:spPr>
          <a:xfrm>
            <a:off x="512310" y="476791"/>
            <a:ext cx="7086600" cy="685800"/>
          </a:xfrm>
        </p:spPr>
        <p:txBody>
          <a:bodyPr/>
          <a:lstStyle/>
          <a:p>
            <a:r>
              <a:rPr lang="zh-CN" altLang="en-US" dirty="0" smtClean="0"/>
              <a:t>组播原理</a:t>
            </a:r>
            <a:r>
              <a:rPr lang="en-US" altLang="zh-CN" dirty="0" smtClean="0"/>
              <a:t>-</a:t>
            </a:r>
            <a:r>
              <a:rPr lang="zh-CN" altLang="en-US" dirty="0" smtClean="0"/>
              <a:t>组播</a:t>
            </a:r>
            <a:r>
              <a:rPr lang="en-US" altLang="zh-CN" dirty="0" smtClean="0"/>
              <a:t>MAC</a:t>
            </a:r>
            <a:endParaRPr lang="zh-CN" altLang="en-US" dirty="0"/>
          </a:p>
        </p:txBody>
      </p:sp>
      <p:grpSp>
        <p:nvGrpSpPr>
          <p:cNvPr id="2" name="Group 26"/>
          <p:cNvGrpSpPr>
            <a:grpSpLocks/>
          </p:cNvGrpSpPr>
          <p:nvPr/>
        </p:nvGrpSpPr>
        <p:grpSpPr bwMode="auto">
          <a:xfrm>
            <a:off x="2560638" y="1887170"/>
            <a:ext cx="3367087" cy="3221037"/>
            <a:chOff x="1640" y="1485"/>
            <a:chExt cx="2121" cy="2029"/>
          </a:xfrm>
        </p:grpSpPr>
        <p:sp>
          <p:nvSpPr>
            <p:cNvPr id="233487" name="Rectangle 15"/>
            <p:cNvSpPr>
              <a:spLocks noChangeArrowheads="1"/>
            </p:cNvSpPr>
            <p:nvPr/>
          </p:nvSpPr>
          <p:spPr bwMode="auto">
            <a:xfrm>
              <a:off x="2659" y="3308"/>
              <a:ext cx="522" cy="206"/>
            </a:xfrm>
            <a:prstGeom prst="rect">
              <a:avLst/>
            </a:prstGeom>
            <a:noFill/>
            <a:ln w="9525">
              <a:noFill/>
              <a:miter lim="800000"/>
              <a:headEnd/>
              <a:tailEnd/>
            </a:ln>
            <a:effectLst/>
          </p:spPr>
          <p:txBody>
            <a:bodyPr wrap="none" lIns="80952" tIns="41271" rIns="80952" bIns="41271">
              <a:spAutoFit/>
            </a:bodyPr>
            <a:lstStyle/>
            <a:p>
              <a:pPr defTabSz="804863" eaLnBrk="0" hangingPunct="0"/>
              <a:r>
                <a:rPr kumimoji="0" lang="en-US" altLang="zh-CN" sz="1600" b="1">
                  <a:latin typeface="Arial" pitchFamily="34" charset="0"/>
                </a:rPr>
                <a:t>48 Bits</a:t>
              </a:r>
            </a:p>
          </p:txBody>
        </p:sp>
        <p:sp>
          <p:nvSpPr>
            <p:cNvPr id="233476" name="Rectangle 4"/>
            <p:cNvSpPr>
              <a:spLocks noChangeArrowheads="1"/>
            </p:cNvSpPr>
            <p:nvPr/>
          </p:nvSpPr>
          <p:spPr bwMode="auto">
            <a:xfrm>
              <a:off x="2644" y="2243"/>
              <a:ext cx="239" cy="329"/>
            </a:xfrm>
            <a:prstGeom prst="rect">
              <a:avLst/>
            </a:prstGeom>
            <a:gradFill rotWithShape="0">
              <a:gsLst>
                <a:gs pos="0">
                  <a:schemeClr val="accent2">
                    <a:gamma/>
                    <a:tint val="0"/>
                    <a:invGamma/>
                  </a:schemeClr>
                </a:gs>
                <a:gs pos="100000">
                  <a:schemeClr val="accent2"/>
                </a:gs>
              </a:gsLst>
              <a:lin ang="5400000" scaled="1"/>
            </a:gradFill>
            <a:ln w="12699" cap="rnd">
              <a:solidFill>
                <a:schemeClr val="accent1"/>
              </a:solidFill>
              <a:miter lim="800000"/>
              <a:headEnd/>
              <a:tailEnd/>
            </a:ln>
            <a:effectLst/>
          </p:spPr>
          <p:txBody>
            <a:bodyPr/>
            <a:lstStyle/>
            <a:p>
              <a:endParaRPr lang="zh-CN" altLang="en-US"/>
            </a:p>
          </p:txBody>
        </p:sp>
        <p:sp>
          <p:nvSpPr>
            <p:cNvPr id="233477" name="Rectangle 5"/>
            <p:cNvSpPr>
              <a:spLocks noChangeArrowheads="1"/>
            </p:cNvSpPr>
            <p:nvPr/>
          </p:nvSpPr>
          <p:spPr bwMode="auto">
            <a:xfrm>
              <a:off x="2856" y="2243"/>
              <a:ext cx="876" cy="514"/>
            </a:xfrm>
            <a:prstGeom prst="rect">
              <a:avLst/>
            </a:prstGeom>
            <a:gradFill rotWithShape="0">
              <a:gsLst>
                <a:gs pos="0">
                  <a:schemeClr val="folHlink"/>
                </a:gs>
                <a:gs pos="50000">
                  <a:schemeClr val="folHlink">
                    <a:gamma/>
                    <a:tint val="0"/>
                    <a:invGamma/>
                  </a:schemeClr>
                </a:gs>
                <a:gs pos="100000">
                  <a:schemeClr val="folHlink"/>
                </a:gs>
              </a:gsLst>
              <a:lin ang="5400000" scaled="1"/>
            </a:gradFill>
            <a:ln w="12699" cap="rnd">
              <a:solidFill>
                <a:schemeClr val="accent1"/>
              </a:solidFill>
              <a:miter lim="800000"/>
              <a:headEnd/>
              <a:tailEnd/>
            </a:ln>
            <a:effectLst/>
          </p:spPr>
          <p:txBody>
            <a:bodyPr/>
            <a:lstStyle/>
            <a:p>
              <a:endParaRPr lang="zh-CN" altLang="en-US"/>
            </a:p>
          </p:txBody>
        </p:sp>
        <p:sp>
          <p:nvSpPr>
            <p:cNvPr id="233478" name="Line 6"/>
            <p:cNvSpPr>
              <a:spLocks noChangeShapeType="1"/>
            </p:cNvSpPr>
            <p:nvPr/>
          </p:nvSpPr>
          <p:spPr bwMode="auto">
            <a:xfrm>
              <a:off x="2315" y="1694"/>
              <a:ext cx="1423" cy="0"/>
            </a:xfrm>
            <a:prstGeom prst="line">
              <a:avLst/>
            </a:prstGeom>
            <a:noFill/>
            <a:ln w="25399">
              <a:solidFill>
                <a:srgbClr val="C0C0C0"/>
              </a:solidFill>
              <a:round/>
              <a:headEnd type="stealth"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79" name="Rectangle 7"/>
            <p:cNvSpPr>
              <a:spLocks noChangeArrowheads="1"/>
            </p:cNvSpPr>
            <p:nvPr/>
          </p:nvSpPr>
          <p:spPr bwMode="auto">
            <a:xfrm>
              <a:off x="2759" y="1485"/>
              <a:ext cx="522" cy="206"/>
            </a:xfrm>
            <a:prstGeom prst="rect">
              <a:avLst/>
            </a:prstGeom>
            <a:noFill/>
            <a:ln w="9525">
              <a:noFill/>
              <a:miter lim="800000"/>
              <a:headEnd/>
              <a:tailEnd/>
            </a:ln>
            <a:effectLst/>
          </p:spPr>
          <p:txBody>
            <a:bodyPr wrap="none" lIns="80952" tIns="41271" rIns="80952" bIns="41271">
              <a:spAutoFit/>
            </a:bodyPr>
            <a:lstStyle/>
            <a:p>
              <a:pPr defTabSz="804863" eaLnBrk="0" hangingPunct="0"/>
              <a:r>
                <a:rPr kumimoji="0" lang="en-US" altLang="zh-CN" sz="1600" b="1">
                  <a:latin typeface="Arial" pitchFamily="34" charset="0"/>
                </a:rPr>
                <a:t>32 Bits</a:t>
              </a:r>
            </a:p>
          </p:txBody>
        </p:sp>
        <p:sp>
          <p:nvSpPr>
            <p:cNvPr id="233480" name="Line 8"/>
            <p:cNvSpPr>
              <a:spLocks noChangeShapeType="1"/>
            </p:cNvSpPr>
            <p:nvPr/>
          </p:nvSpPr>
          <p:spPr bwMode="auto">
            <a:xfrm>
              <a:off x="2641" y="1903"/>
              <a:ext cx="1091" cy="0"/>
            </a:xfrm>
            <a:prstGeom prst="line">
              <a:avLst/>
            </a:prstGeom>
            <a:noFill/>
            <a:ln w="25399">
              <a:solidFill>
                <a:srgbClr val="C0C0C0"/>
              </a:solidFill>
              <a:round/>
              <a:headEnd type="stealth"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81" name="Rectangle 9"/>
            <p:cNvSpPr>
              <a:spLocks noChangeArrowheads="1"/>
            </p:cNvSpPr>
            <p:nvPr/>
          </p:nvSpPr>
          <p:spPr bwMode="auto">
            <a:xfrm>
              <a:off x="2946" y="1706"/>
              <a:ext cx="522" cy="206"/>
            </a:xfrm>
            <a:prstGeom prst="rect">
              <a:avLst/>
            </a:prstGeom>
            <a:noFill/>
            <a:ln w="9525">
              <a:noFill/>
              <a:miter lim="800000"/>
              <a:headEnd/>
              <a:tailEnd/>
            </a:ln>
            <a:effectLst/>
          </p:spPr>
          <p:txBody>
            <a:bodyPr wrap="none" lIns="80952" tIns="41271" rIns="80952" bIns="41271">
              <a:spAutoFit/>
            </a:bodyPr>
            <a:lstStyle/>
            <a:p>
              <a:pPr defTabSz="804863" eaLnBrk="0" hangingPunct="0"/>
              <a:r>
                <a:rPr kumimoji="0" lang="en-US" altLang="zh-CN" sz="1600" b="1">
                  <a:latin typeface="Arial" pitchFamily="34" charset="0"/>
                </a:rPr>
                <a:t>28 Bits</a:t>
              </a:r>
            </a:p>
          </p:txBody>
        </p:sp>
        <p:sp>
          <p:nvSpPr>
            <p:cNvPr id="233482" name="Line 10"/>
            <p:cNvSpPr>
              <a:spLocks noChangeShapeType="1"/>
            </p:cNvSpPr>
            <p:nvPr/>
          </p:nvSpPr>
          <p:spPr bwMode="auto">
            <a:xfrm>
              <a:off x="1722" y="3109"/>
              <a:ext cx="1087" cy="0"/>
            </a:xfrm>
            <a:prstGeom prst="line">
              <a:avLst/>
            </a:prstGeom>
            <a:noFill/>
            <a:ln w="25399">
              <a:solidFill>
                <a:srgbClr val="C0C0C0"/>
              </a:solidFill>
              <a:round/>
              <a:headEnd type="stealth"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83" name="Line 11"/>
            <p:cNvSpPr>
              <a:spLocks noChangeShapeType="1"/>
            </p:cNvSpPr>
            <p:nvPr/>
          </p:nvSpPr>
          <p:spPr bwMode="auto">
            <a:xfrm>
              <a:off x="2836" y="3109"/>
              <a:ext cx="905" cy="0"/>
            </a:xfrm>
            <a:prstGeom prst="line">
              <a:avLst/>
            </a:prstGeom>
            <a:noFill/>
            <a:ln w="25399">
              <a:solidFill>
                <a:srgbClr val="C0C0C0"/>
              </a:solidFill>
              <a:round/>
              <a:headEnd type="stealth"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84" name="Rectangle 12"/>
            <p:cNvSpPr>
              <a:spLocks noChangeArrowheads="1"/>
            </p:cNvSpPr>
            <p:nvPr/>
          </p:nvSpPr>
          <p:spPr bwMode="auto">
            <a:xfrm>
              <a:off x="1983" y="3096"/>
              <a:ext cx="522" cy="206"/>
            </a:xfrm>
            <a:prstGeom prst="rect">
              <a:avLst/>
            </a:prstGeom>
            <a:noFill/>
            <a:ln w="9525">
              <a:noFill/>
              <a:miter lim="800000"/>
              <a:headEnd/>
              <a:tailEnd/>
            </a:ln>
            <a:effectLst/>
          </p:spPr>
          <p:txBody>
            <a:bodyPr wrap="none" lIns="80952" tIns="41271" rIns="80952" bIns="41271">
              <a:spAutoFit/>
            </a:bodyPr>
            <a:lstStyle/>
            <a:p>
              <a:pPr defTabSz="804863" eaLnBrk="0" hangingPunct="0"/>
              <a:r>
                <a:rPr kumimoji="0" lang="en-US" altLang="zh-CN" sz="1600" b="1">
                  <a:latin typeface="Arial" pitchFamily="34" charset="0"/>
                </a:rPr>
                <a:t>25 Bits</a:t>
              </a:r>
            </a:p>
          </p:txBody>
        </p:sp>
        <p:sp>
          <p:nvSpPr>
            <p:cNvPr id="233485" name="Rectangle 13"/>
            <p:cNvSpPr>
              <a:spLocks noChangeArrowheads="1"/>
            </p:cNvSpPr>
            <p:nvPr/>
          </p:nvSpPr>
          <p:spPr bwMode="auto">
            <a:xfrm>
              <a:off x="3025" y="3096"/>
              <a:ext cx="522" cy="206"/>
            </a:xfrm>
            <a:prstGeom prst="rect">
              <a:avLst/>
            </a:prstGeom>
            <a:noFill/>
            <a:ln w="9525">
              <a:noFill/>
              <a:miter lim="800000"/>
              <a:headEnd/>
              <a:tailEnd/>
            </a:ln>
            <a:effectLst/>
          </p:spPr>
          <p:txBody>
            <a:bodyPr wrap="none" lIns="80952" tIns="41271" rIns="80952" bIns="41271">
              <a:spAutoFit/>
            </a:bodyPr>
            <a:lstStyle/>
            <a:p>
              <a:pPr defTabSz="804863" eaLnBrk="0" hangingPunct="0"/>
              <a:r>
                <a:rPr kumimoji="0" lang="en-US" altLang="zh-CN" sz="1600" b="1">
                  <a:latin typeface="Arial" pitchFamily="34" charset="0"/>
                </a:rPr>
                <a:t>23 Bits</a:t>
              </a:r>
            </a:p>
          </p:txBody>
        </p:sp>
        <p:sp>
          <p:nvSpPr>
            <p:cNvPr id="233486" name="Line 14"/>
            <p:cNvSpPr>
              <a:spLocks noChangeShapeType="1"/>
            </p:cNvSpPr>
            <p:nvPr/>
          </p:nvSpPr>
          <p:spPr bwMode="auto">
            <a:xfrm>
              <a:off x="1732" y="3310"/>
              <a:ext cx="1994" cy="0"/>
            </a:xfrm>
            <a:prstGeom prst="line">
              <a:avLst/>
            </a:prstGeom>
            <a:noFill/>
            <a:ln w="25399">
              <a:solidFill>
                <a:srgbClr val="C0C0C0"/>
              </a:solidFill>
              <a:round/>
              <a:headEnd type="stealth"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88" name="Rectangle 16"/>
            <p:cNvSpPr>
              <a:spLocks noChangeArrowheads="1"/>
            </p:cNvSpPr>
            <p:nvPr/>
          </p:nvSpPr>
          <p:spPr bwMode="auto">
            <a:xfrm>
              <a:off x="1640" y="2751"/>
              <a:ext cx="2090" cy="277"/>
            </a:xfrm>
            <a:prstGeom prst="rect">
              <a:avLst/>
            </a:prstGeom>
            <a:solidFill>
              <a:schemeClr val="accent1"/>
            </a:solidFill>
            <a:ln w="12699">
              <a:solidFill>
                <a:schemeClr val="tx1"/>
              </a:solidFill>
              <a:miter lim="800000"/>
              <a:headEnd/>
              <a:tailEnd/>
            </a:ln>
            <a:effectLst/>
          </p:spPr>
          <p:txBody>
            <a:bodyPr wrap="none" anchor="ctr"/>
            <a:lstStyle/>
            <a:p>
              <a:endParaRPr lang="zh-CN" altLang="en-US"/>
            </a:p>
          </p:txBody>
        </p:sp>
        <p:sp>
          <p:nvSpPr>
            <p:cNvPr id="233489" name="Rectangle 17"/>
            <p:cNvSpPr>
              <a:spLocks noChangeArrowheads="1"/>
            </p:cNvSpPr>
            <p:nvPr/>
          </p:nvSpPr>
          <p:spPr bwMode="auto">
            <a:xfrm>
              <a:off x="1643" y="2722"/>
              <a:ext cx="2118" cy="350"/>
            </a:xfrm>
            <a:prstGeom prst="rect">
              <a:avLst/>
            </a:prstGeom>
            <a:noFill/>
            <a:ln w="9525">
              <a:noFill/>
              <a:miter lim="800000"/>
              <a:headEnd/>
              <a:tailEnd/>
            </a:ln>
            <a:effectLst>
              <a:outerShdw dist="17961" dir="2700000" algn="ctr" rotWithShape="0">
                <a:schemeClr val="bg2"/>
              </a:outerShdw>
            </a:effectLst>
          </p:spPr>
          <p:txBody>
            <a:bodyPr wrap="none" lIns="80952" tIns="41271" rIns="80952" bIns="41271">
              <a:spAutoFit/>
            </a:bodyPr>
            <a:lstStyle/>
            <a:p>
              <a:pPr algn="ctr" defTabSz="804863" eaLnBrk="0" hangingPunct="0"/>
              <a:r>
                <a:rPr kumimoji="0" lang="en-US" altLang="zh-CN" sz="3100" b="1">
                  <a:solidFill>
                    <a:schemeClr val="hlink"/>
                  </a:solidFill>
                  <a:latin typeface="Arial" pitchFamily="34" charset="0"/>
                </a:rPr>
                <a:t>01-00-5e-7f-00-01</a:t>
              </a:r>
              <a:endParaRPr kumimoji="0" lang="en-US" altLang="zh-CN" sz="3100" b="1">
                <a:solidFill>
                  <a:schemeClr val="hlink"/>
                </a:solidFill>
                <a:effectLst>
                  <a:outerShdw blurRad="38100" dist="38100" dir="2700000" algn="tl">
                    <a:srgbClr val="C0C0C0"/>
                  </a:outerShdw>
                </a:effectLst>
                <a:latin typeface="Arial" pitchFamily="34" charset="0"/>
              </a:endParaRPr>
            </a:p>
          </p:txBody>
        </p:sp>
        <p:sp>
          <p:nvSpPr>
            <p:cNvPr id="233490" name="Rectangle 18"/>
            <p:cNvSpPr>
              <a:spLocks noChangeArrowheads="1"/>
            </p:cNvSpPr>
            <p:nvPr/>
          </p:nvSpPr>
          <p:spPr bwMode="auto">
            <a:xfrm>
              <a:off x="2336" y="1970"/>
              <a:ext cx="1397" cy="275"/>
            </a:xfrm>
            <a:prstGeom prst="rect">
              <a:avLst/>
            </a:prstGeom>
            <a:solidFill>
              <a:schemeClr val="accent1"/>
            </a:solidFill>
            <a:ln w="12699">
              <a:solidFill>
                <a:schemeClr val="tx1"/>
              </a:solidFill>
              <a:miter lim="800000"/>
              <a:headEnd/>
              <a:tailEnd/>
            </a:ln>
            <a:effectLst/>
          </p:spPr>
          <p:txBody>
            <a:bodyPr wrap="none" anchor="ctr"/>
            <a:lstStyle/>
            <a:p>
              <a:endParaRPr lang="zh-CN" altLang="en-US"/>
            </a:p>
          </p:txBody>
        </p:sp>
        <p:sp>
          <p:nvSpPr>
            <p:cNvPr id="233491" name="Rectangle 19"/>
            <p:cNvSpPr>
              <a:spLocks noChangeArrowheads="1"/>
            </p:cNvSpPr>
            <p:nvPr/>
          </p:nvSpPr>
          <p:spPr bwMode="auto">
            <a:xfrm>
              <a:off x="2326" y="1796"/>
              <a:ext cx="290" cy="160"/>
            </a:xfrm>
            <a:prstGeom prst="rect">
              <a:avLst/>
            </a:prstGeom>
            <a:noFill/>
            <a:ln w="9525">
              <a:solidFill>
                <a:schemeClr val="tx1"/>
              </a:solidFill>
              <a:miter lim="800000"/>
              <a:headEnd/>
              <a:tailEnd/>
            </a:ln>
            <a:effectLst/>
          </p:spPr>
          <p:txBody>
            <a:bodyPr wrap="none" lIns="0" tIns="0" rIns="0" bIns="0">
              <a:spAutoFit/>
            </a:bodyPr>
            <a:lstStyle/>
            <a:p>
              <a:pPr defTabSz="804863" eaLnBrk="0" hangingPunct="0"/>
              <a:r>
                <a:rPr kumimoji="0" lang="en-US" altLang="zh-CN" sz="1600" b="1">
                  <a:latin typeface="Arial" pitchFamily="34" charset="0"/>
                </a:rPr>
                <a:t>1110</a:t>
              </a:r>
            </a:p>
          </p:txBody>
        </p:sp>
        <p:sp>
          <p:nvSpPr>
            <p:cNvPr id="233492" name="Line 20"/>
            <p:cNvSpPr>
              <a:spLocks noChangeShapeType="1"/>
            </p:cNvSpPr>
            <p:nvPr/>
          </p:nvSpPr>
          <p:spPr bwMode="auto">
            <a:xfrm>
              <a:off x="2289" y="2387"/>
              <a:ext cx="355" cy="0"/>
            </a:xfrm>
            <a:prstGeom prst="line">
              <a:avLst/>
            </a:prstGeom>
            <a:noFill/>
            <a:ln w="25400">
              <a:solidFill>
                <a:srgbClr val="C0C0C0"/>
              </a:solidFill>
              <a:round/>
              <a:headEnd type="none"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93" name="Line 21"/>
            <p:cNvSpPr>
              <a:spLocks noChangeShapeType="1"/>
            </p:cNvSpPr>
            <p:nvPr/>
          </p:nvSpPr>
          <p:spPr bwMode="auto">
            <a:xfrm flipH="1">
              <a:off x="2856" y="2387"/>
              <a:ext cx="355" cy="0"/>
            </a:xfrm>
            <a:prstGeom prst="line">
              <a:avLst/>
            </a:prstGeom>
            <a:noFill/>
            <a:ln w="25400">
              <a:solidFill>
                <a:srgbClr val="C0C0C0"/>
              </a:solidFill>
              <a:round/>
              <a:headEnd type="none" w="med" len="lg"/>
              <a:tailEnd type="stealth" w="med" len="lg"/>
            </a:ln>
            <a:effectLst>
              <a:outerShdw dist="17961" dir="2700000" algn="ctr" rotWithShape="0">
                <a:schemeClr val="bg2"/>
              </a:outerShdw>
            </a:effectLst>
          </p:spPr>
          <p:txBody>
            <a:bodyPr wrap="none" anchor="ctr"/>
            <a:lstStyle/>
            <a:p>
              <a:endParaRPr lang="zh-CN" altLang="en-US"/>
            </a:p>
          </p:txBody>
        </p:sp>
        <p:sp>
          <p:nvSpPr>
            <p:cNvPr id="233494" name="Rectangle 22"/>
            <p:cNvSpPr>
              <a:spLocks noChangeArrowheads="1"/>
            </p:cNvSpPr>
            <p:nvPr/>
          </p:nvSpPr>
          <p:spPr bwMode="auto">
            <a:xfrm>
              <a:off x="1870" y="2233"/>
              <a:ext cx="451" cy="298"/>
            </a:xfrm>
            <a:prstGeom prst="rect">
              <a:avLst/>
            </a:prstGeom>
            <a:noFill/>
            <a:ln w="9525">
              <a:noFill/>
              <a:miter lim="800000"/>
              <a:headEnd/>
              <a:tailEnd/>
            </a:ln>
            <a:effectLst/>
          </p:spPr>
          <p:txBody>
            <a:bodyPr wrap="none" lIns="80952" tIns="41271" rIns="80952" bIns="41271">
              <a:spAutoFit/>
            </a:bodyPr>
            <a:lstStyle/>
            <a:p>
              <a:pPr algn="ctr" defTabSz="804863" eaLnBrk="0" hangingPunct="0">
                <a:lnSpc>
                  <a:spcPct val="80000"/>
                </a:lnSpc>
              </a:pPr>
              <a:r>
                <a:rPr kumimoji="0" lang="en-US" altLang="zh-CN" sz="1600" b="1">
                  <a:latin typeface="Arial" pitchFamily="34" charset="0"/>
                </a:rPr>
                <a:t>5 Bits</a:t>
              </a:r>
            </a:p>
            <a:p>
              <a:pPr algn="ctr" defTabSz="804863" eaLnBrk="0" hangingPunct="0">
                <a:lnSpc>
                  <a:spcPct val="80000"/>
                </a:lnSpc>
              </a:pPr>
              <a:r>
                <a:rPr kumimoji="0" lang="en-US" altLang="zh-CN" sz="1600" b="1">
                  <a:latin typeface="Arial" pitchFamily="34" charset="0"/>
                </a:rPr>
                <a:t>Lost</a:t>
              </a:r>
            </a:p>
          </p:txBody>
        </p:sp>
        <p:sp>
          <p:nvSpPr>
            <p:cNvPr id="233496" name="Rectangle 24"/>
            <p:cNvSpPr>
              <a:spLocks noChangeArrowheads="1"/>
            </p:cNvSpPr>
            <p:nvPr/>
          </p:nvSpPr>
          <p:spPr bwMode="auto">
            <a:xfrm>
              <a:off x="2319" y="1940"/>
              <a:ext cx="1413" cy="350"/>
            </a:xfrm>
            <a:prstGeom prst="rect">
              <a:avLst/>
            </a:prstGeom>
            <a:noFill/>
            <a:ln w="9525">
              <a:noFill/>
              <a:miter lim="800000"/>
              <a:headEnd/>
              <a:tailEnd/>
            </a:ln>
            <a:effectLst>
              <a:outerShdw dist="17961" dir="2700000" algn="ctr" rotWithShape="0">
                <a:schemeClr val="bg2"/>
              </a:outerShdw>
            </a:effectLst>
          </p:spPr>
          <p:txBody>
            <a:bodyPr wrap="none" lIns="80952" tIns="41271" rIns="80952" bIns="41271">
              <a:spAutoFit/>
            </a:bodyPr>
            <a:lstStyle/>
            <a:p>
              <a:pPr defTabSz="804863" eaLnBrk="0" hangingPunct="0"/>
              <a:r>
                <a:rPr kumimoji="0" lang="en-US" altLang="zh-CN" sz="3100" b="1">
                  <a:solidFill>
                    <a:schemeClr val="hlink"/>
                  </a:solidFill>
                  <a:latin typeface="Arial" pitchFamily="34" charset="0"/>
                </a:rPr>
                <a:t>239.255.0.1</a:t>
              </a:r>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3"/>
          <p:cNvSpPr>
            <a:spLocks noGrp="1"/>
          </p:cNvSpPr>
          <p:nvPr>
            <p:ph type="dt" sz="half" idx="10"/>
          </p:nvPr>
        </p:nvSpPr>
        <p:spPr/>
        <p:txBody>
          <a:bodyPr/>
          <a:lstStyle/>
          <a:p>
            <a:endParaRPr lang="de-DE"/>
          </a:p>
          <a:p>
            <a:r>
              <a:rPr lang="de-DE"/>
              <a:t>Page </a:t>
            </a:r>
            <a:fld id="{88AFBE65-B04F-4E6F-911A-5B71FEDA1BA7}" type="slidenum">
              <a:rPr lang="de-DE"/>
              <a:pPr/>
              <a:t>17</a:t>
            </a:fld>
            <a:endParaRPr lang="en-GB"/>
          </a:p>
        </p:txBody>
      </p:sp>
      <p:sp>
        <p:nvSpPr>
          <p:cNvPr id="232450" name="Rectangle 2"/>
          <p:cNvSpPr>
            <a:spLocks noGrp="1" noChangeArrowheads="1"/>
          </p:cNvSpPr>
          <p:nvPr>
            <p:ph type="title"/>
          </p:nvPr>
        </p:nvSpPr>
        <p:spPr>
          <a:xfrm>
            <a:off x="671513" y="561975"/>
            <a:ext cx="7166201" cy="852488"/>
          </a:xfrm>
        </p:spPr>
        <p:txBody>
          <a:bodyPr/>
          <a:lstStyle/>
          <a:p>
            <a:r>
              <a:rPr lang="zh-CN" altLang="en-US" dirty="0" smtClean="0"/>
              <a:t>组播原理</a:t>
            </a:r>
            <a:r>
              <a:rPr lang="en-US" altLang="zh-CN" dirty="0" smtClean="0"/>
              <a:t>-</a:t>
            </a:r>
            <a:r>
              <a:rPr lang="zh-CN" altLang="en-US" dirty="0" smtClean="0"/>
              <a:t>组播</a:t>
            </a:r>
            <a:r>
              <a:rPr lang="en-US" altLang="zh-CN" dirty="0" smtClean="0"/>
              <a:t>MAC</a:t>
            </a:r>
            <a:endParaRPr lang="zh-CN" altLang="en-US" dirty="0"/>
          </a:p>
        </p:txBody>
      </p:sp>
      <p:grpSp>
        <p:nvGrpSpPr>
          <p:cNvPr id="2" name="Group 13"/>
          <p:cNvGrpSpPr>
            <a:grpSpLocks/>
          </p:cNvGrpSpPr>
          <p:nvPr/>
        </p:nvGrpSpPr>
        <p:grpSpPr bwMode="auto">
          <a:xfrm>
            <a:off x="1385888" y="2616200"/>
            <a:ext cx="6548437" cy="3271838"/>
            <a:chOff x="1071" y="1837"/>
            <a:chExt cx="4125" cy="2061"/>
          </a:xfrm>
        </p:grpSpPr>
        <p:sp>
          <p:nvSpPr>
            <p:cNvPr id="232452" name="Freeform 4"/>
            <p:cNvSpPr>
              <a:spLocks/>
            </p:cNvSpPr>
            <p:nvPr/>
          </p:nvSpPr>
          <p:spPr bwMode="auto">
            <a:xfrm>
              <a:off x="2067" y="1837"/>
              <a:ext cx="1419" cy="2061"/>
            </a:xfrm>
            <a:custGeom>
              <a:avLst/>
              <a:gdLst/>
              <a:ahLst/>
              <a:cxnLst>
                <a:cxn ang="0">
                  <a:pos x="12" y="0"/>
                </a:cxn>
                <a:cxn ang="0">
                  <a:pos x="1419" y="899"/>
                </a:cxn>
                <a:cxn ang="0">
                  <a:pos x="1408" y="1187"/>
                </a:cxn>
                <a:cxn ang="0">
                  <a:pos x="0" y="2061"/>
                </a:cxn>
                <a:cxn ang="0">
                  <a:pos x="12" y="0"/>
                </a:cxn>
              </a:cxnLst>
              <a:rect l="0" t="0" r="r" b="b"/>
              <a:pathLst>
                <a:path w="1419" h="2061">
                  <a:moveTo>
                    <a:pt x="12" y="0"/>
                  </a:moveTo>
                  <a:lnTo>
                    <a:pt x="1419" y="899"/>
                  </a:lnTo>
                  <a:lnTo>
                    <a:pt x="1408" y="1187"/>
                  </a:lnTo>
                  <a:lnTo>
                    <a:pt x="0" y="2061"/>
                  </a:lnTo>
                  <a:lnTo>
                    <a:pt x="12" y="0"/>
                  </a:lnTo>
                </a:path>
              </a:pathLst>
            </a:custGeom>
            <a:gradFill rotWithShape="0">
              <a:gsLst>
                <a:gs pos="0">
                  <a:schemeClr val="bg1"/>
                </a:gs>
                <a:gs pos="100000">
                  <a:schemeClr val="folHlink"/>
                </a:gs>
              </a:gsLst>
              <a:lin ang="0" scaled="1"/>
            </a:gradFill>
            <a:ln w="9525" cap="rnd">
              <a:solidFill>
                <a:schemeClr val="folHlink"/>
              </a:solidFill>
              <a:round/>
              <a:headEnd/>
              <a:tailEnd/>
            </a:ln>
            <a:effectLst/>
          </p:spPr>
          <p:txBody>
            <a:bodyPr/>
            <a:lstStyle/>
            <a:p>
              <a:endParaRPr lang="zh-CN" altLang="en-US"/>
            </a:p>
          </p:txBody>
        </p:sp>
        <p:sp>
          <p:nvSpPr>
            <p:cNvPr id="232453" name="Rectangle 5"/>
            <p:cNvSpPr>
              <a:spLocks noChangeArrowheads="1"/>
            </p:cNvSpPr>
            <p:nvPr/>
          </p:nvSpPr>
          <p:spPr bwMode="auto">
            <a:xfrm>
              <a:off x="3478" y="2705"/>
              <a:ext cx="1718" cy="315"/>
            </a:xfrm>
            <a:prstGeom prst="rect">
              <a:avLst/>
            </a:prstGeom>
            <a:solidFill>
              <a:schemeClr val="hlink"/>
            </a:solidFill>
            <a:ln w="12700">
              <a:solidFill>
                <a:schemeClr val="tx1"/>
              </a:solidFill>
              <a:miter lim="800000"/>
              <a:headEnd/>
              <a:tailEnd/>
            </a:ln>
            <a:effectLst/>
          </p:spPr>
          <p:txBody>
            <a:bodyPr wrap="none" anchor="ctr"/>
            <a:lstStyle/>
            <a:p>
              <a:endParaRPr lang="zh-CN" altLang="en-US"/>
            </a:p>
          </p:txBody>
        </p:sp>
        <p:sp>
          <p:nvSpPr>
            <p:cNvPr id="232454" name="Rectangle 6"/>
            <p:cNvSpPr>
              <a:spLocks noChangeArrowheads="1"/>
            </p:cNvSpPr>
            <p:nvPr/>
          </p:nvSpPr>
          <p:spPr bwMode="auto">
            <a:xfrm>
              <a:off x="1071" y="1842"/>
              <a:ext cx="1017" cy="2052"/>
            </a:xfrm>
            <a:prstGeom prst="rect">
              <a:avLst/>
            </a:prstGeom>
            <a:solidFill>
              <a:schemeClr val="hlink"/>
            </a:solidFill>
            <a:ln w="12700">
              <a:solidFill>
                <a:schemeClr val="tx1"/>
              </a:solidFill>
              <a:miter lim="800000"/>
              <a:headEnd/>
              <a:tailEnd/>
            </a:ln>
            <a:effectLst/>
          </p:spPr>
          <p:txBody>
            <a:bodyPr wrap="none" anchor="ctr"/>
            <a:lstStyle/>
            <a:p>
              <a:endParaRPr lang="zh-CN" altLang="en-US"/>
            </a:p>
          </p:txBody>
        </p:sp>
        <p:sp>
          <p:nvSpPr>
            <p:cNvPr id="232455" name="Rectangle 7"/>
            <p:cNvSpPr>
              <a:spLocks noChangeArrowheads="1"/>
            </p:cNvSpPr>
            <p:nvPr/>
          </p:nvSpPr>
          <p:spPr bwMode="auto">
            <a:xfrm>
              <a:off x="1093" y="1874"/>
              <a:ext cx="974" cy="1947"/>
            </a:xfrm>
            <a:prstGeom prst="rect">
              <a:avLst/>
            </a:prstGeom>
            <a:noFill/>
            <a:ln w="9525">
              <a:noFill/>
              <a:miter lim="800000"/>
              <a:headEnd/>
              <a:tailEnd/>
            </a:ln>
            <a:effectLst/>
          </p:spPr>
          <p:txBody>
            <a:bodyPr wrap="none" lIns="103536" tIns="51768" rIns="103536" bIns="51768">
              <a:spAutoFit/>
            </a:bodyPr>
            <a:lstStyle/>
            <a:p>
              <a:pPr defTabSz="1028700" eaLnBrk="0" hangingPunct="0"/>
              <a:r>
                <a:rPr kumimoji="0" lang="en-US" altLang="zh-CN" b="1">
                  <a:latin typeface="Arial" pitchFamily="34" charset="0"/>
                </a:rPr>
                <a:t>224.1.1.1</a:t>
              </a:r>
            </a:p>
            <a:p>
              <a:pPr defTabSz="1028700" eaLnBrk="0" hangingPunct="0"/>
              <a:r>
                <a:rPr kumimoji="0" lang="en-US" altLang="zh-CN" b="1">
                  <a:latin typeface="Arial" pitchFamily="34" charset="0"/>
                </a:rPr>
                <a:t>224.129.1.1</a:t>
              </a:r>
            </a:p>
            <a:p>
              <a:pPr defTabSz="1028700" eaLnBrk="0" hangingPunct="0"/>
              <a:r>
                <a:rPr kumimoji="0" lang="en-US" altLang="zh-CN" b="1">
                  <a:latin typeface="Arial" pitchFamily="34" charset="0"/>
                </a:rPr>
                <a:t>225.1.1.1</a:t>
              </a:r>
            </a:p>
            <a:p>
              <a:pPr defTabSz="1028700" eaLnBrk="0" hangingPunct="0"/>
              <a:r>
                <a:rPr kumimoji="0" lang="en-US" altLang="zh-CN" b="1">
                  <a:latin typeface="Arial" pitchFamily="34" charset="0"/>
                </a:rPr>
                <a:t>225.129.1.1</a:t>
              </a:r>
            </a:p>
            <a:p>
              <a:pPr defTabSz="1028700" eaLnBrk="0" hangingPunct="0">
                <a:lnSpc>
                  <a:spcPct val="60000"/>
                </a:lnSpc>
              </a:pPr>
              <a:r>
                <a:rPr kumimoji="0" lang="en-US" altLang="zh-CN" b="1">
                  <a:latin typeface="Arial" pitchFamily="34" charset="0"/>
                </a:rPr>
                <a:t>       .</a:t>
              </a:r>
            </a:p>
            <a:p>
              <a:pPr defTabSz="1028700" eaLnBrk="0" hangingPunct="0">
                <a:lnSpc>
                  <a:spcPct val="60000"/>
                </a:lnSpc>
              </a:pPr>
              <a:r>
                <a:rPr kumimoji="0" lang="en-US" altLang="zh-CN" b="1">
                  <a:latin typeface="Arial" pitchFamily="34" charset="0"/>
                </a:rPr>
                <a:t>       .</a:t>
              </a:r>
            </a:p>
            <a:p>
              <a:pPr defTabSz="1028700" eaLnBrk="0" hangingPunct="0">
                <a:lnSpc>
                  <a:spcPct val="60000"/>
                </a:lnSpc>
              </a:pPr>
              <a:r>
                <a:rPr kumimoji="0" lang="en-US" altLang="zh-CN" b="1">
                  <a:latin typeface="Arial" pitchFamily="34" charset="0"/>
                </a:rPr>
                <a:t>       .</a:t>
              </a:r>
            </a:p>
            <a:p>
              <a:pPr defTabSz="1028700" eaLnBrk="0" hangingPunct="0"/>
              <a:r>
                <a:rPr kumimoji="0" lang="en-US" altLang="zh-CN" b="1">
                  <a:latin typeface="Arial" pitchFamily="34" charset="0"/>
                </a:rPr>
                <a:t>238.1.1.1</a:t>
              </a:r>
            </a:p>
            <a:p>
              <a:pPr defTabSz="1028700" eaLnBrk="0" hangingPunct="0"/>
              <a:r>
                <a:rPr kumimoji="0" lang="en-US" altLang="zh-CN" b="1">
                  <a:latin typeface="Arial" pitchFamily="34" charset="0"/>
                </a:rPr>
                <a:t>238.129.1.1</a:t>
              </a:r>
            </a:p>
            <a:p>
              <a:pPr defTabSz="1028700" eaLnBrk="0" hangingPunct="0"/>
              <a:r>
                <a:rPr kumimoji="0" lang="en-US" altLang="zh-CN" b="1">
                  <a:latin typeface="Arial" pitchFamily="34" charset="0"/>
                </a:rPr>
                <a:t>239.1.1.1</a:t>
              </a:r>
            </a:p>
            <a:p>
              <a:pPr defTabSz="1028700" eaLnBrk="0" hangingPunct="0"/>
              <a:r>
                <a:rPr kumimoji="0" lang="en-US" altLang="zh-CN" b="1">
                  <a:latin typeface="Arial" pitchFamily="34" charset="0"/>
                </a:rPr>
                <a:t>239.129.1.1</a:t>
              </a:r>
            </a:p>
          </p:txBody>
        </p:sp>
        <p:sp>
          <p:nvSpPr>
            <p:cNvPr id="232456" name="Rectangle 8"/>
            <p:cNvSpPr>
              <a:spLocks noChangeArrowheads="1"/>
            </p:cNvSpPr>
            <p:nvPr/>
          </p:nvSpPr>
          <p:spPr bwMode="auto">
            <a:xfrm>
              <a:off x="3527" y="2722"/>
              <a:ext cx="1619" cy="277"/>
            </a:xfrm>
            <a:prstGeom prst="rect">
              <a:avLst/>
            </a:prstGeom>
            <a:noFill/>
            <a:ln w="9525">
              <a:noFill/>
              <a:miter lim="800000"/>
              <a:headEnd/>
              <a:tailEnd/>
            </a:ln>
            <a:effectLst/>
          </p:spPr>
          <p:txBody>
            <a:bodyPr wrap="none" lIns="103536" tIns="51768" rIns="103536" bIns="51768">
              <a:spAutoFit/>
            </a:bodyPr>
            <a:lstStyle/>
            <a:p>
              <a:pPr defTabSz="1028700" eaLnBrk="0" hangingPunct="0"/>
              <a:r>
                <a:rPr kumimoji="0" lang="en-US" altLang="zh-CN" sz="2200" b="1">
                  <a:latin typeface="Arial" pitchFamily="34" charset="0"/>
                </a:rPr>
                <a:t>0x0100.5E01.0101</a:t>
              </a:r>
            </a:p>
          </p:txBody>
        </p:sp>
      </p:grpSp>
      <p:sp>
        <p:nvSpPr>
          <p:cNvPr id="232457" name="Rectangle 9"/>
          <p:cNvSpPr>
            <a:spLocks noChangeArrowheads="1"/>
          </p:cNvSpPr>
          <p:nvPr/>
        </p:nvSpPr>
        <p:spPr bwMode="auto">
          <a:xfrm>
            <a:off x="4994275" y="3224213"/>
            <a:ext cx="2986088" cy="714375"/>
          </a:xfrm>
          <a:prstGeom prst="rect">
            <a:avLst/>
          </a:prstGeom>
          <a:noFill/>
          <a:ln w="9525">
            <a:noFill/>
            <a:miter lim="800000"/>
            <a:headEnd/>
            <a:tailEnd/>
          </a:ln>
          <a:effectLst/>
        </p:spPr>
        <p:txBody>
          <a:bodyPr lIns="103536" tIns="51768" rIns="103536" bIns="51768">
            <a:spAutoFit/>
          </a:bodyPr>
          <a:lstStyle/>
          <a:p>
            <a:pPr algn="ctr" defTabSz="1028700" eaLnBrk="0" hangingPunct="0"/>
            <a:r>
              <a:rPr kumimoji="0" lang="zh-CN" altLang="en-US" b="1">
                <a:latin typeface="Arial" pitchFamily="34" charset="0"/>
              </a:rPr>
              <a:t>相同的组播</a:t>
            </a:r>
            <a:r>
              <a:rPr kumimoji="0" lang="en-US" altLang="zh-CN" b="1">
                <a:latin typeface="Arial" pitchFamily="34" charset="0"/>
              </a:rPr>
              <a:t>MAC</a:t>
            </a:r>
            <a:r>
              <a:rPr kumimoji="0" lang="zh-CN" altLang="en-US" b="1">
                <a:latin typeface="Arial" pitchFamily="34" charset="0"/>
              </a:rPr>
              <a:t>地址</a:t>
            </a:r>
          </a:p>
          <a:p>
            <a:pPr algn="ctr" defTabSz="1028700" eaLnBrk="0" hangingPunct="0"/>
            <a:r>
              <a:rPr kumimoji="0" lang="zh-CN" altLang="zh-CN" b="1">
                <a:latin typeface="Arial" pitchFamily="34" charset="0"/>
              </a:rPr>
              <a:t>(</a:t>
            </a:r>
            <a:r>
              <a:rPr kumimoji="0" lang="en-US" altLang="zh-CN" b="1">
                <a:latin typeface="Arial" pitchFamily="34" charset="0"/>
              </a:rPr>
              <a:t>FDDI</a:t>
            </a:r>
            <a:r>
              <a:rPr kumimoji="0" lang="zh-CN" altLang="en-US" b="1">
                <a:latin typeface="Arial" pitchFamily="34" charset="0"/>
              </a:rPr>
              <a:t>和以太网</a:t>
            </a:r>
            <a:r>
              <a:rPr kumimoji="0" lang="zh-CN" altLang="zh-CN" b="1">
                <a:latin typeface="Arial" pitchFamily="34" charset="0"/>
              </a:rPr>
              <a:t>)</a:t>
            </a:r>
          </a:p>
        </p:txBody>
      </p:sp>
      <p:sp>
        <p:nvSpPr>
          <p:cNvPr id="232459" name="Rectangle 11"/>
          <p:cNvSpPr>
            <a:spLocks noChangeArrowheads="1"/>
          </p:cNvSpPr>
          <p:nvPr/>
        </p:nvSpPr>
        <p:spPr bwMode="auto">
          <a:xfrm>
            <a:off x="2543175" y="1565275"/>
            <a:ext cx="4405313" cy="387350"/>
          </a:xfrm>
          <a:prstGeom prst="rect">
            <a:avLst/>
          </a:prstGeom>
          <a:noFill/>
          <a:ln w="9525">
            <a:noFill/>
            <a:miter lim="800000"/>
            <a:headEnd/>
            <a:tailEnd/>
          </a:ln>
          <a:effectLst>
            <a:outerShdw dist="17961" dir="2700000" algn="ctr" rotWithShape="0">
              <a:schemeClr val="bg2"/>
            </a:outerShdw>
          </a:effectLst>
        </p:spPr>
        <p:txBody>
          <a:bodyPr lIns="80952" tIns="41271" rIns="80952" bIns="41271">
            <a:spAutoFit/>
          </a:bodyPr>
          <a:lstStyle/>
          <a:p>
            <a:pPr algn="ctr" defTabSz="804863" eaLnBrk="0" hangingPunct="0"/>
            <a:r>
              <a:rPr kumimoji="0" lang="zh-CN" altLang="en-US" b="1" dirty="0">
                <a:solidFill>
                  <a:srgbClr val="FF0000"/>
                </a:solidFill>
                <a:latin typeface="Arial" pitchFamily="34" charset="0"/>
              </a:rPr>
              <a:t>注意存在</a:t>
            </a:r>
            <a:r>
              <a:rPr kumimoji="0" lang="en-US" altLang="zh-CN" b="1" dirty="0">
                <a:solidFill>
                  <a:srgbClr val="FF0000"/>
                </a:solidFill>
                <a:latin typeface="Arial" pitchFamily="34" charset="0"/>
              </a:rPr>
              <a:t>32 IP -&gt; 1 MAC</a:t>
            </a:r>
            <a:r>
              <a:rPr kumimoji="0" lang="zh-CN" altLang="en-US" b="1" dirty="0">
                <a:solidFill>
                  <a:srgbClr val="FF0000"/>
                </a:solidFill>
                <a:latin typeface="Arial" pitchFamily="34" charset="0"/>
              </a:rPr>
              <a:t>地址重叠</a:t>
            </a:r>
            <a:endParaRPr kumimoji="0" lang="zh-CN" altLang="zh-CN" b="1" dirty="0">
              <a:solidFill>
                <a:srgbClr val="FF0000"/>
              </a:solidFill>
              <a:latin typeface="Arial"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18</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564053"/>
          </a:xfrm>
        </p:spPr>
        <p:txBody>
          <a:bodyPr/>
          <a:lstStyle/>
          <a:p>
            <a:pPr marL="419100" indent="-419100">
              <a:buClr>
                <a:schemeClr val="tx1"/>
              </a:buClr>
              <a:buSzTx/>
              <a:buFont typeface="Wingdings" pitchFamily="2" charset="2"/>
              <a:buAutoNum type="arabicPeriod"/>
            </a:pPr>
            <a:r>
              <a:rPr lang="en-US" altLang="zh-CN" dirty="0" smtClean="0">
                <a:solidFill>
                  <a:schemeClr val="bg1">
                    <a:lumMod val="50000"/>
                  </a:schemeClr>
                </a:solidFill>
              </a:rPr>
              <a:t>IPTV E2E</a:t>
            </a:r>
            <a:r>
              <a:rPr lang="zh-CN" altLang="en-US" dirty="0" smtClean="0">
                <a:solidFill>
                  <a:schemeClr val="bg1">
                    <a:lumMod val="50000"/>
                  </a:schemeClr>
                </a:solidFill>
              </a:rPr>
              <a:t>解决方案中所使用的组播特性简介</a:t>
            </a:r>
            <a:endParaRPr lang="zh-CN" altLang="en-US" dirty="0" smtClean="0">
              <a:solidFill>
                <a:schemeClr val="bg1">
                  <a:lumMod val="50000"/>
                </a:schemeClr>
              </a:solidFill>
            </a:endParaRPr>
          </a:p>
          <a:p>
            <a:pPr marL="419100" indent="-419100">
              <a:buClr>
                <a:schemeClr val="tx1"/>
              </a:buClr>
              <a:buSzTx/>
              <a:buFont typeface="Wingdings" pitchFamily="2" charset="2"/>
              <a:buAutoNum type="arabicPeriod"/>
            </a:pPr>
            <a:r>
              <a:rPr lang="zh-CN" altLang="en-US" dirty="0">
                <a:solidFill>
                  <a:schemeClr val="bg1">
                    <a:lumMod val="50000"/>
                  </a:schemeClr>
                </a:solidFill>
              </a:rPr>
              <a:t> 组播基础</a:t>
            </a:r>
          </a:p>
          <a:p>
            <a:pPr marL="419100" indent="-419100">
              <a:buClr>
                <a:schemeClr val="tx1"/>
              </a:buClr>
              <a:buSzTx/>
              <a:buFont typeface="Wingdings" pitchFamily="2" charset="2"/>
              <a:buAutoNum type="arabicPeriod"/>
            </a:pPr>
            <a:r>
              <a:rPr lang="zh-CN" altLang="en-US" b="1" dirty="0" smtClean="0"/>
              <a:t>组播分发树</a:t>
            </a:r>
            <a:endParaRPr lang="en-US" altLang="zh-CN" b="1" dirty="0" smtClean="0"/>
          </a:p>
          <a:p>
            <a:pPr marL="419100" indent="-419100">
              <a:buClr>
                <a:schemeClr val="tx1"/>
              </a:buClr>
              <a:buSzTx/>
              <a:buFont typeface="Wingdings" pitchFamily="2" charset="2"/>
              <a:buAutoNum type="arabicPeriod"/>
            </a:pPr>
            <a:r>
              <a:rPr lang="en-US" altLang="zh-CN" dirty="0" smtClean="0">
                <a:solidFill>
                  <a:schemeClr val="bg1">
                    <a:lumMod val="50000"/>
                  </a:schemeClr>
                </a:solidFill>
              </a:rPr>
              <a:t>IGMP</a:t>
            </a:r>
            <a:r>
              <a:rPr lang="zh-CN" altLang="en-US" dirty="0" smtClean="0">
                <a:solidFill>
                  <a:schemeClr val="bg1">
                    <a:lumMod val="50000"/>
                  </a:schemeClr>
                </a:solidFill>
              </a:rPr>
              <a:t>原理</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IGMP-Proxy IGMP-Snooping</a:t>
            </a:r>
            <a:r>
              <a:rPr lang="zh-CN" altLang="en-US" dirty="0" smtClean="0">
                <a:solidFill>
                  <a:schemeClr val="bg1">
                    <a:lumMod val="50000"/>
                  </a:schemeClr>
                </a:solidFill>
              </a:rPr>
              <a:t>介绍</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PIM</a:t>
            </a:r>
            <a:endParaRPr lang="zh-CN" altLang="en-US" dirty="0" smtClean="0">
              <a:solidFill>
                <a:schemeClr val="bg1">
                  <a:lumMod val="50000"/>
                </a:schemeClr>
              </a:solidFill>
            </a:endParaRPr>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p>
          <a:p>
            <a:r>
              <a:rPr lang="de-DE"/>
              <a:t>Page </a:t>
            </a:r>
            <a:fld id="{1F2B7478-5B19-40F5-A6EB-D60274DDFA39}" type="slidenum">
              <a:rPr lang="de-DE"/>
              <a:pPr/>
              <a:t>19</a:t>
            </a:fld>
            <a:endParaRPr lang="en-GB"/>
          </a:p>
        </p:txBody>
      </p:sp>
      <p:sp>
        <p:nvSpPr>
          <p:cNvPr id="402435" name="Rectangle 3"/>
          <p:cNvSpPr>
            <a:spLocks noChangeArrowheads="1"/>
          </p:cNvSpPr>
          <p:nvPr/>
        </p:nvSpPr>
        <p:spPr bwMode="auto">
          <a:xfrm>
            <a:off x="306388" y="1155700"/>
            <a:ext cx="8547100" cy="4654550"/>
          </a:xfrm>
          <a:prstGeom prst="rect">
            <a:avLst/>
          </a:prstGeom>
          <a:noFill/>
          <a:ln w="9525">
            <a:noFill/>
            <a:miter lim="800000"/>
            <a:headEnd/>
            <a:tailEnd/>
          </a:ln>
          <a:effectLst/>
        </p:spPr>
        <p:txBody>
          <a:bodyPr lIns="82124" tIns="41061" rIns="82124" bIns="41061">
            <a:spAutoFit/>
          </a:bodyPr>
          <a:lstStyle/>
          <a:p>
            <a:pPr marL="288925" indent="-288925" defTabSz="814388"/>
            <a:r>
              <a:rPr kumimoji="0" lang="zh-CN" altLang="en-US" dirty="0"/>
              <a:t>根据</a:t>
            </a:r>
            <a:r>
              <a:rPr kumimoji="0" lang="en-US" altLang="zh-CN" dirty="0"/>
              <a:t>IP</a:t>
            </a:r>
            <a:r>
              <a:rPr kumimoji="0" lang="zh-CN" altLang="en-US" dirty="0"/>
              <a:t>组播中对源选择方式的不同，可以分为三种模型：</a:t>
            </a:r>
          </a:p>
          <a:p>
            <a:pPr marL="288925" indent="-288925" defTabSz="814388">
              <a:buFont typeface="Wingdings" pitchFamily="2" charset="2"/>
              <a:buChar char="p"/>
            </a:pPr>
            <a:r>
              <a:rPr kumimoji="0" lang="en-US" altLang="zh-CN" dirty="0">
                <a:solidFill>
                  <a:schemeClr val="accent2"/>
                </a:solidFill>
              </a:rPr>
              <a:t>ASM</a:t>
            </a:r>
            <a:r>
              <a:rPr kumimoji="0" lang="zh-CN" altLang="en-US" dirty="0">
                <a:solidFill>
                  <a:schemeClr val="accent2"/>
                </a:solidFill>
              </a:rPr>
              <a:t>（</a:t>
            </a:r>
            <a:r>
              <a:rPr kumimoji="0" lang="en-US" altLang="zh-CN" dirty="0">
                <a:solidFill>
                  <a:schemeClr val="accent2"/>
                </a:solidFill>
              </a:rPr>
              <a:t>Any-Source Multicast</a:t>
            </a:r>
            <a:r>
              <a:rPr kumimoji="0" lang="zh-CN" altLang="en-US" dirty="0">
                <a:solidFill>
                  <a:schemeClr val="accent2"/>
                </a:solidFill>
              </a:rPr>
              <a:t>）</a:t>
            </a:r>
          </a:p>
          <a:p>
            <a:pPr marL="565150" lvl="1" defTabSz="814388">
              <a:buFont typeface="Wingdings" pitchFamily="2" charset="2"/>
              <a:buNone/>
            </a:pPr>
            <a:r>
              <a:rPr kumimoji="0" lang="zh-CN" altLang="en-US" dirty="0"/>
              <a:t>简单地说，</a:t>
            </a:r>
            <a:r>
              <a:rPr kumimoji="0" lang="en-US" altLang="zh-CN" dirty="0"/>
              <a:t>ASM</a:t>
            </a:r>
            <a:r>
              <a:rPr kumimoji="0" lang="zh-CN" altLang="en-US" dirty="0"/>
              <a:t>模型就是任意源组播模型。在该模型中，任意发送者都可以成为组播源，向某组播组地址发送信息。众多接收者通过加入由该地址标识的组播组，从而接收到发往该组播组的所有信息。 </a:t>
            </a:r>
            <a:endParaRPr kumimoji="0" lang="zh-CN" altLang="en-US" dirty="0">
              <a:solidFill>
                <a:schemeClr val="accent2"/>
              </a:solidFill>
            </a:endParaRPr>
          </a:p>
          <a:p>
            <a:pPr marL="288925" indent="-288925" defTabSz="814388">
              <a:buFont typeface="Wingdings" pitchFamily="2" charset="2"/>
              <a:buChar char="p"/>
            </a:pPr>
            <a:r>
              <a:rPr kumimoji="0" lang="en-US" altLang="zh-CN" dirty="0">
                <a:solidFill>
                  <a:schemeClr val="accent2"/>
                </a:solidFill>
              </a:rPr>
              <a:t>SFM</a:t>
            </a:r>
            <a:r>
              <a:rPr kumimoji="0" lang="zh-CN" altLang="en-US" dirty="0">
                <a:solidFill>
                  <a:schemeClr val="accent2"/>
                </a:solidFill>
              </a:rPr>
              <a:t>（</a:t>
            </a:r>
            <a:r>
              <a:rPr kumimoji="0" lang="en-US" altLang="zh-CN" dirty="0">
                <a:solidFill>
                  <a:schemeClr val="accent2"/>
                </a:solidFill>
              </a:rPr>
              <a:t>Source-Filtered Multicast</a:t>
            </a:r>
            <a:r>
              <a:rPr kumimoji="0" lang="zh-CN" altLang="en-US" dirty="0">
                <a:solidFill>
                  <a:schemeClr val="accent2"/>
                </a:solidFill>
              </a:rPr>
              <a:t>）</a:t>
            </a:r>
          </a:p>
          <a:p>
            <a:pPr marL="565150" lvl="1" defTabSz="814388">
              <a:buFont typeface="Wingdings" pitchFamily="2" charset="2"/>
              <a:buNone/>
            </a:pPr>
            <a:r>
              <a:rPr kumimoji="0" lang="en-US" altLang="zh-CN" dirty="0"/>
              <a:t>SFM</a:t>
            </a:r>
            <a:r>
              <a:rPr kumimoji="0" lang="zh-CN" altLang="en-US" dirty="0"/>
              <a:t>模型继承了</a:t>
            </a:r>
            <a:r>
              <a:rPr kumimoji="0" lang="en-US" altLang="zh-CN" dirty="0"/>
              <a:t>ASM</a:t>
            </a:r>
            <a:r>
              <a:rPr kumimoji="0" lang="zh-CN" altLang="en-US" dirty="0"/>
              <a:t>模型，从发送者角度来看，组播组成员关系完全相同。同时，</a:t>
            </a:r>
            <a:r>
              <a:rPr kumimoji="0" lang="en-US" altLang="zh-CN" dirty="0"/>
              <a:t>SFM</a:t>
            </a:r>
            <a:r>
              <a:rPr kumimoji="0" lang="zh-CN" altLang="en-US" dirty="0"/>
              <a:t>在功能上对</a:t>
            </a:r>
            <a:r>
              <a:rPr kumimoji="0" lang="en-US" altLang="zh-CN" dirty="0"/>
              <a:t>ASM</a:t>
            </a:r>
            <a:r>
              <a:rPr kumimoji="0" lang="zh-CN" altLang="en-US" dirty="0"/>
              <a:t>进行了扩展：上层软件对接收到的组播报文的源地址进行检查，允许或禁止来自某些组播源的报文通过。最终，接收者只能接收到来自部分组播源的数据。从接收者角度来看，只有部分组播源是有效的，组播源经过了筛选。</a:t>
            </a:r>
          </a:p>
          <a:p>
            <a:pPr marL="288925" indent="-288925" defTabSz="814388">
              <a:buFont typeface="Wingdings" pitchFamily="2" charset="2"/>
              <a:buChar char="p"/>
            </a:pPr>
            <a:r>
              <a:rPr kumimoji="0" lang="en-US" altLang="zh-CN" dirty="0">
                <a:solidFill>
                  <a:schemeClr val="accent2"/>
                </a:solidFill>
              </a:rPr>
              <a:t>SSM</a:t>
            </a:r>
            <a:r>
              <a:rPr kumimoji="0" lang="zh-CN" altLang="en-US" dirty="0">
                <a:solidFill>
                  <a:schemeClr val="accent2"/>
                </a:solidFill>
              </a:rPr>
              <a:t>（</a:t>
            </a:r>
            <a:r>
              <a:rPr kumimoji="0" lang="en-US" altLang="zh-CN" dirty="0">
                <a:solidFill>
                  <a:schemeClr val="accent2"/>
                </a:solidFill>
              </a:rPr>
              <a:t>Source-Specific Multicast</a:t>
            </a:r>
            <a:r>
              <a:rPr kumimoji="0" lang="zh-CN" altLang="en-US" dirty="0">
                <a:solidFill>
                  <a:schemeClr val="accent2"/>
                </a:solidFill>
              </a:rPr>
              <a:t>）</a:t>
            </a:r>
            <a:r>
              <a:rPr kumimoji="0" lang="zh-CN" altLang="en-US" dirty="0"/>
              <a:t> </a:t>
            </a:r>
          </a:p>
          <a:p>
            <a:pPr marL="565150" lvl="1" defTabSz="814388">
              <a:buFont typeface="Wingdings" pitchFamily="2" charset="2"/>
              <a:buNone/>
            </a:pPr>
            <a:r>
              <a:rPr kumimoji="0" lang="en-US" altLang="zh-CN" dirty="0"/>
              <a:t>SSM</a:t>
            </a:r>
            <a:r>
              <a:rPr kumimoji="0" lang="zh-CN" altLang="en-US" dirty="0"/>
              <a:t>模型和</a:t>
            </a:r>
            <a:r>
              <a:rPr kumimoji="0" lang="en-US" altLang="zh-CN" dirty="0"/>
              <a:t>ASM</a:t>
            </a:r>
            <a:r>
              <a:rPr kumimoji="0" lang="zh-CN" altLang="en-US" dirty="0"/>
              <a:t>模型的根本区别是</a:t>
            </a:r>
            <a:r>
              <a:rPr kumimoji="0" lang="zh-CN" altLang="en-US" dirty="0">
                <a:solidFill>
                  <a:schemeClr val="accent2"/>
                </a:solidFill>
              </a:rPr>
              <a:t>接收者已经通过其他手段预先知道了组播源的具体位置</a:t>
            </a:r>
            <a:r>
              <a:rPr kumimoji="0" lang="zh-CN" altLang="en-US" dirty="0"/>
              <a:t>。</a:t>
            </a:r>
            <a:r>
              <a:rPr kumimoji="0" lang="en-US" altLang="zh-CN" dirty="0">
                <a:solidFill>
                  <a:srgbClr val="FF0000"/>
                </a:solidFill>
              </a:rPr>
              <a:t>SSM</a:t>
            </a:r>
            <a:r>
              <a:rPr kumimoji="0" lang="zh-CN" altLang="en-US" dirty="0">
                <a:solidFill>
                  <a:srgbClr val="FF0000"/>
                </a:solidFill>
              </a:rPr>
              <a:t>使用和</a:t>
            </a:r>
            <a:r>
              <a:rPr kumimoji="0" lang="en-US" altLang="zh-CN" dirty="0">
                <a:solidFill>
                  <a:srgbClr val="FF0000"/>
                </a:solidFill>
              </a:rPr>
              <a:t>ASM</a:t>
            </a:r>
            <a:r>
              <a:rPr kumimoji="0" lang="zh-CN" altLang="en-US" dirty="0">
                <a:solidFill>
                  <a:srgbClr val="FF0000"/>
                </a:solidFill>
              </a:rPr>
              <a:t>不同的组播地址范围</a:t>
            </a:r>
            <a:r>
              <a:rPr kumimoji="0" lang="zh-CN" altLang="en-US" dirty="0"/>
              <a:t>，直接在接收者和其指定的组播源之间建立专用的组播转发路径。</a:t>
            </a:r>
          </a:p>
        </p:txBody>
      </p:sp>
      <p:sp>
        <p:nvSpPr>
          <p:cNvPr id="6" name="Rectangle 2"/>
          <p:cNvSpPr>
            <a:spLocks noGrp="1" noChangeArrowheads="1"/>
          </p:cNvSpPr>
          <p:nvPr>
            <p:ph type="title"/>
          </p:nvPr>
        </p:nvSpPr>
        <p:spPr/>
        <p:txBody>
          <a:bodyPr/>
          <a:lstStyle/>
          <a:p>
            <a:r>
              <a:rPr lang="zh-CN" altLang="en-US" dirty="0"/>
              <a:t>组播分发</a:t>
            </a:r>
            <a:r>
              <a:rPr lang="zh-CN" altLang="en-US" dirty="0" smtClean="0"/>
              <a:t>树</a:t>
            </a:r>
            <a:r>
              <a:rPr lang="en-US" altLang="zh-CN" dirty="0" smtClean="0"/>
              <a:t>-</a:t>
            </a:r>
            <a:r>
              <a:rPr lang="zh-CN" altLang="en-US" dirty="0" smtClean="0"/>
              <a:t>组播模型</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2435">
                                            <p:txEl>
                                              <p:pRg st="1" end="1"/>
                                            </p:txEl>
                                          </p:spTgt>
                                        </p:tgtEl>
                                        <p:attrNameLst>
                                          <p:attrName>style.visibility</p:attrName>
                                        </p:attrNameLst>
                                      </p:cBhvr>
                                      <p:to>
                                        <p:strVal val="visible"/>
                                      </p:to>
                                    </p:set>
                                    <p:animEffect transition="in" filter="wipe(left)">
                                      <p:cBhvr>
                                        <p:cTn id="7" dur="500"/>
                                        <p:tgtEl>
                                          <p:spTgt spid="402435">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02435">
                                            <p:txEl>
                                              <p:pRg st="2" end="2"/>
                                            </p:txEl>
                                          </p:spTgt>
                                        </p:tgtEl>
                                        <p:attrNameLst>
                                          <p:attrName>style.visibility</p:attrName>
                                        </p:attrNameLst>
                                      </p:cBhvr>
                                      <p:to>
                                        <p:strVal val="visible"/>
                                      </p:to>
                                    </p:set>
                                    <p:animEffect transition="in" filter="wipe(left)">
                                      <p:cBhvr>
                                        <p:cTn id="10" dur="500"/>
                                        <p:tgtEl>
                                          <p:spTgt spid="40243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02435">
                                            <p:txEl>
                                              <p:pRg st="3" end="3"/>
                                            </p:txEl>
                                          </p:spTgt>
                                        </p:tgtEl>
                                        <p:attrNameLst>
                                          <p:attrName>style.visibility</p:attrName>
                                        </p:attrNameLst>
                                      </p:cBhvr>
                                      <p:to>
                                        <p:strVal val="visible"/>
                                      </p:to>
                                    </p:set>
                                    <p:animEffect transition="in" filter="wipe(left)">
                                      <p:cBhvr>
                                        <p:cTn id="15" dur="500"/>
                                        <p:tgtEl>
                                          <p:spTgt spid="402435">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02435">
                                            <p:txEl>
                                              <p:pRg st="4" end="4"/>
                                            </p:txEl>
                                          </p:spTgt>
                                        </p:tgtEl>
                                        <p:attrNameLst>
                                          <p:attrName>style.visibility</p:attrName>
                                        </p:attrNameLst>
                                      </p:cBhvr>
                                      <p:to>
                                        <p:strVal val="visible"/>
                                      </p:to>
                                    </p:set>
                                    <p:animEffect transition="in" filter="wipe(left)">
                                      <p:cBhvr>
                                        <p:cTn id="18" dur="500"/>
                                        <p:tgtEl>
                                          <p:spTgt spid="40243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02435">
                                            <p:txEl>
                                              <p:pRg st="5" end="5"/>
                                            </p:txEl>
                                          </p:spTgt>
                                        </p:tgtEl>
                                        <p:attrNameLst>
                                          <p:attrName>style.visibility</p:attrName>
                                        </p:attrNameLst>
                                      </p:cBhvr>
                                      <p:to>
                                        <p:strVal val="visible"/>
                                      </p:to>
                                    </p:set>
                                    <p:animEffect transition="in" filter="wipe(left)">
                                      <p:cBhvr>
                                        <p:cTn id="23" dur="500"/>
                                        <p:tgtEl>
                                          <p:spTgt spid="402435">
                                            <p:txEl>
                                              <p:pRg st="5" end="5"/>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02435">
                                            <p:txEl>
                                              <p:pRg st="6" end="6"/>
                                            </p:txEl>
                                          </p:spTgt>
                                        </p:tgtEl>
                                        <p:attrNameLst>
                                          <p:attrName>style.visibility</p:attrName>
                                        </p:attrNameLst>
                                      </p:cBhvr>
                                      <p:to>
                                        <p:strVal val="visible"/>
                                      </p:to>
                                    </p:set>
                                    <p:animEffect transition="in" filter="wipe(left)">
                                      <p:cBhvr>
                                        <p:cTn id="26" dur="500"/>
                                        <p:tgtEl>
                                          <p:spTgt spid="402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5"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FEA30265-8B1A-45B0-8B3D-2484DA5EF1B3}" type="slidenum">
              <a:rPr lang="de-DE">
                <a:solidFill>
                  <a:srgbClr val="000000"/>
                </a:solidFill>
              </a:rPr>
              <a:pPr/>
              <a:t>20</a:t>
            </a:fld>
            <a:endParaRPr lang="en-GB">
              <a:solidFill>
                <a:srgbClr val="000000"/>
              </a:solidFill>
            </a:endParaRPr>
          </a:p>
        </p:txBody>
      </p:sp>
      <p:sp>
        <p:nvSpPr>
          <p:cNvPr id="404482" name="Rectangle 2"/>
          <p:cNvSpPr>
            <a:spLocks noGrp="1" noChangeArrowheads="1"/>
          </p:cNvSpPr>
          <p:nvPr>
            <p:ph type="title"/>
          </p:nvPr>
        </p:nvSpPr>
        <p:spPr/>
        <p:txBody>
          <a:bodyPr/>
          <a:lstStyle/>
          <a:p>
            <a:r>
              <a:rPr lang="zh-CN" altLang="en-US" dirty="0"/>
              <a:t>组播分发树</a:t>
            </a:r>
          </a:p>
        </p:txBody>
      </p:sp>
      <p:sp>
        <p:nvSpPr>
          <p:cNvPr id="404483" name="Rectangle 3"/>
          <p:cNvSpPr>
            <a:spLocks noChangeArrowheads="1"/>
          </p:cNvSpPr>
          <p:nvPr/>
        </p:nvSpPr>
        <p:spPr bwMode="auto">
          <a:xfrm>
            <a:off x="492125" y="1223963"/>
            <a:ext cx="8272463" cy="595312"/>
          </a:xfrm>
          <a:prstGeom prst="rect">
            <a:avLst/>
          </a:prstGeom>
          <a:noFill/>
          <a:ln w="9525">
            <a:noFill/>
            <a:miter lim="800000"/>
            <a:headEnd/>
            <a:tailEnd/>
          </a:ln>
          <a:effectLst/>
        </p:spPr>
        <p:txBody>
          <a:bodyPr lIns="82124" tIns="41061" rIns="82124" bIns="41061" anchor="ctr"/>
          <a:lstStyle/>
          <a:p>
            <a:pPr algn="ctr" defTabSz="814388" eaLnBrk="0" fontAlgn="base" hangingPunct="0">
              <a:lnSpc>
                <a:spcPct val="90000"/>
              </a:lnSpc>
            </a:pPr>
            <a:r>
              <a:rPr lang="zh-CN" altLang="en-US" sz="2000" b="1">
                <a:solidFill>
                  <a:srgbClr val="000000"/>
                </a:solidFill>
                <a:latin typeface="Arial" pitchFamily="34" charset="0"/>
                <a:ea typeface="宋体" pitchFamily="2" charset="-122"/>
              </a:rPr>
              <a:t>源树</a:t>
            </a:r>
            <a:r>
              <a:rPr lang="en-US" altLang="zh-CN" sz="2000" b="1">
                <a:solidFill>
                  <a:srgbClr val="000000"/>
                </a:solidFill>
                <a:latin typeface="Arial" pitchFamily="34" charset="0"/>
                <a:ea typeface="宋体" pitchFamily="2" charset="-122"/>
              </a:rPr>
              <a:t>/</a:t>
            </a:r>
            <a:r>
              <a:rPr lang="zh-CN" altLang="en-US" sz="2000" b="1">
                <a:solidFill>
                  <a:srgbClr val="000000"/>
                </a:solidFill>
                <a:latin typeface="Arial" pitchFamily="34" charset="0"/>
                <a:ea typeface="宋体" pitchFamily="2" charset="-122"/>
              </a:rPr>
              <a:t>最短路径树（基于源的分发树）－</a:t>
            </a:r>
            <a:r>
              <a:rPr lang="en-US" altLang="zh-CN" sz="2000" b="1">
                <a:solidFill>
                  <a:srgbClr val="000000"/>
                </a:solidFill>
                <a:latin typeface="Arial" pitchFamily="34" charset="0"/>
                <a:ea typeface="宋体" pitchFamily="2" charset="-122"/>
              </a:rPr>
              <a:t>SPT</a:t>
            </a:r>
          </a:p>
        </p:txBody>
      </p:sp>
      <p:grpSp>
        <p:nvGrpSpPr>
          <p:cNvPr id="2" name="Group 80"/>
          <p:cNvGrpSpPr>
            <a:grpSpLocks/>
          </p:cNvGrpSpPr>
          <p:nvPr/>
        </p:nvGrpSpPr>
        <p:grpSpPr bwMode="auto">
          <a:xfrm>
            <a:off x="1106488" y="1817688"/>
            <a:ext cx="7397750" cy="4313237"/>
            <a:chOff x="715" y="1190"/>
            <a:chExt cx="4660" cy="2717"/>
          </a:xfrm>
        </p:grpSpPr>
        <p:sp>
          <p:nvSpPr>
            <p:cNvPr id="404484" name="Line 4"/>
            <p:cNvSpPr>
              <a:spLocks noChangeShapeType="1"/>
            </p:cNvSpPr>
            <p:nvPr/>
          </p:nvSpPr>
          <p:spPr bwMode="auto">
            <a:xfrm>
              <a:off x="1372" y="2145"/>
              <a:ext cx="2935"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85" name="Rectangle 5"/>
            <p:cNvSpPr>
              <a:spLocks noChangeArrowheads="1"/>
            </p:cNvSpPr>
            <p:nvPr/>
          </p:nvSpPr>
          <p:spPr bwMode="auto">
            <a:xfrm>
              <a:off x="1325" y="3697"/>
              <a:ext cx="920" cy="210"/>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sz="1600" b="1">
                  <a:solidFill>
                    <a:srgbClr val="000000"/>
                  </a:solidFill>
                  <a:latin typeface="Arial" pitchFamily="34" charset="0"/>
                  <a:ea typeface="宋体" pitchFamily="2" charset="-122"/>
                </a:rPr>
                <a:t>接收者 </a:t>
              </a:r>
              <a:r>
                <a:rPr lang="en-US" altLang="zh-CN" sz="1600" b="1">
                  <a:solidFill>
                    <a:srgbClr val="000000"/>
                  </a:solidFill>
                  <a:latin typeface="Arial" pitchFamily="34" charset="0"/>
                  <a:ea typeface="宋体" pitchFamily="2" charset="-122"/>
                </a:rPr>
                <a:t>R1</a:t>
              </a:r>
            </a:p>
          </p:txBody>
        </p:sp>
        <p:sp>
          <p:nvSpPr>
            <p:cNvPr id="404486" name="Rectangle 6"/>
            <p:cNvSpPr>
              <a:spLocks noChangeArrowheads="1"/>
            </p:cNvSpPr>
            <p:nvPr/>
          </p:nvSpPr>
          <p:spPr bwMode="auto">
            <a:xfrm>
              <a:off x="2016" y="2321"/>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B</a:t>
              </a:r>
            </a:p>
          </p:txBody>
        </p:sp>
        <p:sp>
          <p:nvSpPr>
            <p:cNvPr id="404487" name="Rectangle 7"/>
            <p:cNvSpPr>
              <a:spLocks noChangeArrowheads="1"/>
            </p:cNvSpPr>
            <p:nvPr/>
          </p:nvSpPr>
          <p:spPr bwMode="auto">
            <a:xfrm>
              <a:off x="3072" y="2975"/>
              <a:ext cx="199"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E</a:t>
              </a:r>
            </a:p>
          </p:txBody>
        </p:sp>
        <p:sp>
          <p:nvSpPr>
            <p:cNvPr id="404488" name="Line 8"/>
            <p:cNvSpPr>
              <a:spLocks noChangeShapeType="1"/>
            </p:cNvSpPr>
            <p:nvPr/>
          </p:nvSpPr>
          <p:spPr bwMode="auto">
            <a:xfrm flipV="1">
              <a:off x="4292" y="1982"/>
              <a:ext cx="0" cy="326"/>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89" name="Line 9"/>
            <p:cNvSpPr>
              <a:spLocks noChangeShapeType="1"/>
            </p:cNvSpPr>
            <p:nvPr/>
          </p:nvSpPr>
          <p:spPr bwMode="auto">
            <a:xfrm>
              <a:off x="1367" y="3378"/>
              <a:ext cx="614"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90" name="Rectangle 10"/>
            <p:cNvSpPr>
              <a:spLocks noChangeArrowheads="1"/>
            </p:cNvSpPr>
            <p:nvPr/>
          </p:nvSpPr>
          <p:spPr bwMode="auto">
            <a:xfrm>
              <a:off x="1206" y="2321"/>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A</a:t>
              </a:r>
            </a:p>
          </p:txBody>
        </p:sp>
        <p:sp>
          <p:nvSpPr>
            <p:cNvPr id="404491" name="Rectangle 11"/>
            <p:cNvSpPr>
              <a:spLocks noChangeArrowheads="1"/>
            </p:cNvSpPr>
            <p:nvPr/>
          </p:nvSpPr>
          <p:spPr bwMode="auto">
            <a:xfrm>
              <a:off x="2823" y="2331"/>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D</a:t>
              </a:r>
            </a:p>
          </p:txBody>
        </p:sp>
        <p:sp>
          <p:nvSpPr>
            <p:cNvPr id="404492" name="Rectangle 12"/>
            <p:cNvSpPr>
              <a:spLocks noChangeArrowheads="1"/>
            </p:cNvSpPr>
            <p:nvPr/>
          </p:nvSpPr>
          <p:spPr bwMode="auto">
            <a:xfrm>
              <a:off x="3640" y="2321"/>
              <a:ext cx="192"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F</a:t>
              </a:r>
            </a:p>
          </p:txBody>
        </p:sp>
        <p:sp>
          <p:nvSpPr>
            <p:cNvPr id="404493" name="Rectangle 13"/>
            <p:cNvSpPr>
              <a:spLocks noChangeArrowheads="1"/>
            </p:cNvSpPr>
            <p:nvPr/>
          </p:nvSpPr>
          <p:spPr bwMode="auto">
            <a:xfrm>
              <a:off x="715" y="1190"/>
              <a:ext cx="487" cy="229"/>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b="1">
                  <a:solidFill>
                    <a:srgbClr val="000000"/>
                  </a:solidFill>
                  <a:latin typeface="Arial" pitchFamily="34" charset="0"/>
                  <a:ea typeface="宋体" pitchFamily="2" charset="-122"/>
                </a:rPr>
                <a:t>源 </a:t>
              </a:r>
              <a:r>
                <a:rPr lang="en-US" altLang="zh-CN" b="1">
                  <a:solidFill>
                    <a:srgbClr val="000000"/>
                  </a:solidFill>
                  <a:latin typeface="Arial" pitchFamily="34" charset="0"/>
                  <a:ea typeface="宋体" pitchFamily="2" charset="-122"/>
                </a:rPr>
                <a:t>S1</a:t>
              </a:r>
            </a:p>
          </p:txBody>
        </p:sp>
        <p:sp>
          <p:nvSpPr>
            <p:cNvPr id="404494" name="Rectangle 14"/>
            <p:cNvSpPr>
              <a:spLocks noChangeArrowheads="1"/>
            </p:cNvSpPr>
            <p:nvPr/>
          </p:nvSpPr>
          <p:spPr bwMode="auto">
            <a:xfrm>
              <a:off x="3978" y="2414"/>
              <a:ext cx="1250" cy="1100"/>
            </a:xfrm>
            <a:prstGeom prst="rect">
              <a:avLst/>
            </a:prstGeom>
            <a:noFill/>
            <a:ln w="9525">
              <a:solidFill>
                <a:schemeClr val="tx1"/>
              </a:solidFill>
              <a:miter lim="800000"/>
              <a:headEnd/>
              <a:tailEnd/>
            </a:ln>
            <a:effectLst/>
          </p:spPr>
          <p:txBody>
            <a:bodyPr lIns="91050" tIns="44633" rIns="91050" bIns="44633">
              <a:spAutoFit/>
            </a:bodyPr>
            <a:lstStyle/>
            <a:p>
              <a:pPr defTabSz="788988" eaLnBrk="0" fontAlgn="base" hangingPunct="0"/>
              <a:r>
                <a:rPr lang="zh-CN" altLang="en-US" b="1">
                  <a:solidFill>
                    <a:srgbClr val="000000"/>
                  </a:solidFill>
                  <a:latin typeface="Arial" pitchFamily="34" charset="0"/>
                  <a:ea typeface="宋体" pitchFamily="2" charset="-122"/>
                </a:rPr>
                <a:t>组播路由表项</a:t>
              </a:r>
            </a:p>
            <a:p>
              <a:pPr defTabSz="788988" eaLnBrk="0" fontAlgn="base" hangingPunct="0"/>
              <a:r>
                <a:rPr lang="zh-CN" altLang="zh-CN" b="1">
                  <a:solidFill>
                    <a:srgbClr val="3333CC"/>
                  </a:solidFill>
                  <a:latin typeface="Arial" pitchFamily="34" charset="0"/>
                  <a:ea typeface="宋体" pitchFamily="2" charset="-122"/>
                </a:rPr>
                <a:t>(</a:t>
              </a:r>
              <a:r>
                <a:rPr lang="en-US" altLang="zh-CN" b="1">
                  <a:solidFill>
                    <a:srgbClr val="3333CC"/>
                  </a:solidFill>
                  <a:latin typeface="Arial" pitchFamily="34" charset="0"/>
                  <a:ea typeface="宋体" pitchFamily="2" charset="-122"/>
                </a:rPr>
                <a:t>S, G), iif, oiflist</a:t>
              </a:r>
              <a:endParaRPr lang="en-US" altLang="zh-CN" b="1">
                <a:solidFill>
                  <a:srgbClr val="000000"/>
                </a:solidFill>
                <a:latin typeface="Arial" pitchFamily="34" charset="0"/>
                <a:ea typeface="宋体" pitchFamily="2" charset="-122"/>
              </a:endParaRPr>
            </a:p>
            <a:p>
              <a:pPr defTabSz="788988" eaLnBrk="0" fontAlgn="base" hangingPunct="0">
                <a:buFontTx/>
                <a:buChar char="•"/>
              </a:pPr>
              <a:r>
                <a:rPr lang="en-US" altLang="zh-CN" b="1">
                  <a:solidFill>
                    <a:srgbClr val="000000"/>
                  </a:solidFill>
                  <a:latin typeface="Arial" pitchFamily="34" charset="0"/>
                  <a:ea typeface="宋体" pitchFamily="2" charset="-122"/>
                </a:rPr>
                <a:t>S </a:t>
              </a:r>
              <a:r>
                <a:rPr lang="zh-CN" altLang="en-US" b="1">
                  <a:solidFill>
                    <a:srgbClr val="000000"/>
                  </a:solidFill>
                  <a:latin typeface="Arial" pitchFamily="34" charset="0"/>
                  <a:ea typeface="宋体" pitchFamily="2" charset="-122"/>
                </a:rPr>
                <a:t>源地址</a:t>
              </a:r>
            </a:p>
            <a:p>
              <a:pPr defTabSz="788988" eaLnBrk="0" fontAlgn="base" hangingPunct="0">
                <a:buFontTx/>
                <a:buChar char="•"/>
              </a:pPr>
              <a:r>
                <a:rPr lang="en-US" altLang="zh-CN">
                  <a:solidFill>
                    <a:srgbClr val="000000"/>
                  </a:solidFill>
                  <a:latin typeface="Arial" pitchFamily="34" charset="0"/>
                  <a:ea typeface="宋体" pitchFamily="2" charset="-122"/>
                </a:rPr>
                <a:t>G </a:t>
              </a:r>
              <a:r>
                <a:rPr lang="zh-CN" altLang="en-US">
                  <a:solidFill>
                    <a:srgbClr val="000000"/>
                  </a:solidFill>
                  <a:latin typeface="Arial" pitchFamily="34" charset="0"/>
                  <a:ea typeface="宋体" pitchFamily="2" charset="-122"/>
                </a:rPr>
                <a:t>组地址</a:t>
              </a:r>
              <a:endParaRPr lang="zh-CN" altLang="zh-CN">
                <a:solidFill>
                  <a:srgbClr val="000000"/>
                </a:solidFill>
                <a:latin typeface="Arial" pitchFamily="34" charset="0"/>
                <a:ea typeface="宋体" pitchFamily="2" charset="-122"/>
              </a:endParaRPr>
            </a:p>
            <a:p>
              <a:pPr defTabSz="788988" eaLnBrk="0" fontAlgn="base" hangingPunct="0">
                <a:buFontTx/>
                <a:buChar char="•"/>
              </a:pPr>
              <a:r>
                <a:rPr lang="en-US" altLang="zh-CN">
                  <a:solidFill>
                    <a:srgbClr val="000000"/>
                  </a:solidFill>
                  <a:latin typeface="Arial" pitchFamily="34" charset="0"/>
                  <a:ea typeface="宋体" pitchFamily="2" charset="-122"/>
                </a:rPr>
                <a:t>iif </a:t>
              </a:r>
              <a:r>
                <a:rPr lang="zh-CN" altLang="en-US">
                  <a:solidFill>
                    <a:srgbClr val="000000"/>
                  </a:solidFill>
                  <a:latin typeface="Arial" pitchFamily="34" charset="0"/>
                  <a:ea typeface="宋体" pitchFamily="2" charset="-122"/>
                </a:rPr>
                <a:t>入接口</a:t>
              </a:r>
            </a:p>
            <a:p>
              <a:pPr defTabSz="788988" eaLnBrk="0" fontAlgn="base" hangingPunct="0">
                <a:buFontTx/>
                <a:buChar char="•"/>
              </a:pPr>
              <a:r>
                <a:rPr lang="en-US" altLang="zh-CN">
                  <a:solidFill>
                    <a:srgbClr val="000000"/>
                  </a:solidFill>
                  <a:latin typeface="Arial" pitchFamily="34" charset="0"/>
                  <a:ea typeface="宋体" pitchFamily="2" charset="-122"/>
                </a:rPr>
                <a:t>oiifs </a:t>
              </a:r>
              <a:r>
                <a:rPr lang="zh-CN" altLang="en-US">
                  <a:solidFill>
                    <a:srgbClr val="000000"/>
                  </a:solidFill>
                  <a:latin typeface="Arial" pitchFamily="34" charset="0"/>
                  <a:ea typeface="宋体" pitchFamily="2" charset="-122"/>
                </a:rPr>
                <a:t>出接口列表</a:t>
              </a:r>
            </a:p>
          </p:txBody>
        </p:sp>
        <p:sp>
          <p:nvSpPr>
            <p:cNvPr id="404495" name="Line 15"/>
            <p:cNvSpPr>
              <a:spLocks noChangeShapeType="1"/>
            </p:cNvSpPr>
            <p:nvPr/>
          </p:nvSpPr>
          <p:spPr bwMode="auto">
            <a:xfrm>
              <a:off x="1307" y="2124"/>
              <a:ext cx="348" cy="595"/>
            </a:xfrm>
            <a:prstGeom prst="line">
              <a:avLst/>
            </a:prstGeom>
            <a:noFill/>
            <a:ln w="1905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96" name="Line 16"/>
            <p:cNvSpPr>
              <a:spLocks noChangeShapeType="1"/>
            </p:cNvSpPr>
            <p:nvPr/>
          </p:nvSpPr>
          <p:spPr bwMode="auto">
            <a:xfrm flipV="1">
              <a:off x="1704" y="2134"/>
              <a:ext cx="1211" cy="70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97" name="Line 17"/>
            <p:cNvSpPr>
              <a:spLocks noChangeShapeType="1"/>
            </p:cNvSpPr>
            <p:nvPr/>
          </p:nvSpPr>
          <p:spPr bwMode="auto">
            <a:xfrm>
              <a:off x="1674" y="2822"/>
              <a:ext cx="0" cy="556"/>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98" name="Line 18"/>
            <p:cNvSpPr>
              <a:spLocks noChangeShapeType="1"/>
            </p:cNvSpPr>
            <p:nvPr/>
          </p:nvSpPr>
          <p:spPr bwMode="auto">
            <a:xfrm>
              <a:off x="1705" y="2858"/>
              <a:ext cx="1227"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499" name="Line 19"/>
            <p:cNvSpPr>
              <a:spLocks noChangeShapeType="1"/>
            </p:cNvSpPr>
            <p:nvPr/>
          </p:nvSpPr>
          <p:spPr bwMode="auto">
            <a:xfrm>
              <a:off x="946" y="1366"/>
              <a:ext cx="0" cy="315"/>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00" name="Line 20"/>
            <p:cNvSpPr>
              <a:spLocks noChangeShapeType="1"/>
            </p:cNvSpPr>
            <p:nvPr/>
          </p:nvSpPr>
          <p:spPr bwMode="auto">
            <a:xfrm>
              <a:off x="1307" y="1690"/>
              <a:ext cx="0" cy="315"/>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01" name="Line 21"/>
            <p:cNvSpPr>
              <a:spLocks noChangeShapeType="1"/>
            </p:cNvSpPr>
            <p:nvPr/>
          </p:nvSpPr>
          <p:spPr bwMode="auto">
            <a:xfrm>
              <a:off x="824" y="1689"/>
              <a:ext cx="805"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02" name="Line 22"/>
            <p:cNvSpPr>
              <a:spLocks noChangeShapeType="1"/>
            </p:cNvSpPr>
            <p:nvPr/>
          </p:nvSpPr>
          <p:spPr bwMode="auto">
            <a:xfrm>
              <a:off x="2617" y="3378"/>
              <a:ext cx="614"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23"/>
            <p:cNvGrpSpPr>
              <a:grpSpLocks/>
            </p:cNvGrpSpPr>
            <p:nvPr/>
          </p:nvGrpSpPr>
          <p:grpSpPr bwMode="auto">
            <a:xfrm>
              <a:off x="1512" y="3384"/>
              <a:ext cx="1574" cy="294"/>
              <a:chOff x="1621" y="3148"/>
              <a:chExt cx="1400" cy="261"/>
            </a:xfrm>
          </p:grpSpPr>
          <p:sp>
            <p:nvSpPr>
              <p:cNvPr id="404504" name="Line 24"/>
              <p:cNvSpPr>
                <a:spLocks noChangeShapeType="1"/>
              </p:cNvSpPr>
              <p:nvPr/>
            </p:nvSpPr>
            <p:spPr bwMode="auto">
              <a:xfrm flipV="1">
                <a:off x="1621" y="3148"/>
                <a:ext cx="0" cy="261"/>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05" name="Line 25"/>
              <p:cNvSpPr>
                <a:spLocks noChangeShapeType="1"/>
              </p:cNvSpPr>
              <p:nvPr/>
            </p:nvSpPr>
            <p:spPr bwMode="auto">
              <a:xfrm flipV="1">
                <a:off x="3021" y="3148"/>
                <a:ext cx="0" cy="261"/>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404506" name="Line 26"/>
            <p:cNvSpPr>
              <a:spLocks noChangeShapeType="1"/>
            </p:cNvSpPr>
            <p:nvPr/>
          </p:nvSpPr>
          <p:spPr bwMode="auto">
            <a:xfrm>
              <a:off x="2924" y="2853"/>
              <a:ext cx="0" cy="518"/>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07" name="Rectangle 27"/>
            <p:cNvSpPr>
              <a:spLocks noChangeArrowheads="1"/>
            </p:cNvSpPr>
            <p:nvPr/>
          </p:nvSpPr>
          <p:spPr bwMode="auto">
            <a:xfrm>
              <a:off x="1801" y="2975"/>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C</a:t>
              </a:r>
            </a:p>
          </p:txBody>
        </p:sp>
        <p:sp>
          <p:nvSpPr>
            <p:cNvPr id="404508" name="Rectangle 28"/>
            <p:cNvSpPr>
              <a:spLocks noChangeArrowheads="1"/>
            </p:cNvSpPr>
            <p:nvPr/>
          </p:nvSpPr>
          <p:spPr bwMode="auto">
            <a:xfrm>
              <a:off x="2583" y="3697"/>
              <a:ext cx="841" cy="210"/>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sz="1600" b="1">
                  <a:solidFill>
                    <a:srgbClr val="000000"/>
                  </a:solidFill>
                  <a:latin typeface="Arial" pitchFamily="34" charset="0"/>
                  <a:ea typeface="宋体" pitchFamily="2" charset="-122"/>
                </a:rPr>
                <a:t>接收者 </a:t>
              </a:r>
              <a:r>
                <a:rPr lang="en-US" altLang="zh-CN" sz="1600" b="1">
                  <a:solidFill>
                    <a:srgbClr val="000000"/>
                  </a:solidFill>
                  <a:latin typeface="Arial" pitchFamily="34" charset="0"/>
                  <a:ea typeface="宋体" pitchFamily="2" charset="-122"/>
                </a:rPr>
                <a:t>R2</a:t>
              </a:r>
            </a:p>
          </p:txBody>
        </p:sp>
        <p:grpSp>
          <p:nvGrpSpPr>
            <p:cNvPr id="4" name="Group 29"/>
            <p:cNvGrpSpPr>
              <a:grpSpLocks/>
            </p:cNvGrpSpPr>
            <p:nvPr/>
          </p:nvGrpSpPr>
          <p:grpSpPr bwMode="auto">
            <a:xfrm>
              <a:off x="945" y="1373"/>
              <a:ext cx="1970" cy="1989"/>
              <a:chOff x="1117" y="1221"/>
              <a:chExt cx="1752" cy="1769"/>
            </a:xfrm>
          </p:grpSpPr>
          <p:sp>
            <p:nvSpPr>
              <p:cNvPr id="404510" name="Line 30"/>
              <p:cNvSpPr>
                <a:spLocks noChangeShapeType="1"/>
              </p:cNvSpPr>
              <p:nvPr/>
            </p:nvSpPr>
            <p:spPr bwMode="auto">
              <a:xfrm>
                <a:off x="1424" y="1889"/>
                <a:ext cx="309" cy="529"/>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1" name="Line 31"/>
              <p:cNvSpPr>
                <a:spLocks noChangeShapeType="1"/>
              </p:cNvSpPr>
              <p:nvPr/>
            </p:nvSpPr>
            <p:spPr bwMode="auto">
              <a:xfrm>
                <a:off x="1757" y="2654"/>
                <a:ext cx="0" cy="336"/>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2" name="Line 32"/>
              <p:cNvSpPr>
                <a:spLocks noChangeShapeType="1"/>
              </p:cNvSpPr>
              <p:nvPr/>
            </p:nvSpPr>
            <p:spPr bwMode="auto">
              <a:xfrm>
                <a:off x="1805" y="2541"/>
                <a:ext cx="864" cy="0"/>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3" name="Line 33"/>
              <p:cNvSpPr>
                <a:spLocks noChangeShapeType="1"/>
              </p:cNvSpPr>
              <p:nvPr/>
            </p:nvSpPr>
            <p:spPr bwMode="auto">
              <a:xfrm>
                <a:off x="1117" y="1221"/>
                <a:ext cx="0" cy="280"/>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4" name="Line 34"/>
              <p:cNvSpPr>
                <a:spLocks noChangeShapeType="1"/>
              </p:cNvSpPr>
              <p:nvPr/>
            </p:nvSpPr>
            <p:spPr bwMode="auto">
              <a:xfrm>
                <a:off x="1432" y="1503"/>
                <a:ext cx="0" cy="280"/>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5" name="Line 35"/>
              <p:cNvSpPr>
                <a:spLocks noChangeShapeType="1"/>
              </p:cNvSpPr>
              <p:nvPr/>
            </p:nvSpPr>
            <p:spPr bwMode="auto">
              <a:xfrm>
                <a:off x="2869" y="2654"/>
                <a:ext cx="0" cy="336"/>
              </a:xfrm>
              <a:prstGeom prst="line">
                <a:avLst/>
              </a:prstGeom>
              <a:noFill/>
              <a:ln w="38100">
                <a:solidFill>
                  <a:schemeClr val="accent2"/>
                </a:solidFill>
                <a:round/>
                <a:headEnd type="none" w="sm" len="sm"/>
                <a:tailEnd type="stealth" w="med" len="lg"/>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404516" name="Line 36"/>
            <p:cNvSpPr>
              <a:spLocks noChangeShapeType="1"/>
            </p:cNvSpPr>
            <p:nvPr/>
          </p:nvSpPr>
          <p:spPr bwMode="auto">
            <a:xfrm>
              <a:off x="4287" y="2052"/>
              <a:ext cx="323"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4517" name="Rectangle 37"/>
            <p:cNvSpPr>
              <a:spLocks noChangeArrowheads="1"/>
            </p:cNvSpPr>
            <p:nvPr/>
          </p:nvSpPr>
          <p:spPr bwMode="auto">
            <a:xfrm>
              <a:off x="4586" y="1935"/>
              <a:ext cx="789" cy="239"/>
            </a:xfrm>
            <a:prstGeom prst="rect">
              <a:avLst/>
            </a:prstGeom>
            <a:noFill/>
            <a:ln w="9525">
              <a:noFill/>
              <a:miter lim="800000"/>
              <a:headEnd/>
              <a:tailEnd/>
            </a:ln>
            <a:effectLst/>
          </p:spPr>
          <p:txBody>
            <a:bodyPr lIns="103548" tIns="51774" rIns="103548" bIns="51774">
              <a:spAutoFit/>
            </a:bodyPr>
            <a:lstStyle/>
            <a:p>
              <a:pPr defTabSz="1028700" eaLnBrk="0" fontAlgn="base" hangingPunct="0"/>
              <a:r>
                <a:rPr lang="zh-CN" altLang="en-US" b="1">
                  <a:solidFill>
                    <a:srgbClr val="000000"/>
                  </a:solidFill>
                  <a:latin typeface="Arial" pitchFamily="34" charset="0"/>
                  <a:ea typeface="宋体" pitchFamily="2" charset="-122"/>
                </a:rPr>
                <a:t>源 </a:t>
              </a:r>
              <a:r>
                <a:rPr lang="en-US" altLang="zh-CN" b="1">
                  <a:solidFill>
                    <a:srgbClr val="000000"/>
                  </a:solidFill>
                  <a:latin typeface="Arial" pitchFamily="34" charset="0"/>
                  <a:ea typeface="宋体" pitchFamily="2" charset="-122"/>
                </a:rPr>
                <a:t>S2</a:t>
              </a:r>
            </a:p>
          </p:txBody>
        </p:sp>
        <p:grpSp>
          <p:nvGrpSpPr>
            <p:cNvPr id="5" name="Group 38"/>
            <p:cNvGrpSpPr>
              <a:grpSpLocks/>
            </p:cNvGrpSpPr>
            <p:nvPr/>
          </p:nvGrpSpPr>
          <p:grpSpPr bwMode="auto">
            <a:xfrm>
              <a:off x="1020" y="1979"/>
              <a:ext cx="454" cy="226"/>
              <a:chOff x="940" y="956"/>
              <a:chExt cx="464" cy="364"/>
            </a:xfrm>
          </p:grpSpPr>
          <p:sp>
            <p:nvSpPr>
              <p:cNvPr id="404519" name="Freeform 3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0" name="Freeform 4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1" name="Freeform 4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2" name="Freeform 4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3" name="Freeform 4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4" name="Freeform 4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45"/>
            <p:cNvGrpSpPr>
              <a:grpSpLocks/>
            </p:cNvGrpSpPr>
            <p:nvPr/>
          </p:nvGrpSpPr>
          <p:grpSpPr bwMode="auto">
            <a:xfrm>
              <a:off x="1882" y="2024"/>
              <a:ext cx="454" cy="226"/>
              <a:chOff x="940" y="956"/>
              <a:chExt cx="464" cy="364"/>
            </a:xfrm>
          </p:grpSpPr>
          <p:sp>
            <p:nvSpPr>
              <p:cNvPr id="404526" name="Freeform 4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7" name="Freeform 4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8" name="Freeform 4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29" name="Freeform 4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0" name="Freeform 5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1" name="Freeform 5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52"/>
            <p:cNvGrpSpPr>
              <a:grpSpLocks/>
            </p:cNvGrpSpPr>
            <p:nvPr/>
          </p:nvGrpSpPr>
          <p:grpSpPr bwMode="auto">
            <a:xfrm>
              <a:off x="2653" y="2024"/>
              <a:ext cx="454" cy="226"/>
              <a:chOff x="940" y="956"/>
              <a:chExt cx="464" cy="364"/>
            </a:xfrm>
          </p:grpSpPr>
          <p:sp>
            <p:nvSpPr>
              <p:cNvPr id="404533" name="Freeform 5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4" name="Freeform 5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5" name="Freeform 5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6" name="Freeform 5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7" name="Freeform 5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38" name="Freeform 5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59"/>
            <p:cNvGrpSpPr>
              <a:grpSpLocks/>
            </p:cNvGrpSpPr>
            <p:nvPr/>
          </p:nvGrpSpPr>
          <p:grpSpPr bwMode="auto">
            <a:xfrm>
              <a:off x="3470" y="2024"/>
              <a:ext cx="454" cy="226"/>
              <a:chOff x="940" y="956"/>
              <a:chExt cx="464" cy="364"/>
            </a:xfrm>
          </p:grpSpPr>
          <p:sp>
            <p:nvSpPr>
              <p:cNvPr id="404540" name="Freeform 60"/>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1" name="Freeform 61"/>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2" name="Freeform 62"/>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3" name="Freeform 63"/>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4" name="Freeform 64"/>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5" name="Freeform 65"/>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66"/>
            <p:cNvGrpSpPr>
              <a:grpSpLocks/>
            </p:cNvGrpSpPr>
            <p:nvPr/>
          </p:nvGrpSpPr>
          <p:grpSpPr bwMode="auto">
            <a:xfrm>
              <a:off x="1429" y="2659"/>
              <a:ext cx="454" cy="226"/>
              <a:chOff x="940" y="956"/>
              <a:chExt cx="464" cy="364"/>
            </a:xfrm>
          </p:grpSpPr>
          <p:sp>
            <p:nvSpPr>
              <p:cNvPr id="404547" name="Freeform 67"/>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8" name="Freeform 68"/>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49" name="Freeform 69"/>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0" name="Freeform 70"/>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1" name="Freeform 71"/>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2" name="Freeform 72"/>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73"/>
            <p:cNvGrpSpPr>
              <a:grpSpLocks/>
            </p:cNvGrpSpPr>
            <p:nvPr/>
          </p:nvGrpSpPr>
          <p:grpSpPr bwMode="auto">
            <a:xfrm>
              <a:off x="2699" y="2750"/>
              <a:ext cx="454" cy="226"/>
              <a:chOff x="940" y="956"/>
              <a:chExt cx="464" cy="364"/>
            </a:xfrm>
          </p:grpSpPr>
          <p:sp>
            <p:nvSpPr>
              <p:cNvPr id="404554" name="Freeform 7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5" name="Freeform 7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6" name="Freeform 7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7" name="Freeform 7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8" name="Freeform 7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4559" name="Freeform 7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E97D9D9F-21DE-4532-9968-BB1821DC3757}" type="slidenum">
              <a:rPr lang="de-DE">
                <a:solidFill>
                  <a:srgbClr val="000000"/>
                </a:solidFill>
              </a:rPr>
              <a:pPr/>
              <a:t>21</a:t>
            </a:fld>
            <a:endParaRPr lang="en-GB">
              <a:solidFill>
                <a:srgbClr val="000000"/>
              </a:solidFill>
            </a:endParaRPr>
          </a:p>
        </p:txBody>
      </p:sp>
      <p:sp>
        <p:nvSpPr>
          <p:cNvPr id="407554" name="Rectangle 2"/>
          <p:cNvSpPr>
            <a:spLocks noGrp="1" noChangeArrowheads="1"/>
          </p:cNvSpPr>
          <p:nvPr>
            <p:ph type="title"/>
          </p:nvPr>
        </p:nvSpPr>
        <p:spPr/>
        <p:txBody>
          <a:bodyPr/>
          <a:lstStyle/>
          <a:p>
            <a:r>
              <a:rPr lang="zh-CN" altLang="en-US"/>
              <a:t>组播分发树</a:t>
            </a:r>
          </a:p>
        </p:txBody>
      </p:sp>
      <p:sp>
        <p:nvSpPr>
          <p:cNvPr id="407556" name="Rectangle 4"/>
          <p:cNvSpPr>
            <a:spLocks noChangeArrowheads="1"/>
          </p:cNvSpPr>
          <p:nvPr/>
        </p:nvSpPr>
        <p:spPr bwMode="auto">
          <a:xfrm>
            <a:off x="1379538" y="1314450"/>
            <a:ext cx="5316537" cy="550863"/>
          </a:xfrm>
          <a:prstGeom prst="rect">
            <a:avLst/>
          </a:prstGeom>
          <a:noFill/>
          <a:ln w="9525">
            <a:noFill/>
            <a:miter lim="800000"/>
            <a:headEnd/>
            <a:tailEnd/>
          </a:ln>
          <a:effectLst/>
        </p:spPr>
        <p:txBody>
          <a:bodyPr lIns="82124" tIns="41061" rIns="82124" bIns="41061" anchor="ctr"/>
          <a:lstStyle/>
          <a:p>
            <a:pPr algn="ctr" defTabSz="814388" eaLnBrk="0" fontAlgn="base" hangingPunct="0">
              <a:lnSpc>
                <a:spcPct val="90000"/>
              </a:lnSpc>
            </a:pPr>
            <a:r>
              <a:rPr lang="zh-CN" altLang="en-US" sz="2000" b="1">
                <a:solidFill>
                  <a:srgbClr val="000000"/>
                </a:solidFill>
                <a:latin typeface="Arial" pitchFamily="34" charset="0"/>
                <a:ea typeface="宋体" pitchFamily="2" charset="-122"/>
              </a:rPr>
              <a:t>共享分发树－</a:t>
            </a:r>
            <a:r>
              <a:rPr lang="en-US" altLang="zh-CN" sz="2000" b="1">
                <a:solidFill>
                  <a:srgbClr val="000000"/>
                </a:solidFill>
                <a:latin typeface="Arial" pitchFamily="34" charset="0"/>
                <a:ea typeface="宋体" pitchFamily="2" charset="-122"/>
              </a:rPr>
              <a:t>RPT</a:t>
            </a:r>
            <a:endParaRPr lang="zh-CN" altLang="zh-CN" sz="2000" b="1">
              <a:solidFill>
                <a:srgbClr val="000000"/>
              </a:solidFill>
              <a:latin typeface="Arial" pitchFamily="34" charset="0"/>
              <a:ea typeface="宋体" pitchFamily="2" charset="-122"/>
            </a:endParaRPr>
          </a:p>
        </p:txBody>
      </p:sp>
      <p:sp>
        <p:nvSpPr>
          <p:cNvPr id="407569" name="Line 17"/>
          <p:cNvSpPr>
            <a:spLocks noChangeShapeType="1"/>
          </p:cNvSpPr>
          <p:nvPr/>
        </p:nvSpPr>
        <p:spPr bwMode="auto">
          <a:xfrm>
            <a:off x="1273175" y="2670175"/>
            <a:ext cx="1276350"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82"/>
          <p:cNvGrpSpPr>
            <a:grpSpLocks/>
          </p:cNvGrpSpPr>
          <p:nvPr/>
        </p:nvGrpSpPr>
        <p:grpSpPr bwMode="auto">
          <a:xfrm>
            <a:off x="1116013" y="925513"/>
            <a:ext cx="7061200" cy="5265737"/>
            <a:chOff x="1020" y="583"/>
            <a:chExt cx="4448" cy="3317"/>
          </a:xfrm>
        </p:grpSpPr>
        <p:sp>
          <p:nvSpPr>
            <p:cNvPr id="407555" name="Line 3"/>
            <p:cNvSpPr>
              <a:spLocks noChangeShapeType="1"/>
            </p:cNvSpPr>
            <p:nvPr/>
          </p:nvSpPr>
          <p:spPr bwMode="auto">
            <a:xfrm>
              <a:off x="1272" y="2148"/>
              <a:ext cx="3080"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57" name="Rectangle 5"/>
            <p:cNvSpPr>
              <a:spLocks noChangeArrowheads="1"/>
            </p:cNvSpPr>
            <p:nvPr/>
          </p:nvSpPr>
          <p:spPr bwMode="auto">
            <a:xfrm>
              <a:off x="1303" y="3690"/>
              <a:ext cx="942" cy="210"/>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sz="1600" b="1">
                  <a:solidFill>
                    <a:srgbClr val="000000"/>
                  </a:solidFill>
                  <a:latin typeface="Arial" pitchFamily="34" charset="0"/>
                  <a:ea typeface="宋体" pitchFamily="2" charset="-122"/>
                </a:rPr>
                <a:t>接收者 </a:t>
              </a:r>
              <a:r>
                <a:rPr lang="en-US" altLang="zh-CN" sz="1600" b="1">
                  <a:solidFill>
                    <a:srgbClr val="000000"/>
                  </a:solidFill>
                  <a:latin typeface="Arial" pitchFamily="34" charset="0"/>
                  <a:ea typeface="宋体" pitchFamily="2" charset="-122"/>
                </a:rPr>
                <a:t>R1</a:t>
              </a:r>
            </a:p>
          </p:txBody>
        </p:sp>
        <p:sp>
          <p:nvSpPr>
            <p:cNvPr id="407558" name="Rectangle 6"/>
            <p:cNvSpPr>
              <a:spLocks noChangeArrowheads="1"/>
            </p:cNvSpPr>
            <p:nvPr/>
          </p:nvSpPr>
          <p:spPr bwMode="auto">
            <a:xfrm>
              <a:off x="1993" y="2314"/>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B</a:t>
              </a:r>
            </a:p>
          </p:txBody>
        </p:sp>
        <p:sp>
          <p:nvSpPr>
            <p:cNvPr id="407559" name="Rectangle 7"/>
            <p:cNvSpPr>
              <a:spLocks noChangeArrowheads="1"/>
            </p:cNvSpPr>
            <p:nvPr/>
          </p:nvSpPr>
          <p:spPr bwMode="auto">
            <a:xfrm>
              <a:off x="3049" y="2979"/>
              <a:ext cx="199"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E</a:t>
              </a:r>
            </a:p>
          </p:txBody>
        </p:sp>
        <p:sp>
          <p:nvSpPr>
            <p:cNvPr id="407560" name="Line 8"/>
            <p:cNvSpPr>
              <a:spLocks noChangeShapeType="1"/>
            </p:cNvSpPr>
            <p:nvPr/>
          </p:nvSpPr>
          <p:spPr bwMode="auto">
            <a:xfrm flipV="1">
              <a:off x="4360" y="1976"/>
              <a:ext cx="0" cy="326"/>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61" name="Line 9"/>
            <p:cNvSpPr>
              <a:spLocks noChangeShapeType="1"/>
            </p:cNvSpPr>
            <p:nvPr/>
          </p:nvSpPr>
          <p:spPr bwMode="auto">
            <a:xfrm>
              <a:off x="1344" y="3371"/>
              <a:ext cx="614"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62" name="Rectangle 10"/>
            <p:cNvSpPr>
              <a:spLocks noChangeArrowheads="1"/>
            </p:cNvSpPr>
            <p:nvPr/>
          </p:nvSpPr>
          <p:spPr bwMode="auto">
            <a:xfrm>
              <a:off x="1183" y="2314"/>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A</a:t>
              </a:r>
            </a:p>
          </p:txBody>
        </p:sp>
        <p:sp>
          <p:nvSpPr>
            <p:cNvPr id="407563" name="Rectangle 11"/>
            <p:cNvSpPr>
              <a:spLocks noChangeArrowheads="1"/>
            </p:cNvSpPr>
            <p:nvPr/>
          </p:nvSpPr>
          <p:spPr bwMode="auto">
            <a:xfrm>
              <a:off x="2855" y="2324"/>
              <a:ext cx="242"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D </a:t>
              </a:r>
            </a:p>
          </p:txBody>
        </p:sp>
        <p:sp>
          <p:nvSpPr>
            <p:cNvPr id="407564" name="Rectangle 12"/>
            <p:cNvSpPr>
              <a:spLocks noChangeArrowheads="1"/>
            </p:cNvSpPr>
            <p:nvPr/>
          </p:nvSpPr>
          <p:spPr bwMode="auto">
            <a:xfrm>
              <a:off x="3618" y="2314"/>
              <a:ext cx="192"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F</a:t>
              </a:r>
            </a:p>
          </p:txBody>
        </p:sp>
        <p:sp>
          <p:nvSpPr>
            <p:cNvPr id="407565" name="Line 13"/>
            <p:cNvSpPr>
              <a:spLocks noChangeShapeType="1"/>
            </p:cNvSpPr>
            <p:nvPr/>
          </p:nvSpPr>
          <p:spPr bwMode="auto">
            <a:xfrm>
              <a:off x="1270" y="2111"/>
              <a:ext cx="377" cy="724"/>
            </a:xfrm>
            <a:prstGeom prst="line">
              <a:avLst/>
            </a:prstGeom>
            <a:noFill/>
            <a:ln w="25400">
              <a:solidFill>
                <a:schemeClr val="bg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66" name="Line 14"/>
            <p:cNvSpPr>
              <a:spLocks noChangeShapeType="1"/>
            </p:cNvSpPr>
            <p:nvPr/>
          </p:nvSpPr>
          <p:spPr bwMode="auto">
            <a:xfrm>
              <a:off x="1651" y="2979"/>
              <a:ext cx="0" cy="377"/>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67" name="Line 15"/>
            <p:cNvSpPr>
              <a:spLocks noChangeShapeType="1"/>
            </p:cNvSpPr>
            <p:nvPr/>
          </p:nvSpPr>
          <p:spPr bwMode="auto">
            <a:xfrm>
              <a:off x="1702" y="2853"/>
              <a:ext cx="972"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68" name="Line 16"/>
            <p:cNvSpPr>
              <a:spLocks noChangeShapeType="1"/>
            </p:cNvSpPr>
            <p:nvPr/>
          </p:nvSpPr>
          <p:spPr bwMode="auto">
            <a:xfrm>
              <a:off x="1284" y="1683"/>
              <a:ext cx="0" cy="462"/>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70" name="Line 18"/>
            <p:cNvSpPr>
              <a:spLocks noChangeShapeType="1"/>
            </p:cNvSpPr>
            <p:nvPr/>
          </p:nvSpPr>
          <p:spPr bwMode="auto">
            <a:xfrm>
              <a:off x="2595" y="3371"/>
              <a:ext cx="614" cy="0"/>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19"/>
            <p:cNvGrpSpPr>
              <a:grpSpLocks/>
            </p:cNvGrpSpPr>
            <p:nvPr/>
          </p:nvGrpSpPr>
          <p:grpSpPr bwMode="auto">
            <a:xfrm>
              <a:off x="1489" y="3378"/>
              <a:ext cx="1575" cy="293"/>
              <a:chOff x="1573" y="3004"/>
              <a:chExt cx="1400" cy="261"/>
            </a:xfrm>
          </p:grpSpPr>
          <p:sp>
            <p:nvSpPr>
              <p:cNvPr id="407572" name="Line 20"/>
              <p:cNvSpPr>
                <a:spLocks noChangeShapeType="1"/>
              </p:cNvSpPr>
              <p:nvPr/>
            </p:nvSpPr>
            <p:spPr bwMode="auto">
              <a:xfrm flipV="1">
                <a:off x="1573" y="3004"/>
                <a:ext cx="0" cy="261"/>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73" name="Line 21"/>
              <p:cNvSpPr>
                <a:spLocks noChangeShapeType="1"/>
              </p:cNvSpPr>
              <p:nvPr/>
            </p:nvSpPr>
            <p:spPr bwMode="auto">
              <a:xfrm flipV="1">
                <a:off x="2973" y="3004"/>
                <a:ext cx="0" cy="261"/>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407574" name="Line 22"/>
            <p:cNvSpPr>
              <a:spLocks noChangeShapeType="1"/>
            </p:cNvSpPr>
            <p:nvPr/>
          </p:nvSpPr>
          <p:spPr bwMode="auto">
            <a:xfrm>
              <a:off x="2902" y="2979"/>
              <a:ext cx="0" cy="377"/>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75" name="Rectangle 23"/>
            <p:cNvSpPr>
              <a:spLocks noChangeArrowheads="1"/>
            </p:cNvSpPr>
            <p:nvPr/>
          </p:nvSpPr>
          <p:spPr bwMode="auto">
            <a:xfrm>
              <a:off x="1778" y="2979"/>
              <a:ext cx="206"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000000"/>
                  </a:solidFill>
                  <a:latin typeface="Arial" pitchFamily="34" charset="0"/>
                  <a:ea typeface="宋体" pitchFamily="2" charset="-122"/>
                </a:rPr>
                <a:t>C</a:t>
              </a:r>
            </a:p>
          </p:txBody>
        </p:sp>
        <p:sp>
          <p:nvSpPr>
            <p:cNvPr id="407576" name="Rectangle 24"/>
            <p:cNvSpPr>
              <a:spLocks noChangeArrowheads="1"/>
            </p:cNvSpPr>
            <p:nvPr/>
          </p:nvSpPr>
          <p:spPr bwMode="auto">
            <a:xfrm>
              <a:off x="2561" y="3690"/>
              <a:ext cx="1045" cy="210"/>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sz="1600" b="1">
                  <a:solidFill>
                    <a:srgbClr val="000000"/>
                  </a:solidFill>
                  <a:latin typeface="Arial" pitchFamily="34" charset="0"/>
                  <a:ea typeface="宋体" pitchFamily="2" charset="-122"/>
                </a:rPr>
                <a:t>接收者 </a:t>
              </a:r>
              <a:r>
                <a:rPr lang="en-US" altLang="zh-CN" sz="1600" b="1">
                  <a:solidFill>
                    <a:srgbClr val="000000"/>
                  </a:solidFill>
                  <a:latin typeface="Arial" pitchFamily="34" charset="0"/>
                  <a:ea typeface="宋体" pitchFamily="2" charset="-122"/>
                </a:rPr>
                <a:t>R2</a:t>
              </a:r>
            </a:p>
          </p:txBody>
        </p:sp>
        <p:sp>
          <p:nvSpPr>
            <p:cNvPr id="407577" name="Line 25"/>
            <p:cNvSpPr>
              <a:spLocks noChangeShapeType="1"/>
            </p:cNvSpPr>
            <p:nvPr/>
          </p:nvSpPr>
          <p:spPr bwMode="auto">
            <a:xfrm flipV="1">
              <a:off x="1847" y="2158"/>
              <a:ext cx="972" cy="593"/>
            </a:xfrm>
            <a:prstGeom prst="line">
              <a:avLst/>
            </a:prstGeom>
            <a:noFill/>
            <a:ln w="25400">
              <a:solidFill>
                <a:schemeClr val="tx2"/>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78" name="Rectangle 26"/>
            <p:cNvSpPr>
              <a:spLocks noChangeArrowheads="1"/>
            </p:cNvSpPr>
            <p:nvPr/>
          </p:nvSpPr>
          <p:spPr bwMode="auto">
            <a:xfrm>
              <a:off x="3694" y="2890"/>
              <a:ext cx="1409" cy="210"/>
            </a:xfrm>
            <a:prstGeom prst="rect">
              <a:avLst/>
            </a:prstGeom>
            <a:noFill/>
            <a:ln w="9525">
              <a:noFill/>
              <a:miter lim="800000"/>
              <a:headEnd/>
              <a:tailEnd/>
            </a:ln>
            <a:effectLst/>
          </p:spPr>
          <p:txBody>
            <a:bodyPr lIns="91050" tIns="44633" rIns="91050" bIns="44633">
              <a:spAutoFit/>
            </a:bodyPr>
            <a:lstStyle/>
            <a:p>
              <a:pPr defTabSz="788988" eaLnBrk="0" fontAlgn="base" hangingPunct="0"/>
              <a:r>
                <a:rPr lang="en-US" altLang="zh-CN" sz="1600" b="1">
                  <a:solidFill>
                    <a:srgbClr val="3333CC"/>
                  </a:solidFill>
                  <a:latin typeface="Arial" pitchFamily="34" charset="0"/>
                  <a:ea typeface="宋体" pitchFamily="2" charset="-122"/>
                </a:rPr>
                <a:t>(RP)    PIM</a:t>
              </a:r>
              <a:r>
                <a:rPr lang="zh-CN" altLang="en-US" sz="1600" b="1">
                  <a:solidFill>
                    <a:srgbClr val="3333CC"/>
                  </a:solidFill>
                  <a:latin typeface="Arial" pitchFamily="34" charset="0"/>
                  <a:ea typeface="宋体" pitchFamily="2" charset="-122"/>
                </a:rPr>
                <a:t>汇聚点</a:t>
              </a:r>
            </a:p>
          </p:txBody>
        </p:sp>
        <p:grpSp>
          <p:nvGrpSpPr>
            <p:cNvPr id="4" name="Group 27"/>
            <p:cNvGrpSpPr>
              <a:grpSpLocks/>
            </p:cNvGrpSpPr>
            <p:nvPr/>
          </p:nvGrpSpPr>
          <p:grpSpPr bwMode="auto">
            <a:xfrm>
              <a:off x="1635" y="2113"/>
              <a:ext cx="1251" cy="1258"/>
              <a:chOff x="1454" y="1879"/>
              <a:chExt cx="1112" cy="1119"/>
            </a:xfrm>
          </p:grpSpPr>
          <p:sp>
            <p:nvSpPr>
              <p:cNvPr id="407580" name="Line 28"/>
              <p:cNvSpPr>
                <a:spLocks noChangeShapeType="1"/>
              </p:cNvSpPr>
              <p:nvPr/>
            </p:nvSpPr>
            <p:spPr bwMode="auto">
              <a:xfrm>
                <a:off x="1454" y="2517"/>
                <a:ext cx="0" cy="481"/>
              </a:xfrm>
              <a:prstGeom prst="line">
                <a:avLst/>
              </a:prstGeom>
              <a:noFill/>
              <a:ln w="38100">
                <a:solidFill>
                  <a:srgbClr val="00B17A"/>
                </a:solidFill>
                <a:round/>
                <a:headEnd type="none" w="sm" len="sm"/>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81" name="Line 29"/>
              <p:cNvSpPr>
                <a:spLocks noChangeShapeType="1"/>
              </p:cNvSpPr>
              <p:nvPr/>
            </p:nvSpPr>
            <p:spPr bwMode="auto">
              <a:xfrm>
                <a:off x="1505" y="2536"/>
                <a:ext cx="864" cy="0"/>
              </a:xfrm>
              <a:prstGeom prst="line">
                <a:avLst/>
              </a:prstGeom>
              <a:noFill/>
              <a:ln w="38100">
                <a:solidFill>
                  <a:srgbClr val="00B17A"/>
                </a:solidFill>
                <a:round/>
                <a:headEnd type="none" w="sm" len="sm"/>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82" name="Line 30"/>
              <p:cNvSpPr>
                <a:spLocks noChangeShapeType="1"/>
              </p:cNvSpPr>
              <p:nvPr/>
            </p:nvSpPr>
            <p:spPr bwMode="auto">
              <a:xfrm>
                <a:off x="2566" y="2531"/>
                <a:ext cx="0" cy="467"/>
              </a:xfrm>
              <a:prstGeom prst="line">
                <a:avLst/>
              </a:prstGeom>
              <a:noFill/>
              <a:ln w="38100">
                <a:solidFill>
                  <a:srgbClr val="00B17A"/>
                </a:solidFill>
                <a:round/>
                <a:headEnd type="none" w="sm" len="sm"/>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07583" name="Line 31"/>
              <p:cNvSpPr>
                <a:spLocks noChangeShapeType="1"/>
              </p:cNvSpPr>
              <p:nvPr/>
            </p:nvSpPr>
            <p:spPr bwMode="auto">
              <a:xfrm flipV="1">
                <a:off x="1614" y="1879"/>
                <a:ext cx="940" cy="574"/>
              </a:xfrm>
              <a:prstGeom prst="line">
                <a:avLst/>
              </a:prstGeom>
              <a:noFill/>
              <a:ln w="38100">
                <a:solidFill>
                  <a:srgbClr val="00B17A"/>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5" name="Group 32"/>
            <p:cNvGrpSpPr>
              <a:grpSpLocks/>
            </p:cNvGrpSpPr>
            <p:nvPr/>
          </p:nvGrpSpPr>
          <p:grpSpPr bwMode="auto">
            <a:xfrm>
              <a:off x="3651" y="3113"/>
              <a:ext cx="1043" cy="210"/>
              <a:chOff x="3262" y="2763"/>
              <a:chExt cx="826" cy="217"/>
            </a:xfrm>
          </p:grpSpPr>
          <p:sp>
            <p:nvSpPr>
              <p:cNvPr id="407585" name="Line 33"/>
              <p:cNvSpPr>
                <a:spLocks noChangeShapeType="1"/>
              </p:cNvSpPr>
              <p:nvPr/>
            </p:nvSpPr>
            <p:spPr bwMode="auto">
              <a:xfrm>
                <a:off x="3262" y="2855"/>
                <a:ext cx="352" cy="0"/>
              </a:xfrm>
              <a:prstGeom prst="line">
                <a:avLst/>
              </a:prstGeom>
              <a:noFill/>
              <a:ln w="38100">
                <a:solidFill>
                  <a:srgbClr val="00B17A"/>
                </a:solidFill>
                <a:round/>
                <a:headEnd type="none" w="sm" len="sm"/>
                <a:tailEnd type="stealth" w="med" len="lg"/>
              </a:ln>
              <a:effectLst>
                <a:outerShdw dist="17961" dir="2700000" algn="ctr" rotWithShape="0">
                  <a:schemeClr val="bg2"/>
                </a:outerShdw>
              </a:effectLst>
            </p:spPr>
            <p:txBody>
              <a:bodyPr wrap="none" lIns="91050" tIns="44633" rIns="91050" bIns="44633">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86" name="Rectangle 34"/>
              <p:cNvSpPr>
                <a:spLocks noChangeArrowheads="1"/>
              </p:cNvSpPr>
              <p:nvPr/>
            </p:nvSpPr>
            <p:spPr bwMode="auto">
              <a:xfrm>
                <a:off x="3642" y="2763"/>
                <a:ext cx="446" cy="217"/>
              </a:xfrm>
              <a:prstGeom prst="rect">
                <a:avLst/>
              </a:prstGeom>
              <a:noFill/>
              <a:ln w="9525">
                <a:noFill/>
                <a:miter lim="800000"/>
                <a:headEnd/>
                <a:tailEnd/>
              </a:ln>
              <a:effectLst/>
            </p:spPr>
            <p:txBody>
              <a:bodyPr lIns="91050" tIns="44633" rIns="91050" bIns="44633">
                <a:spAutoFit/>
              </a:bodyPr>
              <a:lstStyle/>
              <a:p>
                <a:pPr defTabSz="788988" eaLnBrk="0" fontAlgn="base" hangingPunct="0"/>
                <a:r>
                  <a:rPr lang="zh-CN" altLang="en-US" sz="1600" b="1">
                    <a:solidFill>
                      <a:srgbClr val="3333CC"/>
                    </a:solidFill>
                    <a:latin typeface="Arial" pitchFamily="34" charset="0"/>
                    <a:ea typeface="宋体" pitchFamily="2" charset="-122"/>
                  </a:rPr>
                  <a:t>共享树</a:t>
                </a:r>
              </a:p>
            </p:txBody>
          </p:sp>
        </p:grpSp>
        <p:sp>
          <p:nvSpPr>
            <p:cNvPr id="407587" name="Rectangle 35"/>
            <p:cNvSpPr>
              <a:spLocks noChangeArrowheads="1"/>
            </p:cNvSpPr>
            <p:nvPr/>
          </p:nvSpPr>
          <p:spPr bwMode="auto">
            <a:xfrm>
              <a:off x="2995" y="2324"/>
              <a:ext cx="377" cy="210"/>
            </a:xfrm>
            <a:prstGeom prst="rect">
              <a:avLst/>
            </a:prstGeom>
            <a:noFill/>
            <a:ln w="9525">
              <a:noFill/>
              <a:miter lim="800000"/>
              <a:headEnd/>
              <a:tailEnd/>
            </a:ln>
            <a:effectLst/>
          </p:spPr>
          <p:txBody>
            <a:bodyPr wrap="none" lIns="91050" tIns="44633" rIns="91050" bIns="44633">
              <a:spAutoFit/>
            </a:bodyPr>
            <a:lstStyle/>
            <a:p>
              <a:pPr algn="ctr" defTabSz="788988" eaLnBrk="0" fontAlgn="base" hangingPunct="0"/>
              <a:r>
                <a:rPr lang="en-US" altLang="zh-CN" sz="1600" b="1">
                  <a:solidFill>
                    <a:srgbClr val="FF0000"/>
                  </a:solidFill>
                  <a:latin typeface="Arial" pitchFamily="34" charset="0"/>
                  <a:ea typeface="宋体" pitchFamily="2" charset="-122"/>
                </a:rPr>
                <a:t>(RP)</a:t>
              </a:r>
            </a:p>
          </p:txBody>
        </p:sp>
        <p:sp>
          <p:nvSpPr>
            <p:cNvPr id="407588" name="Rectangle 36"/>
            <p:cNvSpPr>
              <a:spLocks noChangeArrowheads="1"/>
            </p:cNvSpPr>
            <p:nvPr/>
          </p:nvSpPr>
          <p:spPr bwMode="auto">
            <a:xfrm>
              <a:off x="4218" y="583"/>
              <a:ext cx="1250" cy="1100"/>
            </a:xfrm>
            <a:prstGeom prst="rect">
              <a:avLst/>
            </a:prstGeom>
            <a:noFill/>
            <a:ln w="9525">
              <a:solidFill>
                <a:schemeClr val="tx1"/>
              </a:solidFill>
              <a:miter lim="800000"/>
              <a:headEnd/>
              <a:tailEnd/>
            </a:ln>
            <a:effectLst/>
          </p:spPr>
          <p:txBody>
            <a:bodyPr lIns="91050" tIns="44633" rIns="91050" bIns="44633">
              <a:spAutoFit/>
            </a:bodyPr>
            <a:lstStyle/>
            <a:p>
              <a:pPr defTabSz="788988" eaLnBrk="0" fontAlgn="base" hangingPunct="0"/>
              <a:r>
                <a:rPr lang="zh-CN" altLang="en-US" b="1">
                  <a:solidFill>
                    <a:srgbClr val="000000"/>
                  </a:solidFill>
                  <a:latin typeface="Arial" pitchFamily="34" charset="0"/>
                  <a:ea typeface="宋体" pitchFamily="2" charset="-122"/>
                </a:rPr>
                <a:t>组播路由项</a:t>
              </a:r>
            </a:p>
            <a:p>
              <a:pPr defTabSz="788988" eaLnBrk="0" fontAlgn="base" hangingPunct="0"/>
              <a:r>
                <a:rPr lang="zh-CN" altLang="zh-CN" b="1">
                  <a:solidFill>
                    <a:srgbClr val="3333CC"/>
                  </a:solidFill>
                  <a:latin typeface="Arial" pitchFamily="34" charset="0"/>
                  <a:ea typeface="宋体" pitchFamily="2" charset="-122"/>
                </a:rPr>
                <a:t>(*, </a:t>
              </a:r>
              <a:r>
                <a:rPr lang="en-US" altLang="zh-CN" b="1">
                  <a:solidFill>
                    <a:srgbClr val="3333CC"/>
                  </a:solidFill>
                  <a:latin typeface="Arial" pitchFamily="34" charset="0"/>
                  <a:ea typeface="宋体" pitchFamily="2" charset="-122"/>
                </a:rPr>
                <a:t>G), iif, oiflist</a:t>
              </a:r>
              <a:endParaRPr lang="en-US" altLang="zh-CN" b="1">
                <a:solidFill>
                  <a:srgbClr val="000000"/>
                </a:solidFill>
                <a:latin typeface="Arial" pitchFamily="34" charset="0"/>
                <a:ea typeface="宋体" pitchFamily="2" charset="-122"/>
              </a:endParaRPr>
            </a:p>
            <a:p>
              <a:pPr defTabSz="788988" eaLnBrk="0" fontAlgn="base" hangingPunct="0">
                <a:buFontTx/>
                <a:buChar char="•"/>
              </a:pPr>
              <a:r>
                <a:rPr lang="en-US"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任何源地址</a:t>
              </a:r>
            </a:p>
            <a:p>
              <a:pPr defTabSz="788988" eaLnBrk="0" fontAlgn="base" hangingPunct="0">
                <a:buFontTx/>
                <a:buChar char="•"/>
              </a:pPr>
              <a:r>
                <a:rPr lang="en-US" altLang="zh-CN">
                  <a:solidFill>
                    <a:srgbClr val="000000"/>
                  </a:solidFill>
                  <a:latin typeface="Arial" pitchFamily="34" charset="0"/>
                  <a:ea typeface="宋体" pitchFamily="2" charset="-122"/>
                </a:rPr>
                <a:t>G </a:t>
              </a:r>
              <a:r>
                <a:rPr lang="zh-CN" altLang="en-US">
                  <a:solidFill>
                    <a:srgbClr val="000000"/>
                  </a:solidFill>
                  <a:latin typeface="Arial" pitchFamily="34" charset="0"/>
                  <a:ea typeface="宋体" pitchFamily="2" charset="-122"/>
                </a:rPr>
                <a:t>组地址</a:t>
              </a:r>
            </a:p>
            <a:p>
              <a:pPr defTabSz="788988" eaLnBrk="0" fontAlgn="base" hangingPunct="0">
                <a:buFontTx/>
                <a:buChar char="•"/>
              </a:pPr>
              <a:r>
                <a:rPr lang="en-US" altLang="zh-CN">
                  <a:solidFill>
                    <a:srgbClr val="000000"/>
                  </a:solidFill>
                  <a:latin typeface="Arial" pitchFamily="34" charset="0"/>
                  <a:ea typeface="宋体" pitchFamily="2" charset="-122"/>
                </a:rPr>
                <a:t>iif </a:t>
              </a:r>
              <a:r>
                <a:rPr lang="zh-CN" altLang="en-US">
                  <a:solidFill>
                    <a:srgbClr val="000000"/>
                  </a:solidFill>
                  <a:latin typeface="Arial" pitchFamily="34" charset="0"/>
                  <a:ea typeface="宋体" pitchFamily="2" charset="-122"/>
                </a:rPr>
                <a:t>入接口</a:t>
              </a:r>
            </a:p>
            <a:p>
              <a:pPr defTabSz="788988" eaLnBrk="0" fontAlgn="base" hangingPunct="0">
                <a:buFontTx/>
                <a:buChar char="•"/>
              </a:pPr>
              <a:r>
                <a:rPr lang="en-US" altLang="zh-CN">
                  <a:solidFill>
                    <a:srgbClr val="000000"/>
                  </a:solidFill>
                  <a:latin typeface="Arial" pitchFamily="34" charset="0"/>
                  <a:ea typeface="宋体" pitchFamily="2" charset="-122"/>
                </a:rPr>
                <a:t>oiifs </a:t>
              </a:r>
              <a:r>
                <a:rPr lang="zh-CN" altLang="en-US">
                  <a:solidFill>
                    <a:srgbClr val="000000"/>
                  </a:solidFill>
                  <a:latin typeface="Arial" pitchFamily="34" charset="0"/>
                  <a:ea typeface="宋体" pitchFamily="2" charset="-122"/>
                </a:rPr>
                <a:t>出接口列表</a:t>
              </a:r>
            </a:p>
          </p:txBody>
        </p:sp>
        <p:grpSp>
          <p:nvGrpSpPr>
            <p:cNvPr id="6" name="Group 37"/>
            <p:cNvGrpSpPr>
              <a:grpSpLocks/>
            </p:cNvGrpSpPr>
            <p:nvPr/>
          </p:nvGrpSpPr>
          <p:grpSpPr bwMode="auto">
            <a:xfrm>
              <a:off x="1020" y="2024"/>
              <a:ext cx="454" cy="226"/>
              <a:chOff x="940" y="956"/>
              <a:chExt cx="464" cy="364"/>
            </a:xfrm>
          </p:grpSpPr>
          <p:sp>
            <p:nvSpPr>
              <p:cNvPr id="407590" name="Freeform 3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1" name="Freeform 3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2" name="Freeform 4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3" name="Freeform 4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4" name="Freeform 4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5" name="Freeform 4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44"/>
            <p:cNvGrpSpPr>
              <a:grpSpLocks/>
            </p:cNvGrpSpPr>
            <p:nvPr/>
          </p:nvGrpSpPr>
          <p:grpSpPr bwMode="auto">
            <a:xfrm>
              <a:off x="2653" y="2659"/>
              <a:ext cx="454" cy="226"/>
              <a:chOff x="940" y="956"/>
              <a:chExt cx="464" cy="364"/>
            </a:xfrm>
          </p:grpSpPr>
          <p:sp>
            <p:nvSpPr>
              <p:cNvPr id="407597" name="Freeform 45"/>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8" name="Freeform 46"/>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599" name="Freeform 47"/>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0" name="Freeform 48"/>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1" name="Freeform 49"/>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2" name="Freeform 50"/>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51"/>
            <p:cNvGrpSpPr>
              <a:grpSpLocks/>
            </p:cNvGrpSpPr>
            <p:nvPr/>
          </p:nvGrpSpPr>
          <p:grpSpPr bwMode="auto">
            <a:xfrm>
              <a:off x="1383" y="2614"/>
              <a:ext cx="454" cy="226"/>
              <a:chOff x="940" y="956"/>
              <a:chExt cx="464" cy="364"/>
            </a:xfrm>
          </p:grpSpPr>
          <p:sp>
            <p:nvSpPr>
              <p:cNvPr id="407604" name="Freeform 52"/>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5" name="Freeform 53"/>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6" name="Freeform 54"/>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7" name="Freeform 55"/>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8" name="Freeform 56"/>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09" name="Freeform 57"/>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58"/>
            <p:cNvGrpSpPr>
              <a:grpSpLocks/>
            </p:cNvGrpSpPr>
            <p:nvPr/>
          </p:nvGrpSpPr>
          <p:grpSpPr bwMode="auto">
            <a:xfrm>
              <a:off x="1882" y="2024"/>
              <a:ext cx="454" cy="226"/>
              <a:chOff x="940" y="956"/>
              <a:chExt cx="464" cy="364"/>
            </a:xfrm>
          </p:grpSpPr>
          <p:sp>
            <p:nvSpPr>
              <p:cNvPr id="407611" name="Freeform 5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2" name="Freeform 6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3" name="Freeform 6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4" name="Freeform 6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5" name="Freeform 6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6" name="Freeform 6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65"/>
            <p:cNvGrpSpPr>
              <a:grpSpLocks/>
            </p:cNvGrpSpPr>
            <p:nvPr/>
          </p:nvGrpSpPr>
          <p:grpSpPr bwMode="auto">
            <a:xfrm>
              <a:off x="2653" y="2024"/>
              <a:ext cx="454" cy="226"/>
              <a:chOff x="940" y="956"/>
              <a:chExt cx="464" cy="364"/>
            </a:xfrm>
          </p:grpSpPr>
          <p:sp>
            <p:nvSpPr>
              <p:cNvPr id="407618" name="Freeform 6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19" name="Freeform 6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0" name="Freeform 6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1" name="Freeform 6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2" name="Freeform 7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3" name="Freeform 7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1" name="Group 72"/>
            <p:cNvGrpSpPr>
              <a:grpSpLocks/>
            </p:cNvGrpSpPr>
            <p:nvPr/>
          </p:nvGrpSpPr>
          <p:grpSpPr bwMode="auto">
            <a:xfrm>
              <a:off x="3470" y="2069"/>
              <a:ext cx="454" cy="226"/>
              <a:chOff x="940" y="956"/>
              <a:chExt cx="464" cy="364"/>
            </a:xfrm>
          </p:grpSpPr>
          <p:sp>
            <p:nvSpPr>
              <p:cNvPr id="407625" name="Freeform 7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6" name="Freeform 7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7" name="Freeform 7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8" name="Freeform 7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29" name="Freeform 7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30" name="Freeform 7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grpSp>
        <p:nvGrpSpPr>
          <p:cNvPr id="12" name="Group 79"/>
          <p:cNvGrpSpPr>
            <a:grpSpLocks/>
          </p:cNvGrpSpPr>
          <p:nvPr/>
        </p:nvGrpSpPr>
        <p:grpSpPr bwMode="auto">
          <a:xfrm>
            <a:off x="1355725" y="1878013"/>
            <a:ext cx="984250" cy="790575"/>
            <a:chOff x="759" y="1052"/>
            <a:chExt cx="423" cy="443"/>
          </a:xfrm>
        </p:grpSpPr>
        <p:sp>
          <p:nvSpPr>
            <p:cNvPr id="407632" name="Line 80"/>
            <p:cNvSpPr>
              <a:spLocks noChangeShapeType="1"/>
            </p:cNvSpPr>
            <p:nvPr/>
          </p:nvSpPr>
          <p:spPr bwMode="auto">
            <a:xfrm>
              <a:off x="974" y="1215"/>
              <a:ext cx="0" cy="280"/>
            </a:xfrm>
            <a:prstGeom prst="line">
              <a:avLst/>
            </a:prstGeom>
            <a:noFill/>
            <a:ln w="25400">
              <a:solidFill>
                <a:schemeClr val="tx2"/>
              </a:solidFill>
              <a:round/>
              <a:headEnd type="none" w="sm" len="sm"/>
              <a:tailEnd type="none" w="sm" len="sm"/>
            </a:ln>
            <a:effectLst/>
          </p:spPr>
          <p:txBody>
            <a:bodyPr wrap="none" lIns="91050" tIns="44633" rIns="91050" bIns="44633">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07633" name="Rectangle 81"/>
            <p:cNvSpPr>
              <a:spLocks noChangeArrowheads="1"/>
            </p:cNvSpPr>
            <p:nvPr/>
          </p:nvSpPr>
          <p:spPr bwMode="auto">
            <a:xfrm>
              <a:off x="759" y="1052"/>
              <a:ext cx="423" cy="204"/>
            </a:xfrm>
            <a:prstGeom prst="rect">
              <a:avLst/>
            </a:prstGeom>
            <a:noFill/>
            <a:ln w="9525">
              <a:noFill/>
              <a:miter lim="800000"/>
              <a:headEnd/>
              <a:tailEnd/>
            </a:ln>
            <a:effectLst/>
          </p:spPr>
          <p:txBody>
            <a:bodyPr lIns="91050" tIns="44633" rIns="91050" bIns="44633">
              <a:spAutoFit/>
            </a:bodyPr>
            <a:lstStyle/>
            <a:p>
              <a:pPr algn="ctr" defTabSz="788988" eaLnBrk="0" fontAlgn="base" hangingPunct="0"/>
              <a:r>
                <a:rPr lang="zh-CN" altLang="en-US" b="1">
                  <a:solidFill>
                    <a:srgbClr val="000000"/>
                  </a:solidFill>
                  <a:latin typeface="Arial" pitchFamily="34" charset="0"/>
                  <a:ea typeface="宋体" pitchFamily="2" charset="-122"/>
                </a:rPr>
                <a:t>源 </a:t>
              </a:r>
              <a:r>
                <a:rPr lang="en-US" altLang="zh-CN" b="1">
                  <a:solidFill>
                    <a:srgbClr val="000000"/>
                  </a:solidFill>
                  <a:latin typeface="Arial" pitchFamily="34" charset="0"/>
                  <a:ea typeface="宋体" pitchFamily="2" charset="-122"/>
                </a:rPr>
                <a:t>S1</a:t>
              </a: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C94CEBCF-62AC-415C-9244-4D34214D97DB}" type="slidenum">
              <a:rPr lang="de-DE">
                <a:solidFill>
                  <a:srgbClr val="000000"/>
                </a:solidFill>
              </a:rPr>
              <a:pPr/>
              <a:t>22</a:t>
            </a:fld>
            <a:endParaRPr lang="en-GB">
              <a:solidFill>
                <a:srgbClr val="000000"/>
              </a:solidFill>
            </a:endParaRPr>
          </a:p>
        </p:txBody>
      </p:sp>
      <p:sp>
        <p:nvSpPr>
          <p:cNvPr id="410626" name="Rectangle 2"/>
          <p:cNvSpPr>
            <a:spLocks noGrp="1" noChangeArrowheads="1"/>
          </p:cNvSpPr>
          <p:nvPr>
            <p:ph type="title"/>
          </p:nvPr>
        </p:nvSpPr>
        <p:spPr/>
        <p:txBody>
          <a:bodyPr/>
          <a:lstStyle/>
          <a:p>
            <a:r>
              <a:rPr lang="zh-CN" altLang="en-US"/>
              <a:t>组播分发树</a:t>
            </a:r>
          </a:p>
        </p:txBody>
      </p:sp>
      <p:sp>
        <p:nvSpPr>
          <p:cNvPr id="410627" name="Rectangle 3"/>
          <p:cNvSpPr>
            <a:spLocks noGrp="1" noChangeArrowheads="1"/>
          </p:cNvSpPr>
          <p:nvPr>
            <p:ph type="body" idx="1"/>
          </p:nvPr>
        </p:nvSpPr>
        <p:spPr>
          <a:xfrm>
            <a:off x="701675" y="2103438"/>
            <a:ext cx="7831138" cy="3270250"/>
          </a:xfrm>
          <a:noFill/>
          <a:ln/>
        </p:spPr>
        <p:txBody>
          <a:bodyPr lIns="82124" tIns="41061" rIns="82124" bIns="41061" anchor="ctr" anchorCtr="1"/>
          <a:lstStyle/>
          <a:p>
            <a:pPr marL="0" indent="0" defTabSz="814388"/>
            <a:r>
              <a:rPr lang="en-US" altLang="zh-CN" sz="2000"/>
              <a:t> </a:t>
            </a:r>
            <a:r>
              <a:rPr lang="zh-CN" altLang="en-US" sz="2000" b="1"/>
              <a:t>源树（最短路径树）</a:t>
            </a:r>
            <a:endParaRPr lang="zh-CN" altLang="zh-CN" sz="2000" b="1"/>
          </a:p>
          <a:p>
            <a:pPr marL="319088" lvl="1" indent="6350" defTabSz="814388"/>
            <a:r>
              <a:rPr lang="en-US" altLang="zh-CN" sz="1800"/>
              <a:t>(S x G)</a:t>
            </a:r>
            <a:r>
              <a:rPr lang="zh-CN" altLang="en-US" sz="1800"/>
              <a:t>表项对设备内存占用较多，路径最优，延迟最小</a:t>
            </a:r>
          </a:p>
          <a:p>
            <a:pPr marL="319088" lvl="1" indent="6350" defTabSz="814388"/>
            <a:r>
              <a:rPr lang="zh-CN" altLang="en-US" sz="1800"/>
              <a:t>路由器必须为每个源维护路径信息</a:t>
            </a:r>
            <a:endParaRPr lang="zh-CN" altLang="zh-CN" sz="1800"/>
          </a:p>
          <a:p>
            <a:pPr marL="0" indent="0" defTabSz="814388"/>
            <a:r>
              <a:rPr lang="zh-CN" altLang="zh-CN" sz="2000"/>
              <a:t> </a:t>
            </a:r>
            <a:r>
              <a:rPr lang="zh-CN" altLang="en-US" sz="2000" b="1"/>
              <a:t>共享树</a:t>
            </a:r>
          </a:p>
          <a:p>
            <a:pPr marL="319088" lvl="1" indent="6350" defTabSz="814388"/>
            <a:r>
              <a:rPr lang="en-US" altLang="zh-CN" sz="1800"/>
              <a:t>O(*,G)</a:t>
            </a:r>
            <a:r>
              <a:rPr lang="zh-CN" altLang="en-US" sz="1800"/>
              <a:t>表项对设备内存占用较少，但路径不是最优的，引入额外的延迟</a:t>
            </a:r>
          </a:p>
          <a:p>
            <a:pPr marL="319088" lvl="1" indent="6350" defTabSz="814388"/>
            <a:r>
              <a:rPr lang="en-US" altLang="zh-CN" sz="1800"/>
              <a:t>RP</a:t>
            </a:r>
            <a:r>
              <a:rPr lang="zh-CN" altLang="en-US" sz="1800"/>
              <a:t>在网络中的位置是难点</a:t>
            </a:r>
            <a:endParaRPr lang="zh-CN" altLang="zh-CN" sz="1800"/>
          </a:p>
        </p:txBody>
      </p:sp>
      <p:sp>
        <p:nvSpPr>
          <p:cNvPr id="410628" name="Rectangle 4"/>
          <p:cNvSpPr>
            <a:spLocks noChangeArrowheads="1"/>
          </p:cNvSpPr>
          <p:nvPr/>
        </p:nvSpPr>
        <p:spPr bwMode="auto">
          <a:xfrm>
            <a:off x="2868613" y="1489075"/>
            <a:ext cx="4295775" cy="469900"/>
          </a:xfrm>
          <a:prstGeom prst="rect">
            <a:avLst/>
          </a:prstGeom>
          <a:noFill/>
          <a:ln w="9525">
            <a:noFill/>
            <a:miter lim="800000"/>
            <a:headEnd/>
            <a:tailEnd/>
          </a:ln>
          <a:effectLst/>
        </p:spPr>
        <p:txBody>
          <a:bodyPr lIns="103548" tIns="51774" rIns="103548" bIns="51774">
            <a:spAutoFit/>
          </a:bodyPr>
          <a:lstStyle/>
          <a:p>
            <a:pPr algn="ctr" defTabSz="1028700" eaLnBrk="0" fontAlgn="base" hangingPunct="0"/>
            <a:r>
              <a:rPr lang="zh-CN" altLang="en-US" sz="2400" b="1">
                <a:solidFill>
                  <a:srgbClr val="000000"/>
                </a:solidFill>
                <a:effectLst>
                  <a:outerShdw blurRad="38100" dist="38100" dir="2700000" algn="tl">
                    <a:srgbClr val="C0C0C0"/>
                  </a:outerShdw>
                </a:effectLst>
                <a:latin typeface="Arial" pitchFamily="34" charset="0"/>
                <a:ea typeface="宋体" pitchFamily="2" charset="-122"/>
              </a:rPr>
              <a:t>不同分发树的</a:t>
            </a:r>
            <a:r>
              <a:rPr lang="zh-CN" altLang="en-US" sz="2400" b="1">
                <a:solidFill>
                  <a:srgbClr val="3333CC"/>
                </a:solidFill>
                <a:effectLst>
                  <a:outerShdw blurRad="38100" dist="38100" dir="2700000" algn="tl">
                    <a:srgbClr val="C0C0C0"/>
                  </a:outerShdw>
                </a:effectLst>
                <a:latin typeface="Arial" pitchFamily="34" charset="0"/>
                <a:ea typeface="宋体" pitchFamily="2" charset="-122"/>
              </a:rPr>
              <a:t>特征</a:t>
            </a:r>
            <a:endParaRPr lang="zh-CN" altLang="en-US" sz="2400" b="1">
              <a:solidFill>
                <a:srgbClr val="000000"/>
              </a:solidFill>
              <a:latin typeface="Arial" pitchFamily="34" charset="0"/>
              <a:ea typeface="宋体" pitchFamily="2" charset="-122"/>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94C30DE-A1E8-4148-98E2-ACA2E770F4EE}" type="slidenum">
              <a:rPr lang="de-DE">
                <a:solidFill>
                  <a:srgbClr val="000000"/>
                </a:solidFill>
              </a:rPr>
              <a:pPr/>
              <a:t>23</a:t>
            </a:fld>
            <a:endParaRPr lang="en-GB">
              <a:solidFill>
                <a:srgbClr val="000000"/>
              </a:solidFill>
            </a:endParaRPr>
          </a:p>
        </p:txBody>
      </p:sp>
      <p:sp>
        <p:nvSpPr>
          <p:cNvPr id="414722" name="Rectangle 2"/>
          <p:cNvSpPr>
            <a:spLocks noGrp="1" noChangeArrowheads="1"/>
          </p:cNvSpPr>
          <p:nvPr>
            <p:ph type="title"/>
          </p:nvPr>
        </p:nvSpPr>
        <p:spPr/>
        <p:txBody>
          <a:bodyPr/>
          <a:lstStyle/>
          <a:p>
            <a:r>
              <a:rPr lang="zh-CN" altLang="en-US" dirty="0"/>
              <a:t>组</a:t>
            </a:r>
            <a:r>
              <a:rPr lang="zh-CN" altLang="en-US" dirty="0" smtClean="0"/>
              <a:t>播</a:t>
            </a:r>
            <a:r>
              <a:rPr lang="zh-CN" altLang="en-US" dirty="0"/>
              <a:t>分发</a:t>
            </a:r>
            <a:r>
              <a:rPr lang="zh-CN" altLang="en-US" dirty="0" smtClean="0"/>
              <a:t>树</a:t>
            </a:r>
            <a:r>
              <a:rPr lang="en-US" altLang="zh-CN" dirty="0" smtClean="0"/>
              <a:t>-</a:t>
            </a:r>
            <a:r>
              <a:rPr lang="zh-CN" altLang="en-US" dirty="0" smtClean="0"/>
              <a:t>基本原则</a:t>
            </a:r>
            <a:endParaRPr lang="zh-CN" altLang="en-US" dirty="0"/>
          </a:p>
        </p:txBody>
      </p:sp>
      <p:sp>
        <p:nvSpPr>
          <p:cNvPr id="414723" name="Text Box 3"/>
          <p:cNvSpPr txBox="1">
            <a:spLocks noChangeArrowheads="1"/>
          </p:cNvSpPr>
          <p:nvPr/>
        </p:nvSpPr>
        <p:spPr bwMode="auto">
          <a:xfrm>
            <a:off x="827088" y="1030288"/>
            <a:ext cx="7848600" cy="4962525"/>
          </a:xfrm>
          <a:prstGeom prst="rect">
            <a:avLst/>
          </a:prstGeom>
          <a:noFill/>
          <a:ln w="9525">
            <a:noFill/>
            <a:miter lim="800000"/>
            <a:headEnd/>
            <a:tailEnd/>
          </a:ln>
          <a:effectLst/>
        </p:spPr>
        <p:txBody>
          <a:bodyPr>
            <a:spAutoFit/>
          </a:bodyPr>
          <a:lstStyle/>
          <a:p>
            <a:pPr fontAlgn="base"/>
            <a:r>
              <a:rPr lang="zh-CN" altLang="en-US" sz="2400" b="1">
                <a:solidFill>
                  <a:srgbClr val="3333CC"/>
                </a:solidFill>
                <a:latin typeface="Times New Roman" pitchFamily="18" charset="0"/>
                <a:ea typeface="宋体" pitchFamily="2" charset="-122"/>
              </a:rPr>
              <a:t>组播路由和单播路由是相反的</a:t>
            </a:r>
            <a:r>
              <a:rPr lang="en-US" altLang="zh-CN" sz="2400" b="1">
                <a:solidFill>
                  <a:srgbClr val="3333CC"/>
                </a:solidFill>
                <a:latin typeface="Times New Roman" pitchFamily="18" charset="0"/>
                <a:ea typeface="宋体" pitchFamily="2" charset="-122"/>
              </a:rPr>
              <a:t>:</a:t>
            </a:r>
            <a:endParaRPr lang="zh-CN" altLang="zh-CN" sz="2400" b="1">
              <a:solidFill>
                <a:srgbClr val="3333CC"/>
              </a:solidFill>
              <a:latin typeface="Times New Roman" pitchFamily="18" charset="0"/>
              <a:ea typeface="宋体" pitchFamily="2" charset="-122"/>
            </a:endParaRPr>
          </a:p>
          <a:p>
            <a:pPr lvl="1" fontAlgn="base"/>
            <a:r>
              <a:rPr lang="zh-CN" altLang="en-US" sz="2000">
                <a:solidFill>
                  <a:srgbClr val="000000"/>
                </a:solidFill>
                <a:latin typeface="Times New Roman" pitchFamily="18" charset="0"/>
                <a:ea typeface="宋体" pitchFamily="2" charset="-122"/>
              </a:rPr>
              <a:t>单播路由关心数据报文要到哪里去。</a:t>
            </a:r>
          </a:p>
          <a:p>
            <a:pPr lvl="1" fontAlgn="base"/>
            <a:r>
              <a:rPr lang="zh-CN" altLang="en-US" sz="2000">
                <a:solidFill>
                  <a:srgbClr val="000000"/>
                </a:solidFill>
                <a:latin typeface="Times New Roman" pitchFamily="18" charset="0"/>
                <a:ea typeface="宋体" pitchFamily="2" charset="-122"/>
              </a:rPr>
              <a:t>组播路由关心数据报文从哪里来。</a:t>
            </a:r>
            <a:endParaRPr lang="zh-CN" altLang="en-US" sz="2400">
              <a:solidFill>
                <a:srgbClr val="000000"/>
              </a:solidFill>
              <a:latin typeface="Times New Roman" pitchFamily="18" charset="0"/>
              <a:ea typeface="宋体" pitchFamily="2" charset="-122"/>
            </a:endParaRPr>
          </a:p>
          <a:p>
            <a:pPr fontAlgn="base"/>
            <a:r>
              <a:rPr lang="zh-CN" altLang="en-US" sz="2400">
                <a:solidFill>
                  <a:srgbClr val="000000"/>
                </a:solidFill>
                <a:latin typeface="Times New Roman" pitchFamily="18" charset="0"/>
                <a:ea typeface="宋体" pitchFamily="2" charset="-122"/>
              </a:rPr>
              <a:t>组播路由使用</a:t>
            </a:r>
            <a:r>
              <a:rPr lang="zh-CN" altLang="zh-CN" sz="2400">
                <a:solidFill>
                  <a:srgbClr val="000000"/>
                </a:solidFill>
                <a:latin typeface="Times New Roman" pitchFamily="18" charset="0"/>
                <a:ea typeface="宋体" pitchFamily="2" charset="-122"/>
              </a:rPr>
              <a:t> “</a:t>
            </a:r>
            <a:r>
              <a:rPr lang="zh-CN" altLang="en-US" sz="2400">
                <a:solidFill>
                  <a:srgbClr val="000000"/>
                </a:solidFill>
                <a:latin typeface="Times New Roman" pitchFamily="18" charset="0"/>
                <a:ea typeface="宋体" pitchFamily="2" charset="-122"/>
              </a:rPr>
              <a:t>逆向路径转发”机制</a:t>
            </a:r>
            <a:r>
              <a:rPr lang="en-US" altLang="zh-CN" sz="2400">
                <a:solidFill>
                  <a:srgbClr val="000000"/>
                </a:solidFill>
                <a:latin typeface="Times New Roman" pitchFamily="18" charset="0"/>
                <a:ea typeface="宋体" pitchFamily="2" charset="-122"/>
              </a:rPr>
              <a:t>(RPF, Reverse Path Forwarding)</a:t>
            </a:r>
            <a:r>
              <a:rPr lang="zh-CN" altLang="en-US" sz="2400">
                <a:solidFill>
                  <a:srgbClr val="000000"/>
                </a:solidFill>
                <a:latin typeface="Times New Roman" pitchFamily="18" charset="0"/>
                <a:ea typeface="宋体" pitchFamily="2" charset="-122"/>
              </a:rPr>
              <a:t>来判断数据是否可以被转发。</a:t>
            </a:r>
          </a:p>
          <a:p>
            <a:pPr fontAlgn="base"/>
            <a:endParaRPr lang="zh-CN" altLang="en-US" sz="2400">
              <a:solidFill>
                <a:srgbClr val="000000"/>
              </a:solidFill>
              <a:latin typeface="Times New Roman" pitchFamily="18" charset="0"/>
              <a:ea typeface="宋体" pitchFamily="2" charset="-122"/>
            </a:endParaRPr>
          </a:p>
          <a:p>
            <a:pPr fontAlgn="base"/>
            <a:r>
              <a:rPr lang="zh-CN" altLang="en-US" sz="2400">
                <a:solidFill>
                  <a:srgbClr val="3333CC"/>
                </a:solidFill>
                <a:effectLst>
                  <a:outerShdw blurRad="38100" dist="38100" dir="2700000" algn="tl">
                    <a:srgbClr val="C0C0C0"/>
                  </a:outerShdw>
                </a:effectLst>
                <a:latin typeface="Times New Roman" pitchFamily="18" charset="0"/>
                <a:ea typeface="宋体" pitchFamily="2" charset="-122"/>
              </a:rPr>
              <a:t>何谓</a:t>
            </a:r>
            <a:r>
              <a:rPr lang="en-US" altLang="zh-CN" sz="2400">
                <a:solidFill>
                  <a:srgbClr val="3333CC"/>
                </a:solidFill>
                <a:effectLst>
                  <a:outerShdw blurRad="38100" dist="38100" dir="2700000" algn="tl">
                    <a:srgbClr val="C0C0C0"/>
                  </a:outerShdw>
                </a:effectLst>
                <a:latin typeface="Times New Roman" pitchFamily="18" charset="0"/>
                <a:ea typeface="宋体" pitchFamily="2" charset="-122"/>
              </a:rPr>
              <a:t>RPF?</a:t>
            </a:r>
            <a:endParaRPr lang="en-US" altLang="zh-CN" sz="2400">
              <a:solidFill>
                <a:srgbClr val="000000"/>
              </a:solidFill>
              <a:latin typeface="Times New Roman" pitchFamily="18" charset="0"/>
              <a:ea typeface="宋体" pitchFamily="2" charset="-122"/>
            </a:endParaRPr>
          </a:p>
          <a:p>
            <a:pPr lvl="1" fontAlgn="base"/>
            <a:r>
              <a:rPr lang="zh-CN" altLang="en-US" sz="2400">
                <a:solidFill>
                  <a:srgbClr val="000000"/>
                </a:solidFill>
                <a:latin typeface="Times New Roman" pitchFamily="18" charset="0"/>
                <a:ea typeface="宋体" pitchFamily="2" charset="-122"/>
              </a:rPr>
              <a:t>路由器收到组播数据报文后，只有确认这个数据报文是从自己到</a:t>
            </a:r>
            <a:r>
              <a:rPr lang="zh-CN" altLang="en-US" sz="2400">
                <a:solidFill>
                  <a:srgbClr val="FF0000"/>
                </a:solidFill>
                <a:latin typeface="Times New Roman" pitchFamily="18" charset="0"/>
                <a:ea typeface="宋体" pitchFamily="2" charset="-122"/>
              </a:rPr>
              <a:t>源（？）</a:t>
            </a:r>
            <a:r>
              <a:rPr lang="zh-CN" altLang="en-US" sz="2400">
                <a:solidFill>
                  <a:srgbClr val="000000"/>
                </a:solidFill>
                <a:latin typeface="Times New Roman" pitchFamily="18" charset="0"/>
                <a:ea typeface="宋体" pitchFamily="2" charset="-122"/>
              </a:rPr>
              <a:t>的出接口上收到的才进行转发，否则丢弃报文</a:t>
            </a:r>
            <a:r>
              <a:rPr lang="zh-CN" altLang="zh-CN" sz="2400">
                <a:solidFill>
                  <a:srgbClr val="000000"/>
                </a:solidFill>
                <a:latin typeface="Times New Roman" pitchFamily="18" charset="0"/>
                <a:ea typeface="宋体" pitchFamily="2" charset="-122"/>
              </a:rPr>
              <a:t>。</a:t>
            </a:r>
          </a:p>
          <a:p>
            <a:pPr fontAlgn="base"/>
            <a:r>
              <a:rPr lang="en-US" altLang="zh-CN" sz="2400">
                <a:solidFill>
                  <a:srgbClr val="3333CC"/>
                </a:solidFill>
                <a:effectLst>
                  <a:outerShdw blurRad="38100" dist="38100" dir="2700000" algn="tl">
                    <a:srgbClr val="C0C0C0"/>
                  </a:outerShdw>
                </a:effectLst>
                <a:latin typeface="Times New Roman" pitchFamily="18" charset="0"/>
                <a:ea typeface="宋体" pitchFamily="2" charset="-122"/>
              </a:rPr>
              <a:t>RPF</a:t>
            </a:r>
            <a:r>
              <a:rPr lang="zh-CN" altLang="en-US" sz="2400">
                <a:solidFill>
                  <a:srgbClr val="3333CC"/>
                </a:solidFill>
                <a:effectLst>
                  <a:outerShdw blurRad="38100" dist="38100" dir="2700000" algn="tl">
                    <a:srgbClr val="C0C0C0"/>
                  </a:outerShdw>
                </a:effectLst>
                <a:latin typeface="Times New Roman" pitchFamily="18" charset="0"/>
                <a:ea typeface="宋体" pitchFamily="2" charset="-122"/>
              </a:rPr>
              <a:t>检查</a:t>
            </a:r>
            <a:endParaRPr lang="zh-CN" altLang="en-US" sz="2400">
              <a:solidFill>
                <a:srgbClr val="000000"/>
              </a:solidFill>
              <a:latin typeface="Times New Roman" pitchFamily="18" charset="0"/>
              <a:ea typeface="宋体" pitchFamily="2" charset="-122"/>
            </a:endParaRPr>
          </a:p>
          <a:p>
            <a:pPr lvl="1" fontAlgn="base"/>
            <a:r>
              <a:rPr lang="zh-CN" altLang="zh-CN" sz="2400">
                <a:solidFill>
                  <a:srgbClr val="000000"/>
                </a:solidFill>
                <a:latin typeface="Times New Roman" pitchFamily="18" charset="0"/>
                <a:ea typeface="宋体" pitchFamily="2" charset="-122"/>
              </a:rPr>
              <a:t> </a:t>
            </a:r>
            <a:r>
              <a:rPr lang="zh-CN" altLang="en-US" sz="2000">
                <a:solidFill>
                  <a:srgbClr val="000000"/>
                </a:solidFill>
                <a:latin typeface="Times New Roman" pitchFamily="18" charset="0"/>
                <a:ea typeface="宋体" pitchFamily="2" charset="-122"/>
              </a:rPr>
              <a:t>在</a:t>
            </a:r>
            <a:r>
              <a:rPr lang="zh-CN" altLang="en-US" sz="2000">
                <a:solidFill>
                  <a:srgbClr val="FF0000"/>
                </a:solidFill>
                <a:latin typeface="Times New Roman" pitchFamily="18" charset="0"/>
                <a:ea typeface="宋体" pitchFamily="2" charset="-122"/>
              </a:rPr>
              <a:t>单播路由表中</a:t>
            </a:r>
            <a:r>
              <a:rPr lang="zh-CN" altLang="en-US" sz="2000">
                <a:solidFill>
                  <a:srgbClr val="000000"/>
                </a:solidFill>
                <a:latin typeface="Times New Roman" pitchFamily="18" charset="0"/>
                <a:ea typeface="宋体" pitchFamily="2" charset="-122"/>
              </a:rPr>
              <a:t>查找</a:t>
            </a:r>
            <a:r>
              <a:rPr lang="zh-CN" altLang="en-US" sz="2000">
                <a:solidFill>
                  <a:srgbClr val="FF0000"/>
                </a:solidFill>
                <a:latin typeface="Times New Roman" pitchFamily="18" charset="0"/>
                <a:ea typeface="宋体" pitchFamily="2" charset="-122"/>
              </a:rPr>
              <a:t>到组播报文源地址的路由</a:t>
            </a:r>
            <a:endParaRPr lang="zh-CN" altLang="zh-CN" sz="2000">
              <a:solidFill>
                <a:srgbClr val="FF0000"/>
              </a:solidFill>
              <a:latin typeface="Times New Roman" pitchFamily="18" charset="0"/>
              <a:ea typeface="宋体" pitchFamily="2" charset="-122"/>
            </a:endParaRPr>
          </a:p>
          <a:p>
            <a:pPr lvl="1" fontAlgn="base"/>
            <a:r>
              <a:rPr lang="zh-CN" altLang="zh-CN" sz="2000">
                <a:solidFill>
                  <a:srgbClr val="000000"/>
                </a:solidFill>
                <a:latin typeface="Times New Roman" pitchFamily="18" charset="0"/>
                <a:ea typeface="宋体" pitchFamily="2" charset="-122"/>
              </a:rPr>
              <a:t> </a:t>
            </a:r>
            <a:r>
              <a:rPr lang="zh-CN" altLang="en-US" sz="2000">
                <a:solidFill>
                  <a:srgbClr val="000000"/>
                </a:solidFill>
                <a:latin typeface="Times New Roman" pitchFamily="18" charset="0"/>
                <a:ea typeface="宋体" pitchFamily="2" charset="-122"/>
              </a:rPr>
              <a:t>如果该源地址路由的出接口就是组播报文的入接口，</a:t>
            </a:r>
            <a:r>
              <a:rPr lang="en-US" altLang="zh-CN" sz="2000">
                <a:solidFill>
                  <a:srgbClr val="000000"/>
                </a:solidFill>
                <a:latin typeface="Times New Roman" pitchFamily="18" charset="0"/>
                <a:ea typeface="宋体" pitchFamily="2" charset="-122"/>
              </a:rPr>
              <a:t>RPF</a:t>
            </a:r>
            <a:r>
              <a:rPr lang="zh-CN" altLang="en-US" sz="2000">
                <a:solidFill>
                  <a:srgbClr val="000000"/>
                </a:solidFill>
                <a:latin typeface="Times New Roman" pitchFamily="18" charset="0"/>
                <a:ea typeface="宋体" pitchFamily="2" charset="-122"/>
              </a:rPr>
              <a:t>成功；</a:t>
            </a:r>
            <a:r>
              <a:rPr lang="zh-CN" altLang="zh-CN" sz="2000">
                <a:solidFill>
                  <a:srgbClr val="000000"/>
                </a:solidFill>
                <a:latin typeface="Times New Roman" pitchFamily="18" charset="0"/>
                <a:ea typeface="宋体" pitchFamily="2" charset="-122"/>
              </a:rPr>
              <a:t> </a:t>
            </a:r>
            <a:r>
              <a:rPr lang="zh-CN" altLang="en-US" sz="2000">
                <a:solidFill>
                  <a:srgbClr val="000000"/>
                </a:solidFill>
                <a:latin typeface="Times New Roman" pitchFamily="18" charset="0"/>
                <a:ea typeface="宋体" pitchFamily="2" charset="-122"/>
              </a:rPr>
              <a:t>否则</a:t>
            </a:r>
            <a:r>
              <a:rPr lang="en-US" altLang="zh-CN" sz="2000">
                <a:solidFill>
                  <a:srgbClr val="000000"/>
                </a:solidFill>
                <a:latin typeface="Times New Roman" pitchFamily="18" charset="0"/>
                <a:ea typeface="宋体" pitchFamily="2" charset="-122"/>
              </a:rPr>
              <a:t>RPF</a:t>
            </a:r>
            <a:r>
              <a:rPr lang="zh-CN" altLang="en-US" sz="2000">
                <a:solidFill>
                  <a:srgbClr val="000000"/>
                </a:solidFill>
                <a:latin typeface="Times New Roman" pitchFamily="18" charset="0"/>
                <a:ea typeface="宋体" pitchFamily="2" charset="-122"/>
              </a:rPr>
              <a:t>失败，数据被丢弃。</a:t>
            </a:r>
            <a:endParaRPr kumimoji="1" lang="zh-CN" altLang="en-US" sz="2000">
              <a:solidFill>
                <a:srgbClr val="000000"/>
              </a:solidFill>
              <a:latin typeface="Times New Roman" pitchFamily="18" charset="0"/>
              <a:ea typeface="宋体" pitchFamily="2" charset="-122"/>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E1C1F6AA-8F79-4EBB-9F52-3C87312C335C}" type="slidenum">
              <a:rPr lang="de-DE">
                <a:solidFill>
                  <a:srgbClr val="000000"/>
                </a:solidFill>
              </a:rPr>
              <a:pPr/>
              <a:t>24</a:t>
            </a:fld>
            <a:endParaRPr lang="en-GB">
              <a:solidFill>
                <a:srgbClr val="000000"/>
              </a:solidFill>
            </a:endParaRPr>
          </a:p>
        </p:txBody>
      </p:sp>
      <p:sp>
        <p:nvSpPr>
          <p:cNvPr id="416770" name="Rectangle 2"/>
          <p:cNvSpPr>
            <a:spLocks noGrp="1" noChangeArrowheads="1"/>
          </p:cNvSpPr>
          <p:nvPr>
            <p:ph type="title"/>
          </p:nvPr>
        </p:nvSpPr>
        <p:spPr/>
        <p:txBody>
          <a:bodyPr/>
          <a:lstStyle/>
          <a:p>
            <a:r>
              <a:rPr lang="zh-CN" altLang="en-US" dirty="0" smtClean="0"/>
              <a:t>组播分发树</a:t>
            </a:r>
            <a:r>
              <a:rPr lang="en-US" altLang="zh-CN" dirty="0" smtClean="0"/>
              <a:t>-</a:t>
            </a:r>
            <a:r>
              <a:rPr lang="en-US" altLang="zh-CN" dirty="0" smtClean="0"/>
              <a:t>RPF</a:t>
            </a:r>
            <a:r>
              <a:rPr lang="zh-CN" altLang="en-US" dirty="0" smtClean="0"/>
              <a:t>失败</a:t>
            </a:r>
            <a:endParaRPr lang="zh-CN" altLang="en-US" dirty="0"/>
          </a:p>
        </p:txBody>
      </p:sp>
      <p:grpSp>
        <p:nvGrpSpPr>
          <p:cNvPr id="2" name="Group 13"/>
          <p:cNvGrpSpPr>
            <a:grpSpLocks/>
          </p:cNvGrpSpPr>
          <p:nvPr/>
        </p:nvGrpSpPr>
        <p:grpSpPr bwMode="auto">
          <a:xfrm>
            <a:off x="2713038" y="5192713"/>
            <a:ext cx="6113462" cy="511175"/>
            <a:chOff x="1519" y="2909"/>
            <a:chExt cx="3424" cy="286"/>
          </a:xfrm>
        </p:grpSpPr>
        <p:sp>
          <p:nvSpPr>
            <p:cNvPr id="416782" name="Rectangle 14"/>
            <p:cNvSpPr>
              <a:spLocks noChangeArrowheads="1"/>
            </p:cNvSpPr>
            <p:nvPr/>
          </p:nvSpPr>
          <p:spPr bwMode="auto">
            <a:xfrm>
              <a:off x="2335" y="2973"/>
              <a:ext cx="2608" cy="222"/>
            </a:xfrm>
            <a:prstGeom prst="rect">
              <a:avLst/>
            </a:prstGeom>
            <a:noFill/>
            <a:ln w="9525">
              <a:noFill/>
              <a:miter lim="800000"/>
              <a:headEnd/>
              <a:tailEnd/>
            </a:ln>
            <a:effectLst/>
          </p:spPr>
          <p:txBody>
            <a:bodyPr lIns="91050" tIns="46418" rIns="91050" bIns="46418">
              <a:spAutoFit/>
            </a:bodyPr>
            <a:lstStyle/>
            <a:p>
              <a:pPr defTabSz="904875" eaLnBrk="0" fontAlgn="base" hangingPunct="0"/>
              <a:r>
                <a:rPr lang="zh-CN" altLang="en-US" sz="2000" b="1">
                  <a:solidFill>
                    <a:srgbClr val="000000"/>
                  </a:solidFill>
                  <a:latin typeface="Arial" pitchFamily="34" charset="0"/>
                  <a:ea typeface="宋体" pitchFamily="2" charset="-122"/>
                </a:rPr>
                <a:t>报文从错误接口到达</a:t>
              </a:r>
            </a:p>
          </p:txBody>
        </p:sp>
        <p:sp>
          <p:nvSpPr>
            <p:cNvPr id="416783" name="Line 15"/>
            <p:cNvSpPr>
              <a:spLocks noChangeShapeType="1"/>
            </p:cNvSpPr>
            <p:nvPr/>
          </p:nvSpPr>
          <p:spPr bwMode="auto">
            <a:xfrm>
              <a:off x="1519" y="2909"/>
              <a:ext cx="767" cy="186"/>
            </a:xfrm>
            <a:prstGeom prst="line">
              <a:avLst/>
            </a:prstGeom>
            <a:noFill/>
            <a:ln w="50800">
              <a:solidFill>
                <a:schemeClr val="tx1"/>
              </a:solidFill>
              <a:round/>
              <a:headEnd type="stealth" w="med" len="lg"/>
              <a:tailEnd type="none" w="sm" len="sm"/>
            </a:ln>
            <a:effectLst/>
          </p:spPr>
          <p:txBody>
            <a:bodyPr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3" name="Group 29"/>
          <p:cNvGrpSpPr>
            <a:grpSpLocks/>
          </p:cNvGrpSpPr>
          <p:nvPr/>
        </p:nvGrpSpPr>
        <p:grpSpPr bwMode="auto">
          <a:xfrm>
            <a:off x="4167188" y="2843213"/>
            <a:ext cx="1995487" cy="3235325"/>
            <a:chOff x="2334" y="1593"/>
            <a:chExt cx="1117" cy="1813"/>
          </a:xfrm>
        </p:grpSpPr>
        <p:sp>
          <p:nvSpPr>
            <p:cNvPr id="416798" name="Rectangle 30"/>
            <p:cNvSpPr>
              <a:spLocks noChangeArrowheads="1"/>
            </p:cNvSpPr>
            <p:nvPr/>
          </p:nvSpPr>
          <p:spPr bwMode="auto">
            <a:xfrm rot="16200000">
              <a:off x="2788" y="1553"/>
              <a:ext cx="286" cy="366"/>
            </a:xfrm>
            <a:prstGeom prst="rect">
              <a:avLst/>
            </a:prstGeom>
            <a:noFill/>
            <a:ln w="9525">
              <a:noFill/>
              <a:miter lim="800000"/>
              <a:headEnd/>
              <a:tailEnd/>
            </a:ln>
            <a:effectLst/>
          </p:spPr>
          <p:txBody>
            <a:bodyPr wrap="none" lIns="102395" tIns="52202" rIns="102395" bIns="52202">
              <a:spAutoFit/>
            </a:bodyPr>
            <a:lstStyle/>
            <a:p>
              <a:pPr algn="ctr" defTabSz="904875" eaLnBrk="0" fontAlgn="base" hangingPunct="0"/>
              <a:r>
                <a:rPr lang="en-US" altLang="zh-CN" sz="3600" b="1">
                  <a:solidFill>
                    <a:srgbClr val="000000"/>
                  </a:solidFill>
                  <a:latin typeface="Arial" pitchFamily="34" charset="0"/>
                  <a:ea typeface="宋体" pitchFamily="2" charset="-122"/>
                </a:rPr>
                <a:t>X</a:t>
              </a:r>
            </a:p>
          </p:txBody>
        </p:sp>
        <p:sp>
          <p:nvSpPr>
            <p:cNvPr id="416799" name="Rectangle 31"/>
            <p:cNvSpPr>
              <a:spLocks noChangeArrowheads="1"/>
            </p:cNvSpPr>
            <p:nvPr/>
          </p:nvSpPr>
          <p:spPr bwMode="auto">
            <a:xfrm>
              <a:off x="2334" y="3176"/>
              <a:ext cx="1117" cy="230"/>
            </a:xfrm>
            <a:prstGeom prst="rect">
              <a:avLst/>
            </a:prstGeom>
            <a:noFill/>
            <a:ln w="9525">
              <a:noFill/>
              <a:miter lim="800000"/>
              <a:headEnd/>
              <a:tailEnd/>
            </a:ln>
            <a:effectLst/>
          </p:spPr>
          <p:txBody>
            <a:bodyPr wrap="none" lIns="102395" tIns="52202" rIns="102395" bIns="52202">
              <a:spAutoFit/>
            </a:bodyPr>
            <a:lstStyle/>
            <a:p>
              <a:pPr defTabSz="904875" eaLnBrk="0" fontAlgn="base" hangingPunct="0"/>
              <a:r>
                <a:rPr lang="zh-CN" altLang="en-US" sz="2000" b="1">
                  <a:solidFill>
                    <a:srgbClr val="000000"/>
                  </a:solidFill>
                  <a:latin typeface="Arial" pitchFamily="34" charset="0"/>
                  <a:ea typeface="宋体" pitchFamily="2" charset="-122"/>
                </a:rPr>
                <a:t>丢弃数据报文！</a:t>
              </a:r>
            </a:p>
          </p:txBody>
        </p:sp>
      </p:grpSp>
      <p:grpSp>
        <p:nvGrpSpPr>
          <p:cNvPr id="4" name="Group 39"/>
          <p:cNvGrpSpPr>
            <a:grpSpLocks/>
          </p:cNvGrpSpPr>
          <p:nvPr/>
        </p:nvGrpSpPr>
        <p:grpSpPr bwMode="auto">
          <a:xfrm>
            <a:off x="849313" y="1250950"/>
            <a:ext cx="7323137" cy="4702175"/>
            <a:chOff x="434" y="788"/>
            <a:chExt cx="4613" cy="2962"/>
          </a:xfrm>
        </p:grpSpPr>
        <p:sp>
          <p:nvSpPr>
            <p:cNvPr id="416771" name="Rectangle 3"/>
            <p:cNvSpPr>
              <a:spLocks noChangeArrowheads="1"/>
            </p:cNvSpPr>
            <p:nvPr/>
          </p:nvSpPr>
          <p:spPr bwMode="auto">
            <a:xfrm>
              <a:off x="3503" y="1862"/>
              <a:ext cx="1544" cy="250"/>
            </a:xfrm>
            <a:prstGeom prst="rect">
              <a:avLst/>
            </a:prstGeom>
            <a:noFill/>
            <a:ln w="9525">
              <a:noFill/>
              <a:miter lim="800000"/>
              <a:headEnd/>
              <a:tailEnd/>
            </a:ln>
            <a:effectLst/>
          </p:spPr>
          <p:txBody>
            <a:bodyPr lIns="91050" tIns="46418" rIns="91050" bIns="46418">
              <a:spAutoFit/>
            </a:bodyPr>
            <a:lstStyle/>
            <a:p>
              <a:pPr algn="ctr" defTabSz="904875" eaLnBrk="0" fontAlgn="base" hangingPunct="0"/>
              <a:r>
                <a:rPr lang="en-US" altLang="zh-CN" sz="2000" b="1">
                  <a:solidFill>
                    <a:srgbClr val="FF0000"/>
                  </a:solidFill>
                  <a:latin typeface="Arial" pitchFamily="34" charset="0"/>
                  <a:ea typeface="宋体" pitchFamily="2" charset="-122"/>
                </a:rPr>
                <a:t>RPF</a:t>
              </a:r>
              <a:r>
                <a:rPr lang="zh-CN" altLang="en-US" sz="2000" b="1">
                  <a:solidFill>
                    <a:srgbClr val="FF0000"/>
                  </a:solidFill>
                  <a:latin typeface="Arial" pitchFamily="34" charset="0"/>
                  <a:ea typeface="宋体" pitchFamily="2" charset="-122"/>
                </a:rPr>
                <a:t>检查失败</a:t>
              </a:r>
              <a:r>
                <a:rPr lang="en-US" altLang="zh-CN" sz="2000" b="1">
                  <a:solidFill>
                    <a:srgbClr val="FF0000"/>
                  </a:solidFill>
                  <a:latin typeface="Arial" pitchFamily="34" charset="0"/>
                  <a:ea typeface="宋体" pitchFamily="2" charset="-122"/>
                </a:rPr>
                <a:t>!</a:t>
              </a:r>
            </a:p>
          </p:txBody>
        </p:sp>
        <p:sp>
          <p:nvSpPr>
            <p:cNvPr id="416772" name="Rectangle 4"/>
            <p:cNvSpPr>
              <a:spLocks noChangeArrowheads="1"/>
            </p:cNvSpPr>
            <p:nvPr/>
          </p:nvSpPr>
          <p:spPr bwMode="auto">
            <a:xfrm>
              <a:off x="439" y="2854"/>
              <a:ext cx="1673" cy="837"/>
            </a:xfrm>
            <a:prstGeom prst="rect">
              <a:avLst/>
            </a:prstGeom>
            <a:solidFill>
              <a:schemeClr val="accent1"/>
            </a:solidFill>
            <a:ln w="12700">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6773" name="Rectangle 5"/>
            <p:cNvSpPr>
              <a:spLocks noChangeArrowheads="1"/>
            </p:cNvSpPr>
            <p:nvPr/>
          </p:nvSpPr>
          <p:spPr bwMode="auto">
            <a:xfrm>
              <a:off x="443" y="2864"/>
              <a:ext cx="1676" cy="319"/>
            </a:xfrm>
            <a:prstGeom prst="rect">
              <a:avLst/>
            </a:prstGeom>
            <a:solidFill>
              <a:srgbClr val="005E77"/>
            </a:solidFill>
            <a:ln w="9525">
              <a:no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6774" name="Freeform 6"/>
            <p:cNvSpPr>
              <a:spLocks/>
            </p:cNvSpPr>
            <p:nvPr/>
          </p:nvSpPr>
          <p:spPr bwMode="auto">
            <a:xfrm>
              <a:off x="2117" y="2760"/>
              <a:ext cx="109" cy="937"/>
            </a:xfrm>
            <a:custGeom>
              <a:avLst/>
              <a:gdLst/>
              <a:ahLst/>
              <a:cxnLst>
                <a:cxn ang="0">
                  <a:pos x="0" y="832"/>
                </a:cxn>
                <a:cxn ang="0">
                  <a:pos x="96" y="744"/>
                </a:cxn>
                <a:cxn ang="0">
                  <a:pos x="96" y="0"/>
                </a:cxn>
                <a:cxn ang="0">
                  <a:pos x="0" y="96"/>
                </a:cxn>
                <a:cxn ang="0">
                  <a:pos x="0" y="832"/>
                </a:cxn>
              </a:cxnLst>
              <a:rect l="0" t="0" r="r" b="b"/>
              <a:pathLst>
                <a:path w="97" h="833">
                  <a:moveTo>
                    <a:pt x="0" y="832"/>
                  </a:moveTo>
                  <a:lnTo>
                    <a:pt x="96" y="744"/>
                  </a:lnTo>
                  <a:lnTo>
                    <a:pt x="96" y="0"/>
                  </a:lnTo>
                  <a:lnTo>
                    <a:pt x="0" y="96"/>
                  </a:lnTo>
                  <a:lnTo>
                    <a:pt x="0" y="832"/>
                  </a:lnTo>
                </a:path>
              </a:pathLst>
            </a:custGeom>
            <a:solidFill>
              <a:srgbClr val="005E77"/>
            </a:solidFill>
            <a:ln w="12700" cap="rnd" cmpd="sng">
              <a:solidFill>
                <a:schemeClr val="tx1"/>
              </a:solidFill>
              <a:prstDash val="solid"/>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75" name="Freeform 7"/>
            <p:cNvSpPr>
              <a:spLocks/>
            </p:cNvSpPr>
            <p:nvPr/>
          </p:nvSpPr>
          <p:spPr bwMode="auto">
            <a:xfrm>
              <a:off x="434" y="2751"/>
              <a:ext cx="1792" cy="110"/>
            </a:xfrm>
            <a:custGeom>
              <a:avLst/>
              <a:gdLst/>
              <a:ahLst/>
              <a:cxnLst>
                <a:cxn ang="0">
                  <a:pos x="0" y="96"/>
                </a:cxn>
                <a:cxn ang="0">
                  <a:pos x="88" y="0"/>
                </a:cxn>
                <a:cxn ang="0">
                  <a:pos x="1592" y="0"/>
                </a:cxn>
                <a:cxn ang="0">
                  <a:pos x="1504" y="96"/>
                </a:cxn>
                <a:cxn ang="0">
                  <a:pos x="0" y="96"/>
                </a:cxn>
              </a:cxnLst>
              <a:rect l="0" t="0" r="r" b="b"/>
              <a:pathLst>
                <a:path w="1593" h="97">
                  <a:moveTo>
                    <a:pt x="0" y="96"/>
                  </a:moveTo>
                  <a:lnTo>
                    <a:pt x="88" y="0"/>
                  </a:lnTo>
                  <a:lnTo>
                    <a:pt x="1592" y="0"/>
                  </a:lnTo>
                  <a:lnTo>
                    <a:pt x="1504" y="96"/>
                  </a:lnTo>
                  <a:lnTo>
                    <a:pt x="0" y="96"/>
                  </a:lnTo>
                </a:path>
              </a:pathLst>
            </a:custGeom>
            <a:solidFill>
              <a:srgbClr val="00ACD9"/>
            </a:solidFill>
            <a:ln w="12700" cap="rnd" cmpd="sng">
              <a:solidFill>
                <a:schemeClr val="tx1"/>
              </a:solidFill>
              <a:prstDash val="solid"/>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76" name="Freeform 8"/>
            <p:cNvSpPr>
              <a:spLocks/>
            </p:cNvSpPr>
            <p:nvPr/>
          </p:nvSpPr>
          <p:spPr bwMode="auto">
            <a:xfrm>
              <a:off x="443" y="3084"/>
              <a:ext cx="1783" cy="109"/>
            </a:xfrm>
            <a:custGeom>
              <a:avLst/>
              <a:gdLst/>
              <a:ahLst/>
              <a:cxnLst>
                <a:cxn ang="0">
                  <a:pos x="0" y="96"/>
                </a:cxn>
                <a:cxn ang="0">
                  <a:pos x="1488" y="96"/>
                </a:cxn>
                <a:cxn ang="0">
                  <a:pos x="1584" y="0"/>
                </a:cxn>
              </a:cxnLst>
              <a:rect l="0" t="0" r="r" b="b"/>
              <a:pathLst>
                <a:path w="1585" h="97">
                  <a:moveTo>
                    <a:pt x="0" y="96"/>
                  </a:moveTo>
                  <a:lnTo>
                    <a:pt x="1488" y="96"/>
                  </a:lnTo>
                  <a:lnTo>
                    <a:pt x="1584" y="0"/>
                  </a:lnTo>
                </a:path>
              </a:pathLst>
            </a:custGeom>
            <a:noFill/>
            <a:ln w="25400" cap="rnd" cmpd="sng">
              <a:solidFill>
                <a:schemeClr val="hlink"/>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77" name="Rectangle 9"/>
            <p:cNvSpPr>
              <a:spLocks noChangeArrowheads="1"/>
            </p:cNvSpPr>
            <p:nvPr/>
          </p:nvSpPr>
          <p:spPr bwMode="auto">
            <a:xfrm>
              <a:off x="472" y="2838"/>
              <a:ext cx="1491" cy="91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lnSpc>
                  <a:spcPct val="95000"/>
                </a:lnSpc>
                <a:spcBef>
                  <a:spcPct val="20000"/>
                </a:spcBef>
                <a:tabLst>
                  <a:tab pos="1671638" algn="ctr"/>
                  <a:tab pos="2185988" algn="ctr"/>
                </a:tabLst>
              </a:pPr>
              <a:r>
                <a:rPr lang="en-US" altLang="zh-CN" sz="1600" b="1">
                  <a:solidFill>
                    <a:srgbClr val="CCCCFF"/>
                  </a:solidFill>
                  <a:effectLst>
                    <a:outerShdw blurRad="38100" dist="38100" dir="2700000" algn="tl">
                      <a:srgbClr val="C0C0C0"/>
                    </a:outerShdw>
                  </a:effectLst>
                  <a:latin typeface="Arial" pitchFamily="34" charset="0"/>
                  <a:ea typeface="宋体" pitchFamily="2" charset="-122"/>
                </a:rPr>
                <a:t>         </a:t>
              </a:r>
              <a:r>
                <a:rPr lang="zh-CN" altLang="en-US" sz="1600" b="1">
                  <a:solidFill>
                    <a:srgbClr val="CCCCFF"/>
                  </a:solidFill>
                  <a:latin typeface="Arial" pitchFamily="34" charset="0"/>
                  <a:ea typeface="宋体" pitchFamily="2" charset="-122"/>
                </a:rPr>
                <a:t>单 播 路 由 表</a:t>
              </a:r>
            </a:p>
            <a:p>
              <a:pPr defTabSz="904875" eaLnBrk="0" fontAlgn="base" hangingPunct="0">
                <a:lnSpc>
                  <a:spcPct val="95000"/>
                </a:lnSpc>
                <a:spcBef>
                  <a:spcPct val="20000"/>
                </a:spcBef>
                <a:tabLst>
                  <a:tab pos="1671638" algn="ctr"/>
                  <a:tab pos="2185988" algn="ctr"/>
                </a:tabLst>
              </a:pPr>
              <a:r>
                <a:rPr lang="zh-CN" altLang="en-US" sz="1600" b="1">
                  <a:solidFill>
                    <a:srgbClr val="CCCCFF"/>
                  </a:solidFill>
                  <a:latin typeface="Arial" pitchFamily="34" charset="0"/>
                  <a:ea typeface="宋体" pitchFamily="2" charset="-122"/>
                </a:rPr>
                <a:t>网络	   接口	</a:t>
              </a:r>
            </a:p>
            <a:p>
              <a:pPr defTabSz="904875" eaLnBrk="0" fontAlgn="base" hangingPunct="0">
                <a:lnSpc>
                  <a:spcPct val="95000"/>
                </a:lnSpc>
                <a:spcBef>
                  <a:spcPct val="20000"/>
                </a:spcBef>
                <a:tabLst>
                  <a:tab pos="1671638" algn="ctr"/>
                  <a:tab pos="2185988" algn="ctr"/>
                </a:tabLst>
              </a:pPr>
              <a:r>
                <a:rPr lang="zh-CN" altLang="zh-CN" sz="1600" b="1">
                  <a:solidFill>
                    <a:srgbClr val="3333CC"/>
                  </a:solidFill>
                  <a:latin typeface="Arial" pitchFamily="34" charset="0"/>
                  <a:ea typeface="宋体" pitchFamily="2" charset="-122"/>
                </a:rPr>
                <a:t>151.10.0.0/16	</a:t>
              </a:r>
              <a:r>
                <a:rPr lang="en-US" altLang="zh-CN" sz="1600" b="1">
                  <a:solidFill>
                    <a:srgbClr val="3333CC"/>
                  </a:solidFill>
                  <a:latin typeface="Arial" pitchFamily="34" charset="0"/>
                  <a:ea typeface="宋体" pitchFamily="2" charset="-122"/>
                </a:rPr>
                <a:t>S1</a:t>
              </a:r>
              <a:r>
                <a:rPr lang="en-US" altLang="zh-CN" sz="1600" b="1">
                  <a:solidFill>
                    <a:srgbClr val="CCCCFF"/>
                  </a:solidFill>
                  <a:latin typeface="Arial" pitchFamily="34" charset="0"/>
                  <a:ea typeface="宋体" pitchFamily="2" charset="-122"/>
                </a:rPr>
                <a:t>	</a:t>
              </a:r>
            </a:p>
            <a:p>
              <a:pPr defTabSz="904875" eaLnBrk="0" fontAlgn="base" hangingPunct="0">
                <a:lnSpc>
                  <a:spcPct val="95000"/>
                </a:lnSpc>
                <a:spcBef>
                  <a:spcPct val="20000"/>
                </a:spcBef>
                <a:tabLst>
                  <a:tab pos="1671638" algn="ctr"/>
                  <a:tab pos="2185988" algn="ctr"/>
                </a:tabLst>
              </a:pPr>
              <a:r>
                <a:rPr lang="en-US" altLang="zh-CN" sz="1600" b="1">
                  <a:solidFill>
                    <a:srgbClr val="CCCCFF"/>
                  </a:solidFill>
                  <a:latin typeface="Arial" pitchFamily="34" charset="0"/>
                  <a:ea typeface="宋体" pitchFamily="2" charset="-122"/>
                </a:rPr>
                <a:t>198.14.32.0/24	S0	</a:t>
              </a:r>
            </a:p>
            <a:p>
              <a:pPr defTabSz="904875" eaLnBrk="0" fontAlgn="base" hangingPunct="0">
                <a:lnSpc>
                  <a:spcPct val="95000"/>
                </a:lnSpc>
                <a:spcBef>
                  <a:spcPct val="20000"/>
                </a:spcBef>
                <a:tabLst>
                  <a:tab pos="1671638" algn="ctr"/>
                  <a:tab pos="2185988" algn="ctr"/>
                </a:tabLst>
              </a:pPr>
              <a:r>
                <a:rPr lang="en-US" altLang="zh-CN" sz="1600" b="1">
                  <a:solidFill>
                    <a:srgbClr val="CCCCFF"/>
                  </a:solidFill>
                  <a:latin typeface="Arial" pitchFamily="34" charset="0"/>
                  <a:ea typeface="宋体" pitchFamily="2" charset="-122"/>
                </a:rPr>
                <a:t>204.1.16.0/24	E0</a:t>
              </a:r>
              <a:r>
                <a:rPr lang="en-US" altLang="zh-CN" sz="1600" b="1">
                  <a:solidFill>
                    <a:srgbClr val="CCCCFF"/>
                  </a:solidFill>
                  <a:effectLst>
                    <a:outerShdw blurRad="38100" dist="38100" dir="2700000" algn="tl">
                      <a:srgbClr val="C0C0C0"/>
                    </a:outerShdw>
                  </a:effectLst>
                  <a:latin typeface="Arial" pitchFamily="34" charset="0"/>
                  <a:ea typeface="宋体" pitchFamily="2" charset="-122"/>
                </a:rPr>
                <a:t>	</a:t>
              </a:r>
            </a:p>
          </p:txBody>
        </p:sp>
        <p:sp>
          <p:nvSpPr>
            <p:cNvPr id="416778" name="Line 10"/>
            <p:cNvSpPr>
              <a:spLocks noChangeShapeType="1"/>
            </p:cNvSpPr>
            <p:nvPr/>
          </p:nvSpPr>
          <p:spPr bwMode="auto">
            <a:xfrm>
              <a:off x="1433" y="3021"/>
              <a:ext cx="0" cy="666"/>
            </a:xfrm>
            <a:prstGeom prst="line">
              <a:avLst/>
            </a:prstGeom>
            <a:noFill/>
            <a:ln w="25400">
              <a:solidFill>
                <a:schemeClr val="hlink"/>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6779" name="Freeform 11"/>
            <p:cNvSpPr>
              <a:spLocks/>
            </p:cNvSpPr>
            <p:nvPr/>
          </p:nvSpPr>
          <p:spPr bwMode="auto">
            <a:xfrm>
              <a:off x="443" y="2913"/>
              <a:ext cx="1783" cy="109"/>
            </a:xfrm>
            <a:custGeom>
              <a:avLst/>
              <a:gdLst/>
              <a:ahLst/>
              <a:cxnLst>
                <a:cxn ang="0">
                  <a:pos x="0" y="96"/>
                </a:cxn>
                <a:cxn ang="0">
                  <a:pos x="1488" y="96"/>
                </a:cxn>
                <a:cxn ang="0">
                  <a:pos x="1584" y="0"/>
                </a:cxn>
              </a:cxnLst>
              <a:rect l="0" t="0" r="r" b="b"/>
              <a:pathLst>
                <a:path w="1585" h="97">
                  <a:moveTo>
                    <a:pt x="0" y="96"/>
                  </a:moveTo>
                  <a:lnTo>
                    <a:pt x="1488" y="96"/>
                  </a:lnTo>
                  <a:lnTo>
                    <a:pt x="1584" y="0"/>
                  </a:lnTo>
                </a:path>
              </a:pathLst>
            </a:custGeom>
            <a:noFill/>
            <a:ln w="25400" cap="rnd" cmpd="sng">
              <a:solidFill>
                <a:schemeClr val="hlink"/>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80" name="Rectangle 12"/>
            <p:cNvSpPr>
              <a:spLocks noChangeArrowheads="1"/>
            </p:cNvSpPr>
            <p:nvPr/>
          </p:nvSpPr>
          <p:spPr bwMode="auto">
            <a:xfrm>
              <a:off x="1701" y="788"/>
              <a:ext cx="2631" cy="258"/>
            </a:xfrm>
            <a:prstGeom prst="rect">
              <a:avLst/>
            </a:prstGeom>
            <a:noFill/>
            <a:ln w="9525">
              <a:noFill/>
              <a:miter lim="800000"/>
              <a:headEnd/>
              <a:tailEnd/>
            </a:ln>
            <a:effectLst/>
          </p:spPr>
          <p:txBody>
            <a:bodyPr lIns="103548" tIns="51774" rIns="103548" bIns="51774">
              <a:spAutoFit/>
            </a:bodyPr>
            <a:lstStyle/>
            <a:p>
              <a:pPr algn="ctr" defTabSz="1028700" eaLnBrk="0" fontAlgn="base" hangingPunct="0"/>
              <a:r>
                <a:rPr lang="zh-CN" altLang="en-US" sz="2000" b="1">
                  <a:solidFill>
                    <a:srgbClr val="000000"/>
                  </a:solidFill>
                  <a:latin typeface="Arial" pitchFamily="34" charset="0"/>
                  <a:ea typeface="宋体" pitchFamily="2" charset="-122"/>
                </a:rPr>
                <a:t>查看单播路由表</a:t>
              </a:r>
              <a:r>
                <a:rPr lang="en-US" altLang="zh-CN" sz="2000" b="1">
                  <a:solidFill>
                    <a:srgbClr val="000000"/>
                  </a:solidFill>
                  <a:latin typeface="Arial" pitchFamily="34" charset="0"/>
                  <a:ea typeface="宋体" pitchFamily="2" charset="-122"/>
                </a:rPr>
                <a:t>:</a:t>
              </a:r>
              <a:r>
                <a:rPr lang="en-US" altLang="zh-CN" sz="2000" b="1">
                  <a:solidFill>
                    <a:srgbClr val="3333CC"/>
                  </a:solidFill>
                  <a:effectLst>
                    <a:outerShdw blurRad="38100" dist="38100" dir="2700000" algn="tl">
                      <a:srgbClr val="C0C0C0"/>
                    </a:outerShdw>
                  </a:effectLst>
                  <a:latin typeface="Arial" pitchFamily="34" charset="0"/>
                  <a:ea typeface="宋体" pitchFamily="2" charset="-122"/>
                </a:rPr>
                <a:t> </a:t>
              </a:r>
              <a:r>
                <a:rPr lang="en-US" altLang="zh-CN" sz="2000" b="1">
                  <a:solidFill>
                    <a:srgbClr val="FF0000"/>
                  </a:solidFill>
                  <a:effectLst>
                    <a:outerShdw blurRad="38100" dist="38100" dir="2700000" algn="tl">
                      <a:srgbClr val="C0C0C0"/>
                    </a:outerShdw>
                  </a:effectLst>
                  <a:latin typeface="Arial" pitchFamily="34" charset="0"/>
                  <a:ea typeface="宋体" pitchFamily="2" charset="-122"/>
                </a:rPr>
                <a:t>RPF</a:t>
              </a:r>
              <a:r>
                <a:rPr lang="zh-CN" altLang="en-US" sz="2000" b="1">
                  <a:solidFill>
                    <a:srgbClr val="FF0000"/>
                  </a:solidFill>
                  <a:effectLst>
                    <a:outerShdw blurRad="38100" dist="38100" dir="2700000" algn="tl">
                      <a:srgbClr val="C0C0C0"/>
                    </a:outerShdw>
                  </a:effectLst>
                  <a:latin typeface="Arial" pitchFamily="34" charset="0"/>
                  <a:ea typeface="宋体" pitchFamily="2" charset="-122"/>
                </a:rPr>
                <a:t>检查失败</a:t>
              </a:r>
            </a:p>
          </p:txBody>
        </p:sp>
        <p:sp>
          <p:nvSpPr>
            <p:cNvPr id="416784" name="Rectangle 16"/>
            <p:cNvSpPr>
              <a:spLocks noChangeArrowheads="1"/>
            </p:cNvSpPr>
            <p:nvPr/>
          </p:nvSpPr>
          <p:spPr bwMode="auto">
            <a:xfrm>
              <a:off x="3112" y="2841"/>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E0</a:t>
              </a:r>
            </a:p>
          </p:txBody>
        </p:sp>
        <p:sp>
          <p:nvSpPr>
            <p:cNvPr id="416785" name="Freeform 17"/>
            <p:cNvSpPr>
              <a:spLocks/>
            </p:cNvSpPr>
            <p:nvPr/>
          </p:nvSpPr>
          <p:spPr bwMode="auto">
            <a:xfrm>
              <a:off x="3375" y="1723"/>
              <a:ext cx="99" cy="895"/>
            </a:xfrm>
            <a:custGeom>
              <a:avLst/>
              <a:gdLst/>
              <a:ahLst/>
              <a:cxnLst>
                <a:cxn ang="0">
                  <a:pos x="0" y="795"/>
                </a:cxn>
                <a:cxn ang="0">
                  <a:pos x="5" y="398"/>
                </a:cxn>
                <a:cxn ang="0">
                  <a:pos x="81" y="431"/>
                </a:cxn>
                <a:cxn ang="0">
                  <a:pos x="87" y="0"/>
                </a:cxn>
              </a:cxnLst>
              <a:rect l="0" t="0" r="r" b="b"/>
              <a:pathLst>
                <a:path w="88" h="796">
                  <a:moveTo>
                    <a:pt x="0" y="795"/>
                  </a:moveTo>
                  <a:lnTo>
                    <a:pt x="5" y="398"/>
                  </a:lnTo>
                  <a:lnTo>
                    <a:pt x="81" y="431"/>
                  </a:lnTo>
                  <a:lnTo>
                    <a:pt x="87" y="0"/>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86" name="Freeform 18"/>
            <p:cNvSpPr>
              <a:spLocks/>
            </p:cNvSpPr>
            <p:nvPr/>
          </p:nvSpPr>
          <p:spPr bwMode="auto">
            <a:xfrm>
              <a:off x="3676" y="2195"/>
              <a:ext cx="792" cy="442"/>
            </a:xfrm>
            <a:custGeom>
              <a:avLst/>
              <a:gdLst/>
              <a:ahLst/>
              <a:cxnLst>
                <a:cxn ang="0">
                  <a:pos x="703" y="0"/>
                </a:cxn>
                <a:cxn ang="0">
                  <a:pos x="369" y="220"/>
                </a:cxn>
                <a:cxn ang="0">
                  <a:pos x="363" y="151"/>
                </a:cxn>
                <a:cxn ang="0">
                  <a:pos x="0" y="392"/>
                </a:cxn>
              </a:cxnLst>
              <a:rect l="0" t="0" r="r" b="b"/>
              <a:pathLst>
                <a:path w="704" h="393">
                  <a:moveTo>
                    <a:pt x="703" y="0"/>
                  </a:moveTo>
                  <a:lnTo>
                    <a:pt x="369" y="220"/>
                  </a:lnTo>
                  <a:lnTo>
                    <a:pt x="363" y="151"/>
                  </a:lnTo>
                  <a:lnTo>
                    <a:pt x="0" y="392"/>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87" name="Freeform 19"/>
            <p:cNvSpPr>
              <a:spLocks/>
            </p:cNvSpPr>
            <p:nvPr/>
          </p:nvSpPr>
          <p:spPr bwMode="auto">
            <a:xfrm>
              <a:off x="2381" y="2164"/>
              <a:ext cx="708" cy="568"/>
            </a:xfrm>
            <a:custGeom>
              <a:avLst/>
              <a:gdLst/>
              <a:ahLst/>
              <a:cxnLst>
                <a:cxn ang="0">
                  <a:pos x="628" y="504"/>
                </a:cxn>
                <a:cxn ang="0">
                  <a:pos x="298" y="278"/>
                </a:cxn>
                <a:cxn ang="0">
                  <a:pos x="359" y="246"/>
                </a:cxn>
                <a:cxn ang="0">
                  <a:pos x="0" y="0"/>
                </a:cxn>
              </a:cxnLst>
              <a:rect l="0" t="0" r="r" b="b"/>
              <a:pathLst>
                <a:path w="629" h="505">
                  <a:moveTo>
                    <a:pt x="628" y="504"/>
                  </a:moveTo>
                  <a:lnTo>
                    <a:pt x="298" y="278"/>
                  </a:lnTo>
                  <a:lnTo>
                    <a:pt x="359" y="246"/>
                  </a:lnTo>
                  <a:lnTo>
                    <a:pt x="0" y="0"/>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788" name="Line 20"/>
            <p:cNvSpPr>
              <a:spLocks noChangeShapeType="1"/>
            </p:cNvSpPr>
            <p:nvPr/>
          </p:nvSpPr>
          <p:spPr bwMode="auto">
            <a:xfrm flipV="1">
              <a:off x="3347" y="2711"/>
              <a:ext cx="0" cy="483"/>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6789" name="Line 21"/>
            <p:cNvSpPr>
              <a:spLocks noChangeShapeType="1"/>
            </p:cNvSpPr>
            <p:nvPr/>
          </p:nvSpPr>
          <p:spPr bwMode="auto">
            <a:xfrm flipH="1">
              <a:off x="3000" y="3205"/>
              <a:ext cx="645" cy="0"/>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6790" name="Rectangle 22"/>
            <p:cNvSpPr>
              <a:spLocks noChangeArrowheads="1"/>
            </p:cNvSpPr>
            <p:nvPr/>
          </p:nvSpPr>
          <p:spPr bwMode="auto">
            <a:xfrm>
              <a:off x="2724" y="2630"/>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S1</a:t>
              </a:r>
            </a:p>
          </p:txBody>
        </p:sp>
        <p:sp>
          <p:nvSpPr>
            <p:cNvPr id="416791" name="Rectangle 23"/>
            <p:cNvSpPr>
              <a:spLocks noChangeArrowheads="1"/>
            </p:cNvSpPr>
            <p:nvPr/>
          </p:nvSpPr>
          <p:spPr bwMode="auto">
            <a:xfrm>
              <a:off x="3389" y="2254"/>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S0</a:t>
              </a:r>
            </a:p>
          </p:txBody>
        </p:sp>
        <p:sp>
          <p:nvSpPr>
            <p:cNvPr id="416792" name="Rectangle 24"/>
            <p:cNvSpPr>
              <a:spLocks noChangeArrowheads="1"/>
            </p:cNvSpPr>
            <p:nvPr/>
          </p:nvSpPr>
          <p:spPr bwMode="auto">
            <a:xfrm>
              <a:off x="3680" y="2641"/>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S2</a:t>
              </a:r>
            </a:p>
          </p:txBody>
        </p:sp>
        <p:sp>
          <p:nvSpPr>
            <p:cNvPr id="416793" name="Rectangle 25"/>
            <p:cNvSpPr>
              <a:spLocks noChangeArrowheads="1"/>
            </p:cNvSpPr>
            <p:nvPr/>
          </p:nvSpPr>
          <p:spPr bwMode="auto">
            <a:xfrm>
              <a:off x="1441" y="3187"/>
              <a:ext cx="270" cy="204"/>
            </a:xfrm>
            <a:prstGeom prst="rect">
              <a:avLst/>
            </a:prstGeom>
            <a:noFill/>
            <a:ln w="9525">
              <a:noFill/>
              <a:miter lim="800000"/>
              <a:headEnd/>
              <a:tailEnd/>
            </a:ln>
            <a:effectLst/>
          </p:spPr>
          <p:txBody>
            <a:bodyPr wrap="none" lIns="91050" tIns="46418" rIns="91050" bIns="46418">
              <a:spAutoFit/>
            </a:bodyPr>
            <a:lstStyle/>
            <a:p>
              <a:pPr defTabSz="904875" eaLnBrk="0" fontAlgn="base" hangingPunct="0">
                <a:lnSpc>
                  <a:spcPct val="95000"/>
                </a:lnSpc>
                <a:spcBef>
                  <a:spcPct val="20000"/>
                </a:spcBef>
                <a:tabLst>
                  <a:tab pos="1671638" algn="ctr"/>
                  <a:tab pos="2185988" algn="ctr"/>
                </a:tabLst>
              </a:pPr>
              <a:r>
                <a:rPr lang="en-US" altLang="zh-CN" sz="1600" b="1">
                  <a:solidFill>
                    <a:srgbClr val="FAFD00"/>
                  </a:solidFill>
                  <a:effectLst>
                    <a:outerShdw blurRad="38100" dist="38100" dir="2700000" algn="tl">
                      <a:srgbClr val="C0C0C0"/>
                    </a:outerShdw>
                  </a:effectLst>
                  <a:latin typeface="Arial" pitchFamily="34" charset="0"/>
                  <a:ea typeface="宋体" pitchFamily="2" charset="-122"/>
                </a:rPr>
                <a:t>S1</a:t>
              </a:r>
              <a:endParaRPr lang="en-US" altLang="zh-CN" sz="1600" b="1">
                <a:solidFill>
                  <a:srgbClr val="CCCCFF"/>
                </a:solidFill>
                <a:effectLst>
                  <a:outerShdw blurRad="38100" dist="38100" dir="2700000" algn="tl">
                    <a:srgbClr val="C0C0C0"/>
                  </a:outerShdw>
                </a:effectLst>
                <a:latin typeface="Arial" pitchFamily="34" charset="0"/>
                <a:ea typeface="宋体" pitchFamily="2" charset="-122"/>
              </a:endParaRPr>
            </a:p>
          </p:txBody>
        </p:sp>
        <p:grpSp>
          <p:nvGrpSpPr>
            <p:cNvPr id="5" name="Group 26"/>
            <p:cNvGrpSpPr>
              <a:grpSpLocks/>
            </p:cNvGrpSpPr>
            <p:nvPr/>
          </p:nvGrpSpPr>
          <p:grpSpPr bwMode="auto">
            <a:xfrm>
              <a:off x="2588" y="1253"/>
              <a:ext cx="1744" cy="1225"/>
              <a:chOff x="2302" y="1114"/>
              <a:chExt cx="1388" cy="1010"/>
            </a:xfrm>
          </p:grpSpPr>
          <p:sp>
            <p:nvSpPr>
              <p:cNvPr id="416795" name="Rectangle 27"/>
              <p:cNvSpPr>
                <a:spLocks noChangeArrowheads="1"/>
              </p:cNvSpPr>
              <p:nvPr/>
            </p:nvSpPr>
            <p:spPr bwMode="auto">
              <a:xfrm>
                <a:off x="2302" y="1114"/>
                <a:ext cx="1388" cy="364"/>
              </a:xfrm>
              <a:prstGeom prst="rect">
                <a:avLst/>
              </a:prstGeom>
              <a:noFill/>
              <a:ln w="9525">
                <a:noFill/>
                <a:miter lim="800000"/>
                <a:headEnd/>
                <a:tailEnd/>
              </a:ln>
              <a:effectLst/>
            </p:spPr>
            <p:txBody>
              <a:bodyPr lIns="91050" tIns="46418" rIns="91050" bIns="46418">
                <a:spAutoFit/>
              </a:bodyPr>
              <a:lstStyle/>
              <a:p>
                <a:pPr algn="ctr" defTabSz="904875" eaLnBrk="0" fontAlgn="base" hangingPunct="0"/>
                <a:r>
                  <a:rPr lang="zh-CN" altLang="en-US" sz="2000" b="1">
                    <a:solidFill>
                      <a:srgbClr val="000000"/>
                    </a:solidFill>
                    <a:latin typeface="Arial" pitchFamily="34" charset="0"/>
                    <a:ea typeface="宋体" pitchFamily="2" charset="-122"/>
                  </a:rPr>
                  <a:t>源</a:t>
                </a:r>
                <a:r>
                  <a:rPr lang="en-US" altLang="zh-CN" sz="2000" b="1">
                    <a:solidFill>
                      <a:srgbClr val="000000"/>
                    </a:solidFill>
                    <a:latin typeface="Arial" pitchFamily="34" charset="0"/>
                    <a:ea typeface="宋体" pitchFamily="2" charset="-122"/>
                  </a:rPr>
                  <a:t>151.10.3.21</a:t>
                </a:r>
              </a:p>
              <a:p>
                <a:pPr algn="ctr" defTabSz="904875" eaLnBrk="0" fontAlgn="base" hangingPunct="0"/>
                <a:r>
                  <a:rPr lang="zh-CN" altLang="en-US" sz="2000" b="1">
                    <a:solidFill>
                      <a:srgbClr val="000000"/>
                    </a:solidFill>
                    <a:latin typeface="Arial" pitchFamily="34" charset="0"/>
                    <a:ea typeface="宋体" pitchFamily="2" charset="-122"/>
                  </a:rPr>
                  <a:t>发出的组播数据报文</a:t>
                </a:r>
              </a:p>
            </p:txBody>
          </p:sp>
          <p:sp>
            <p:nvSpPr>
              <p:cNvPr id="416796" name="Line 28"/>
              <p:cNvSpPr>
                <a:spLocks noChangeShapeType="1"/>
              </p:cNvSpPr>
              <p:nvPr/>
            </p:nvSpPr>
            <p:spPr bwMode="auto">
              <a:xfrm>
                <a:off x="2914" y="1579"/>
                <a:ext cx="0" cy="545"/>
              </a:xfrm>
              <a:prstGeom prst="line">
                <a:avLst/>
              </a:prstGeom>
              <a:noFill/>
              <a:ln w="50800">
                <a:solidFill>
                  <a:srgbClr val="FF0000"/>
                </a:solidFill>
                <a:round/>
                <a:headEnd type="none" w="sm" len="sm"/>
                <a:tailEnd type="stealth" w="med" len="lg"/>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32"/>
            <p:cNvGrpSpPr>
              <a:grpSpLocks/>
            </p:cNvGrpSpPr>
            <p:nvPr/>
          </p:nvGrpSpPr>
          <p:grpSpPr bwMode="auto">
            <a:xfrm>
              <a:off x="3061" y="2523"/>
              <a:ext cx="635" cy="363"/>
              <a:chOff x="940" y="956"/>
              <a:chExt cx="464" cy="364"/>
            </a:xfrm>
          </p:grpSpPr>
          <p:sp>
            <p:nvSpPr>
              <p:cNvPr id="416801" name="Freeform 3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802" name="Freeform 3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803" name="Freeform 3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804" name="Freeform 3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805" name="Freeform 3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6806" name="Freeform 3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8BD6E473-1FF7-4248-B097-DDD848ECDE15}" type="slidenum">
              <a:rPr lang="de-DE">
                <a:solidFill>
                  <a:srgbClr val="000000"/>
                </a:solidFill>
              </a:rPr>
              <a:pPr/>
              <a:t>25</a:t>
            </a:fld>
            <a:endParaRPr lang="en-GB">
              <a:solidFill>
                <a:srgbClr val="000000"/>
              </a:solidFill>
            </a:endParaRPr>
          </a:p>
        </p:txBody>
      </p:sp>
      <p:sp>
        <p:nvSpPr>
          <p:cNvPr id="417794" name="Rectangle 2"/>
          <p:cNvSpPr>
            <a:spLocks noGrp="1" noChangeArrowheads="1"/>
          </p:cNvSpPr>
          <p:nvPr>
            <p:ph type="title"/>
          </p:nvPr>
        </p:nvSpPr>
        <p:spPr/>
        <p:txBody>
          <a:bodyPr/>
          <a:lstStyle/>
          <a:p>
            <a:r>
              <a:rPr lang="zh-CN" altLang="en-US" dirty="0" smtClean="0"/>
              <a:t>组播分发树</a:t>
            </a:r>
            <a:r>
              <a:rPr lang="en-US" altLang="zh-CN" dirty="0" smtClean="0"/>
              <a:t>-RPF</a:t>
            </a:r>
            <a:r>
              <a:rPr lang="zh-CN" altLang="en-US" dirty="0"/>
              <a:t>成功</a:t>
            </a:r>
          </a:p>
        </p:txBody>
      </p:sp>
      <p:grpSp>
        <p:nvGrpSpPr>
          <p:cNvPr id="2" name="Group 40"/>
          <p:cNvGrpSpPr>
            <a:grpSpLocks/>
          </p:cNvGrpSpPr>
          <p:nvPr/>
        </p:nvGrpSpPr>
        <p:grpSpPr bwMode="auto">
          <a:xfrm>
            <a:off x="733425" y="1125538"/>
            <a:ext cx="8159750" cy="4967287"/>
            <a:chOff x="398" y="788"/>
            <a:chExt cx="5140" cy="3129"/>
          </a:xfrm>
        </p:grpSpPr>
        <p:sp>
          <p:nvSpPr>
            <p:cNvPr id="417795" name="Rectangle 3"/>
            <p:cNvSpPr>
              <a:spLocks noChangeArrowheads="1"/>
            </p:cNvSpPr>
            <p:nvPr/>
          </p:nvSpPr>
          <p:spPr bwMode="auto">
            <a:xfrm>
              <a:off x="1706" y="788"/>
              <a:ext cx="2626" cy="258"/>
            </a:xfrm>
            <a:prstGeom prst="rect">
              <a:avLst/>
            </a:prstGeom>
            <a:noFill/>
            <a:ln w="9525">
              <a:noFill/>
              <a:miter lim="800000"/>
              <a:headEnd/>
              <a:tailEnd/>
            </a:ln>
            <a:effectLst/>
          </p:spPr>
          <p:txBody>
            <a:bodyPr lIns="103548" tIns="51774" rIns="103548" bIns="51774">
              <a:spAutoFit/>
            </a:bodyPr>
            <a:lstStyle/>
            <a:p>
              <a:pPr algn="ctr" defTabSz="1028700" eaLnBrk="0" fontAlgn="base" hangingPunct="0"/>
              <a:r>
                <a:rPr lang="zh-CN" altLang="en-US" sz="2000" b="1">
                  <a:solidFill>
                    <a:srgbClr val="000000"/>
                  </a:solidFill>
                  <a:latin typeface="Arial" pitchFamily="34" charset="0"/>
                  <a:ea typeface="宋体" pitchFamily="2" charset="-122"/>
                </a:rPr>
                <a:t>查看单播路由表</a:t>
              </a:r>
              <a:r>
                <a:rPr lang="en-US" altLang="zh-CN" sz="2000" b="1">
                  <a:solidFill>
                    <a:srgbClr val="000000"/>
                  </a:solidFill>
                  <a:latin typeface="Arial" pitchFamily="34" charset="0"/>
                  <a:ea typeface="宋体" pitchFamily="2" charset="-122"/>
                </a:rPr>
                <a:t>:</a:t>
              </a:r>
              <a:r>
                <a:rPr lang="en-US" altLang="zh-CN" sz="2000" b="1">
                  <a:solidFill>
                    <a:srgbClr val="3333CC"/>
                  </a:solidFill>
                  <a:effectLst>
                    <a:outerShdw blurRad="38100" dist="38100" dir="2700000" algn="tl">
                      <a:srgbClr val="C0C0C0"/>
                    </a:outerShdw>
                  </a:effectLst>
                  <a:latin typeface="Arial" pitchFamily="34" charset="0"/>
                  <a:ea typeface="宋体" pitchFamily="2" charset="-122"/>
                </a:rPr>
                <a:t> </a:t>
              </a:r>
              <a:r>
                <a:rPr lang="en-US" altLang="zh-CN" sz="2000" b="1">
                  <a:solidFill>
                    <a:srgbClr val="00B17A"/>
                  </a:solidFill>
                  <a:effectLst>
                    <a:outerShdw blurRad="38100" dist="38100" dir="2700000" algn="tl">
                      <a:srgbClr val="C0C0C0"/>
                    </a:outerShdw>
                  </a:effectLst>
                  <a:latin typeface="Arial" pitchFamily="34" charset="0"/>
                  <a:ea typeface="宋体" pitchFamily="2" charset="-122"/>
                </a:rPr>
                <a:t>RPF</a:t>
              </a:r>
              <a:r>
                <a:rPr lang="zh-CN" altLang="en-US" sz="2000" b="1">
                  <a:solidFill>
                    <a:srgbClr val="00B17A"/>
                  </a:solidFill>
                  <a:effectLst>
                    <a:outerShdw blurRad="38100" dist="38100" dir="2700000" algn="tl">
                      <a:srgbClr val="C0C0C0"/>
                    </a:outerShdw>
                  </a:effectLst>
                  <a:latin typeface="Arial" pitchFamily="34" charset="0"/>
                  <a:ea typeface="宋体" pitchFamily="2" charset="-122"/>
                </a:rPr>
                <a:t>检查成功</a:t>
              </a:r>
              <a:endParaRPr lang="zh-CN" altLang="zh-CN" sz="2000" b="1">
                <a:solidFill>
                  <a:srgbClr val="00B17A"/>
                </a:solidFill>
                <a:effectLst>
                  <a:outerShdw blurRad="38100" dist="38100" dir="2700000" algn="tl">
                    <a:srgbClr val="C0C0C0"/>
                  </a:outerShdw>
                </a:effectLst>
                <a:latin typeface="Arial" pitchFamily="34" charset="0"/>
                <a:ea typeface="宋体" pitchFamily="2" charset="-122"/>
              </a:endParaRPr>
            </a:p>
          </p:txBody>
        </p:sp>
        <p:sp>
          <p:nvSpPr>
            <p:cNvPr id="417796" name="Rectangle 4"/>
            <p:cNvSpPr>
              <a:spLocks noChangeArrowheads="1"/>
            </p:cNvSpPr>
            <p:nvPr/>
          </p:nvSpPr>
          <p:spPr bwMode="auto">
            <a:xfrm>
              <a:off x="398" y="2478"/>
              <a:ext cx="1936" cy="250"/>
            </a:xfrm>
            <a:prstGeom prst="rect">
              <a:avLst/>
            </a:prstGeom>
            <a:noFill/>
            <a:ln w="9525">
              <a:noFill/>
              <a:miter lim="800000"/>
              <a:headEnd/>
              <a:tailEnd/>
            </a:ln>
            <a:effectLst/>
          </p:spPr>
          <p:txBody>
            <a:bodyPr lIns="91050" tIns="46418" rIns="91050" bIns="46418">
              <a:spAutoFit/>
            </a:bodyPr>
            <a:lstStyle/>
            <a:p>
              <a:pPr algn="ctr" defTabSz="904875" eaLnBrk="0" fontAlgn="base" hangingPunct="0"/>
              <a:r>
                <a:rPr lang="en-US" altLang="zh-CN" sz="2000" b="1">
                  <a:solidFill>
                    <a:srgbClr val="3333CC"/>
                  </a:solidFill>
                  <a:latin typeface="Arial" pitchFamily="34" charset="0"/>
                  <a:ea typeface="宋体" pitchFamily="2" charset="-122"/>
                </a:rPr>
                <a:t>RPF</a:t>
              </a:r>
              <a:r>
                <a:rPr lang="zh-CN" altLang="en-US" sz="2000" b="1">
                  <a:solidFill>
                    <a:srgbClr val="3333CC"/>
                  </a:solidFill>
                  <a:latin typeface="Arial" pitchFamily="34" charset="0"/>
                  <a:ea typeface="宋体" pitchFamily="2" charset="-122"/>
                </a:rPr>
                <a:t>检查成功</a:t>
              </a:r>
              <a:r>
                <a:rPr lang="en-US" altLang="zh-CN" sz="2000" b="1">
                  <a:solidFill>
                    <a:srgbClr val="3333CC"/>
                  </a:solidFill>
                  <a:latin typeface="Arial" pitchFamily="34" charset="0"/>
                  <a:ea typeface="宋体" pitchFamily="2" charset="-122"/>
                </a:rPr>
                <a:t>!</a:t>
              </a:r>
            </a:p>
          </p:txBody>
        </p:sp>
        <p:sp>
          <p:nvSpPr>
            <p:cNvPr id="417797" name="Rectangle 5"/>
            <p:cNvSpPr>
              <a:spLocks noChangeArrowheads="1"/>
            </p:cNvSpPr>
            <p:nvPr/>
          </p:nvSpPr>
          <p:spPr bwMode="auto">
            <a:xfrm>
              <a:off x="439" y="2854"/>
              <a:ext cx="1673" cy="837"/>
            </a:xfrm>
            <a:prstGeom prst="rect">
              <a:avLst/>
            </a:prstGeom>
            <a:solidFill>
              <a:schemeClr val="accent1"/>
            </a:solidFill>
            <a:ln w="12700">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798" name="Rectangle 6"/>
            <p:cNvSpPr>
              <a:spLocks noChangeArrowheads="1"/>
            </p:cNvSpPr>
            <p:nvPr/>
          </p:nvSpPr>
          <p:spPr bwMode="auto">
            <a:xfrm>
              <a:off x="443" y="2864"/>
              <a:ext cx="1676" cy="319"/>
            </a:xfrm>
            <a:prstGeom prst="rect">
              <a:avLst/>
            </a:prstGeom>
            <a:solidFill>
              <a:srgbClr val="005E77"/>
            </a:solidFill>
            <a:ln w="9525">
              <a:no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799" name="Freeform 7"/>
            <p:cNvSpPr>
              <a:spLocks/>
            </p:cNvSpPr>
            <p:nvPr/>
          </p:nvSpPr>
          <p:spPr bwMode="auto">
            <a:xfrm>
              <a:off x="2117" y="2760"/>
              <a:ext cx="109" cy="937"/>
            </a:xfrm>
            <a:custGeom>
              <a:avLst/>
              <a:gdLst/>
              <a:ahLst/>
              <a:cxnLst>
                <a:cxn ang="0">
                  <a:pos x="0" y="832"/>
                </a:cxn>
                <a:cxn ang="0">
                  <a:pos x="96" y="744"/>
                </a:cxn>
                <a:cxn ang="0">
                  <a:pos x="96" y="0"/>
                </a:cxn>
                <a:cxn ang="0">
                  <a:pos x="0" y="96"/>
                </a:cxn>
                <a:cxn ang="0">
                  <a:pos x="0" y="832"/>
                </a:cxn>
              </a:cxnLst>
              <a:rect l="0" t="0" r="r" b="b"/>
              <a:pathLst>
                <a:path w="97" h="833">
                  <a:moveTo>
                    <a:pt x="0" y="832"/>
                  </a:moveTo>
                  <a:lnTo>
                    <a:pt x="96" y="744"/>
                  </a:lnTo>
                  <a:lnTo>
                    <a:pt x="96" y="0"/>
                  </a:lnTo>
                  <a:lnTo>
                    <a:pt x="0" y="96"/>
                  </a:lnTo>
                  <a:lnTo>
                    <a:pt x="0" y="832"/>
                  </a:lnTo>
                </a:path>
              </a:pathLst>
            </a:custGeom>
            <a:solidFill>
              <a:srgbClr val="005E77"/>
            </a:solidFill>
            <a:ln w="12700" cap="rnd" cmpd="sng">
              <a:solidFill>
                <a:schemeClr val="tx1"/>
              </a:solidFill>
              <a:prstDash val="solid"/>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0" name="Freeform 8"/>
            <p:cNvSpPr>
              <a:spLocks/>
            </p:cNvSpPr>
            <p:nvPr/>
          </p:nvSpPr>
          <p:spPr bwMode="auto">
            <a:xfrm>
              <a:off x="434" y="2751"/>
              <a:ext cx="1792" cy="110"/>
            </a:xfrm>
            <a:custGeom>
              <a:avLst/>
              <a:gdLst/>
              <a:ahLst/>
              <a:cxnLst>
                <a:cxn ang="0">
                  <a:pos x="0" y="96"/>
                </a:cxn>
                <a:cxn ang="0">
                  <a:pos x="88" y="0"/>
                </a:cxn>
                <a:cxn ang="0">
                  <a:pos x="1592" y="0"/>
                </a:cxn>
                <a:cxn ang="0">
                  <a:pos x="1504" y="96"/>
                </a:cxn>
                <a:cxn ang="0">
                  <a:pos x="0" y="96"/>
                </a:cxn>
              </a:cxnLst>
              <a:rect l="0" t="0" r="r" b="b"/>
              <a:pathLst>
                <a:path w="1593" h="97">
                  <a:moveTo>
                    <a:pt x="0" y="96"/>
                  </a:moveTo>
                  <a:lnTo>
                    <a:pt x="88" y="0"/>
                  </a:lnTo>
                  <a:lnTo>
                    <a:pt x="1592" y="0"/>
                  </a:lnTo>
                  <a:lnTo>
                    <a:pt x="1504" y="96"/>
                  </a:lnTo>
                  <a:lnTo>
                    <a:pt x="0" y="96"/>
                  </a:lnTo>
                </a:path>
              </a:pathLst>
            </a:custGeom>
            <a:solidFill>
              <a:srgbClr val="00ACD9"/>
            </a:solidFill>
            <a:ln w="12700" cap="rnd" cmpd="sng">
              <a:solidFill>
                <a:schemeClr val="tx1"/>
              </a:solidFill>
              <a:prstDash val="solid"/>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1" name="Freeform 9"/>
            <p:cNvSpPr>
              <a:spLocks/>
            </p:cNvSpPr>
            <p:nvPr/>
          </p:nvSpPr>
          <p:spPr bwMode="auto">
            <a:xfrm>
              <a:off x="443" y="3084"/>
              <a:ext cx="1783" cy="109"/>
            </a:xfrm>
            <a:custGeom>
              <a:avLst/>
              <a:gdLst/>
              <a:ahLst/>
              <a:cxnLst>
                <a:cxn ang="0">
                  <a:pos x="0" y="96"/>
                </a:cxn>
                <a:cxn ang="0">
                  <a:pos x="1488" y="96"/>
                </a:cxn>
                <a:cxn ang="0">
                  <a:pos x="1584" y="0"/>
                </a:cxn>
              </a:cxnLst>
              <a:rect l="0" t="0" r="r" b="b"/>
              <a:pathLst>
                <a:path w="1585" h="97">
                  <a:moveTo>
                    <a:pt x="0" y="96"/>
                  </a:moveTo>
                  <a:lnTo>
                    <a:pt x="1488" y="96"/>
                  </a:lnTo>
                  <a:lnTo>
                    <a:pt x="1584" y="0"/>
                  </a:lnTo>
                </a:path>
              </a:pathLst>
            </a:custGeom>
            <a:noFill/>
            <a:ln w="25400" cap="rnd" cmpd="sng">
              <a:solidFill>
                <a:schemeClr val="hlink"/>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2" name="Rectangle 10"/>
            <p:cNvSpPr>
              <a:spLocks noChangeArrowheads="1"/>
            </p:cNvSpPr>
            <p:nvPr/>
          </p:nvSpPr>
          <p:spPr bwMode="auto">
            <a:xfrm>
              <a:off x="472" y="2838"/>
              <a:ext cx="1491" cy="91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lnSpc>
                  <a:spcPct val="95000"/>
                </a:lnSpc>
                <a:spcBef>
                  <a:spcPct val="20000"/>
                </a:spcBef>
                <a:tabLst>
                  <a:tab pos="1671638" algn="ctr"/>
                  <a:tab pos="2185988" algn="ctr"/>
                </a:tabLst>
              </a:pPr>
              <a:r>
                <a:rPr lang="en-US" altLang="zh-CN" sz="1600" b="1">
                  <a:solidFill>
                    <a:srgbClr val="CCCCFF"/>
                  </a:solidFill>
                  <a:effectLst>
                    <a:outerShdw blurRad="38100" dist="38100" dir="2700000" algn="tl">
                      <a:srgbClr val="C0C0C0"/>
                    </a:outerShdw>
                  </a:effectLst>
                  <a:latin typeface="Arial" pitchFamily="34" charset="0"/>
                  <a:ea typeface="宋体" pitchFamily="2" charset="-122"/>
                </a:rPr>
                <a:t>         </a:t>
              </a:r>
              <a:r>
                <a:rPr lang="zh-CN" altLang="en-US" sz="1600" b="1">
                  <a:solidFill>
                    <a:srgbClr val="CCCCFF"/>
                  </a:solidFill>
                  <a:latin typeface="Arial" pitchFamily="34" charset="0"/>
                  <a:ea typeface="宋体" pitchFamily="2" charset="-122"/>
                </a:rPr>
                <a:t>单 播 路 由 表</a:t>
              </a:r>
              <a:endParaRPr lang="zh-CN" altLang="zh-CN" sz="1600" b="1">
                <a:solidFill>
                  <a:srgbClr val="CCCCFF"/>
                </a:solidFill>
                <a:latin typeface="Arial" pitchFamily="34" charset="0"/>
                <a:ea typeface="宋体" pitchFamily="2" charset="-122"/>
              </a:endParaRPr>
            </a:p>
            <a:p>
              <a:pPr defTabSz="904875" eaLnBrk="0" fontAlgn="base" hangingPunct="0">
                <a:lnSpc>
                  <a:spcPct val="95000"/>
                </a:lnSpc>
                <a:spcBef>
                  <a:spcPct val="20000"/>
                </a:spcBef>
                <a:tabLst>
                  <a:tab pos="1671638" algn="ctr"/>
                  <a:tab pos="2185988" algn="ctr"/>
                </a:tabLst>
              </a:pPr>
              <a:r>
                <a:rPr lang="zh-CN" altLang="en-US" sz="1600" b="1">
                  <a:solidFill>
                    <a:srgbClr val="CCCCFF"/>
                  </a:solidFill>
                  <a:latin typeface="Arial" pitchFamily="34" charset="0"/>
                  <a:ea typeface="宋体" pitchFamily="2" charset="-122"/>
                </a:rPr>
                <a:t>网络	   接口</a:t>
              </a:r>
              <a:r>
                <a:rPr lang="zh-CN" altLang="zh-CN" sz="1600" b="1">
                  <a:solidFill>
                    <a:srgbClr val="CCCCFF"/>
                  </a:solidFill>
                  <a:latin typeface="Arial" pitchFamily="34" charset="0"/>
                  <a:ea typeface="宋体" pitchFamily="2" charset="-122"/>
                </a:rPr>
                <a:t>	</a:t>
              </a:r>
            </a:p>
            <a:p>
              <a:pPr defTabSz="904875" eaLnBrk="0" fontAlgn="base" hangingPunct="0">
                <a:lnSpc>
                  <a:spcPct val="95000"/>
                </a:lnSpc>
                <a:spcBef>
                  <a:spcPct val="20000"/>
                </a:spcBef>
                <a:tabLst>
                  <a:tab pos="1671638" algn="ctr"/>
                  <a:tab pos="2185988" algn="ctr"/>
                </a:tabLst>
              </a:pPr>
              <a:r>
                <a:rPr lang="zh-CN" altLang="zh-CN" sz="1600" b="1">
                  <a:solidFill>
                    <a:srgbClr val="3333CC"/>
                  </a:solidFill>
                  <a:latin typeface="Arial" pitchFamily="34" charset="0"/>
                  <a:ea typeface="宋体" pitchFamily="2" charset="-122"/>
                </a:rPr>
                <a:t>151.10.0.0/16	</a:t>
              </a:r>
              <a:r>
                <a:rPr lang="en-US" altLang="zh-CN" sz="1600" b="1">
                  <a:solidFill>
                    <a:srgbClr val="3333CC"/>
                  </a:solidFill>
                  <a:latin typeface="Arial" pitchFamily="34" charset="0"/>
                  <a:ea typeface="宋体" pitchFamily="2" charset="-122"/>
                </a:rPr>
                <a:t>S1</a:t>
              </a:r>
              <a:r>
                <a:rPr lang="en-US" altLang="zh-CN" sz="1600" b="1">
                  <a:solidFill>
                    <a:srgbClr val="CCCCFF"/>
                  </a:solidFill>
                  <a:latin typeface="Arial" pitchFamily="34" charset="0"/>
                  <a:ea typeface="宋体" pitchFamily="2" charset="-122"/>
                </a:rPr>
                <a:t>	</a:t>
              </a:r>
            </a:p>
            <a:p>
              <a:pPr defTabSz="904875" eaLnBrk="0" fontAlgn="base" hangingPunct="0">
                <a:lnSpc>
                  <a:spcPct val="95000"/>
                </a:lnSpc>
                <a:spcBef>
                  <a:spcPct val="20000"/>
                </a:spcBef>
                <a:tabLst>
                  <a:tab pos="1671638" algn="ctr"/>
                  <a:tab pos="2185988" algn="ctr"/>
                </a:tabLst>
              </a:pPr>
              <a:r>
                <a:rPr lang="en-US" altLang="zh-CN" sz="1600" b="1">
                  <a:solidFill>
                    <a:srgbClr val="CCCCFF"/>
                  </a:solidFill>
                  <a:latin typeface="Arial" pitchFamily="34" charset="0"/>
                  <a:ea typeface="宋体" pitchFamily="2" charset="-122"/>
                </a:rPr>
                <a:t>198.14.32.0/24	S0	</a:t>
              </a:r>
            </a:p>
            <a:p>
              <a:pPr defTabSz="904875" eaLnBrk="0" fontAlgn="base" hangingPunct="0">
                <a:lnSpc>
                  <a:spcPct val="95000"/>
                </a:lnSpc>
                <a:spcBef>
                  <a:spcPct val="20000"/>
                </a:spcBef>
                <a:tabLst>
                  <a:tab pos="1671638" algn="ctr"/>
                  <a:tab pos="2185988" algn="ctr"/>
                </a:tabLst>
              </a:pPr>
              <a:r>
                <a:rPr lang="en-US" altLang="zh-CN" sz="1600" b="1">
                  <a:solidFill>
                    <a:srgbClr val="CCCCFF"/>
                  </a:solidFill>
                  <a:latin typeface="Arial" pitchFamily="34" charset="0"/>
                  <a:ea typeface="宋体" pitchFamily="2" charset="-122"/>
                </a:rPr>
                <a:t>204.1.16.0/24	E0</a:t>
              </a:r>
              <a:r>
                <a:rPr lang="en-US" altLang="zh-CN" sz="1600" b="1">
                  <a:solidFill>
                    <a:srgbClr val="CCCCFF"/>
                  </a:solidFill>
                  <a:effectLst>
                    <a:outerShdw blurRad="38100" dist="38100" dir="2700000" algn="tl">
                      <a:srgbClr val="C0C0C0"/>
                    </a:outerShdw>
                  </a:effectLst>
                  <a:latin typeface="Arial" pitchFamily="34" charset="0"/>
                  <a:ea typeface="宋体" pitchFamily="2" charset="-122"/>
                </a:rPr>
                <a:t>	</a:t>
              </a:r>
            </a:p>
          </p:txBody>
        </p:sp>
        <p:sp>
          <p:nvSpPr>
            <p:cNvPr id="417803" name="Line 11"/>
            <p:cNvSpPr>
              <a:spLocks noChangeShapeType="1"/>
            </p:cNvSpPr>
            <p:nvPr/>
          </p:nvSpPr>
          <p:spPr bwMode="auto">
            <a:xfrm>
              <a:off x="1433" y="3021"/>
              <a:ext cx="0" cy="666"/>
            </a:xfrm>
            <a:prstGeom prst="line">
              <a:avLst/>
            </a:prstGeom>
            <a:noFill/>
            <a:ln w="25400">
              <a:solidFill>
                <a:schemeClr val="hlink"/>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804" name="Freeform 12"/>
            <p:cNvSpPr>
              <a:spLocks/>
            </p:cNvSpPr>
            <p:nvPr/>
          </p:nvSpPr>
          <p:spPr bwMode="auto">
            <a:xfrm>
              <a:off x="443" y="2913"/>
              <a:ext cx="1783" cy="109"/>
            </a:xfrm>
            <a:custGeom>
              <a:avLst/>
              <a:gdLst/>
              <a:ahLst/>
              <a:cxnLst>
                <a:cxn ang="0">
                  <a:pos x="0" y="96"/>
                </a:cxn>
                <a:cxn ang="0">
                  <a:pos x="1488" y="96"/>
                </a:cxn>
                <a:cxn ang="0">
                  <a:pos x="1584" y="0"/>
                </a:cxn>
              </a:cxnLst>
              <a:rect l="0" t="0" r="r" b="b"/>
              <a:pathLst>
                <a:path w="1585" h="97">
                  <a:moveTo>
                    <a:pt x="0" y="96"/>
                  </a:moveTo>
                  <a:lnTo>
                    <a:pt x="1488" y="96"/>
                  </a:lnTo>
                  <a:lnTo>
                    <a:pt x="1584" y="0"/>
                  </a:lnTo>
                </a:path>
              </a:pathLst>
            </a:custGeom>
            <a:noFill/>
            <a:ln w="25400" cap="rnd" cmpd="sng">
              <a:solidFill>
                <a:schemeClr val="hlink"/>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5" name="Rectangle 13"/>
            <p:cNvSpPr>
              <a:spLocks noChangeArrowheads="1"/>
            </p:cNvSpPr>
            <p:nvPr/>
          </p:nvSpPr>
          <p:spPr bwMode="auto">
            <a:xfrm>
              <a:off x="3014" y="2613"/>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E0</a:t>
              </a:r>
            </a:p>
          </p:txBody>
        </p:sp>
        <p:sp>
          <p:nvSpPr>
            <p:cNvPr id="417806" name="Freeform 14"/>
            <p:cNvSpPr>
              <a:spLocks/>
            </p:cNvSpPr>
            <p:nvPr/>
          </p:nvSpPr>
          <p:spPr bwMode="auto">
            <a:xfrm>
              <a:off x="3299" y="1377"/>
              <a:ext cx="98" cy="892"/>
            </a:xfrm>
            <a:custGeom>
              <a:avLst/>
              <a:gdLst/>
              <a:ahLst/>
              <a:cxnLst>
                <a:cxn ang="0">
                  <a:pos x="0" y="792"/>
                </a:cxn>
                <a:cxn ang="0">
                  <a:pos x="5" y="396"/>
                </a:cxn>
                <a:cxn ang="0">
                  <a:pos x="80" y="429"/>
                </a:cxn>
                <a:cxn ang="0">
                  <a:pos x="86" y="0"/>
                </a:cxn>
              </a:cxnLst>
              <a:rect l="0" t="0" r="r" b="b"/>
              <a:pathLst>
                <a:path w="87" h="793">
                  <a:moveTo>
                    <a:pt x="0" y="792"/>
                  </a:moveTo>
                  <a:lnTo>
                    <a:pt x="5" y="396"/>
                  </a:lnTo>
                  <a:lnTo>
                    <a:pt x="80" y="429"/>
                  </a:lnTo>
                  <a:lnTo>
                    <a:pt x="86" y="0"/>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7" name="Freeform 15"/>
            <p:cNvSpPr>
              <a:spLocks/>
            </p:cNvSpPr>
            <p:nvPr/>
          </p:nvSpPr>
          <p:spPr bwMode="auto">
            <a:xfrm>
              <a:off x="3578" y="1967"/>
              <a:ext cx="792" cy="441"/>
            </a:xfrm>
            <a:custGeom>
              <a:avLst/>
              <a:gdLst/>
              <a:ahLst/>
              <a:cxnLst>
                <a:cxn ang="0">
                  <a:pos x="703" y="0"/>
                </a:cxn>
                <a:cxn ang="0">
                  <a:pos x="369" y="220"/>
                </a:cxn>
                <a:cxn ang="0">
                  <a:pos x="363" y="151"/>
                </a:cxn>
                <a:cxn ang="0">
                  <a:pos x="0" y="392"/>
                </a:cxn>
              </a:cxnLst>
              <a:rect l="0" t="0" r="r" b="b"/>
              <a:pathLst>
                <a:path w="704" h="393">
                  <a:moveTo>
                    <a:pt x="703" y="0"/>
                  </a:moveTo>
                  <a:lnTo>
                    <a:pt x="369" y="220"/>
                  </a:lnTo>
                  <a:lnTo>
                    <a:pt x="363" y="151"/>
                  </a:lnTo>
                  <a:lnTo>
                    <a:pt x="0" y="392"/>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8" name="Freeform 16"/>
            <p:cNvSpPr>
              <a:spLocks/>
            </p:cNvSpPr>
            <p:nvPr/>
          </p:nvSpPr>
          <p:spPr bwMode="auto">
            <a:xfrm>
              <a:off x="2283" y="1936"/>
              <a:ext cx="708" cy="568"/>
            </a:xfrm>
            <a:custGeom>
              <a:avLst/>
              <a:gdLst/>
              <a:ahLst/>
              <a:cxnLst>
                <a:cxn ang="0">
                  <a:pos x="628" y="504"/>
                </a:cxn>
                <a:cxn ang="0">
                  <a:pos x="298" y="278"/>
                </a:cxn>
                <a:cxn ang="0">
                  <a:pos x="359" y="246"/>
                </a:cxn>
                <a:cxn ang="0">
                  <a:pos x="0" y="0"/>
                </a:cxn>
              </a:cxnLst>
              <a:rect l="0" t="0" r="r" b="b"/>
              <a:pathLst>
                <a:path w="629" h="505">
                  <a:moveTo>
                    <a:pt x="628" y="504"/>
                  </a:moveTo>
                  <a:lnTo>
                    <a:pt x="298" y="278"/>
                  </a:lnTo>
                  <a:lnTo>
                    <a:pt x="359" y="246"/>
                  </a:lnTo>
                  <a:lnTo>
                    <a:pt x="0" y="0"/>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09" name="Line 17"/>
            <p:cNvSpPr>
              <a:spLocks noChangeShapeType="1"/>
            </p:cNvSpPr>
            <p:nvPr/>
          </p:nvSpPr>
          <p:spPr bwMode="auto">
            <a:xfrm flipV="1">
              <a:off x="3249" y="2483"/>
              <a:ext cx="0" cy="483"/>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810" name="Line 18"/>
            <p:cNvSpPr>
              <a:spLocks noChangeShapeType="1"/>
            </p:cNvSpPr>
            <p:nvPr/>
          </p:nvSpPr>
          <p:spPr bwMode="auto">
            <a:xfrm flipH="1">
              <a:off x="2902" y="2976"/>
              <a:ext cx="646" cy="0"/>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811" name="Rectangle 19"/>
            <p:cNvSpPr>
              <a:spLocks noChangeArrowheads="1"/>
            </p:cNvSpPr>
            <p:nvPr/>
          </p:nvSpPr>
          <p:spPr bwMode="auto">
            <a:xfrm>
              <a:off x="2626" y="2402"/>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S1</a:t>
              </a:r>
            </a:p>
          </p:txBody>
        </p:sp>
        <p:sp>
          <p:nvSpPr>
            <p:cNvPr id="417812" name="Rectangle 20"/>
            <p:cNvSpPr>
              <a:spLocks noChangeArrowheads="1"/>
            </p:cNvSpPr>
            <p:nvPr/>
          </p:nvSpPr>
          <p:spPr bwMode="auto">
            <a:xfrm>
              <a:off x="3291" y="2026"/>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S0</a:t>
              </a:r>
            </a:p>
          </p:txBody>
        </p:sp>
        <p:sp>
          <p:nvSpPr>
            <p:cNvPr id="417813" name="Rectangle 21"/>
            <p:cNvSpPr>
              <a:spLocks noChangeArrowheads="1"/>
            </p:cNvSpPr>
            <p:nvPr/>
          </p:nvSpPr>
          <p:spPr bwMode="auto">
            <a:xfrm>
              <a:off x="3582" y="2413"/>
              <a:ext cx="270" cy="21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S2</a:t>
              </a:r>
            </a:p>
          </p:txBody>
        </p:sp>
        <p:grpSp>
          <p:nvGrpSpPr>
            <p:cNvPr id="3" name="Group 22"/>
            <p:cNvGrpSpPr>
              <a:grpSpLocks/>
            </p:cNvGrpSpPr>
            <p:nvPr/>
          </p:nvGrpSpPr>
          <p:grpSpPr bwMode="auto">
            <a:xfrm>
              <a:off x="631" y="1530"/>
              <a:ext cx="2385" cy="721"/>
              <a:chOff x="562" y="1361"/>
              <a:chExt cx="2051" cy="630"/>
            </a:xfrm>
          </p:grpSpPr>
          <p:sp>
            <p:nvSpPr>
              <p:cNvPr id="417815" name="Line 23"/>
              <p:cNvSpPr>
                <a:spLocks noChangeShapeType="1"/>
              </p:cNvSpPr>
              <p:nvPr/>
            </p:nvSpPr>
            <p:spPr bwMode="auto">
              <a:xfrm>
                <a:off x="2110" y="1629"/>
                <a:ext cx="503" cy="362"/>
              </a:xfrm>
              <a:prstGeom prst="line">
                <a:avLst/>
              </a:prstGeom>
              <a:noFill/>
              <a:ln w="50800">
                <a:solidFill>
                  <a:srgbClr val="00B17A"/>
                </a:solidFill>
                <a:round/>
                <a:headEnd type="none" w="sm" len="sm"/>
                <a:tailEnd type="stealth" w="med" len="lg"/>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16" name="Rectangle 24"/>
              <p:cNvSpPr>
                <a:spLocks noChangeArrowheads="1"/>
              </p:cNvSpPr>
              <p:nvPr/>
            </p:nvSpPr>
            <p:spPr bwMode="auto">
              <a:xfrm>
                <a:off x="562" y="1361"/>
                <a:ext cx="1389" cy="386"/>
              </a:xfrm>
              <a:prstGeom prst="rect">
                <a:avLst/>
              </a:prstGeom>
              <a:noFill/>
              <a:ln w="9525">
                <a:noFill/>
                <a:miter lim="800000"/>
                <a:headEnd/>
                <a:tailEnd/>
              </a:ln>
              <a:effectLst/>
            </p:spPr>
            <p:txBody>
              <a:bodyPr lIns="91050" tIns="46418" rIns="91050" bIns="46418">
                <a:spAutoFit/>
              </a:bodyPr>
              <a:lstStyle/>
              <a:p>
                <a:pPr algn="ctr" defTabSz="904875" eaLnBrk="0" fontAlgn="base" hangingPunct="0"/>
                <a:r>
                  <a:rPr lang="zh-CN" altLang="en-US" sz="2000" b="1">
                    <a:solidFill>
                      <a:srgbClr val="000000"/>
                    </a:solidFill>
                    <a:latin typeface="Arial" pitchFamily="34" charset="0"/>
                    <a:ea typeface="宋体" pitchFamily="2" charset="-122"/>
                  </a:rPr>
                  <a:t>源</a:t>
                </a:r>
                <a:r>
                  <a:rPr lang="en-US" altLang="zh-CN" sz="2000" b="1">
                    <a:solidFill>
                      <a:srgbClr val="000000"/>
                    </a:solidFill>
                    <a:latin typeface="Arial" pitchFamily="34" charset="0"/>
                    <a:ea typeface="宋体" pitchFamily="2" charset="-122"/>
                  </a:rPr>
                  <a:t>151.10.3.21</a:t>
                </a:r>
              </a:p>
              <a:p>
                <a:pPr algn="ctr" defTabSz="904875" eaLnBrk="0" fontAlgn="base" hangingPunct="0"/>
                <a:r>
                  <a:rPr lang="zh-CN" altLang="en-US" sz="2000" b="1">
                    <a:solidFill>
                      <a:srgbClr val="000000"/>
                    </a:solidFill>
                    <a:latin typeface="Arial" pitchFamily="34" charset="0"/>
                    <a:ea typeface="宋体" pitchFamily="2" charset="-122"/>
                  </a:rPr>
                  <a:t>发出的组播数据报文</a:t>
                </a:r>
              </a:p>
            </p:txBody>
          </p:sp>
        </p:grpSp>
        <p:grpSp>
          <p:nvGrpSpPr>
            <p:cNvPr id="4" name="Group 25"/>
            <p:cNvGrpSpPr>
              <a:grpSpLocks/>
            </p:cNvGrpSpPr>
            <p:nvPr/>
          </p:nvGrpSpPr>
          <p:grpSpPr bwMode="auto">
            <a:xfrm>
              <a:off x="3356" y="1901"/>
              <a:ext cx="883" cy="1142"/>
              <a:chOff x="2984" y="1691"/>
              <a:chExt cx="785" cy="1015"/>
            </a:xfrm>
          </p:grpSpPr>
          <p:sp>
            <p:nvSpPr>
              <p:cNvPr id="417818" name="Line 26"/>
              <p:cNvSpPr>
                <a:spLocks noChangeShapeType="1"/>
              </p:cNvSpPr>
              <p:nvPr/>
            </p:nvSpPr>
            <p:spPr bwMode="auto">
              <a:xfrm>
                <a:off x="2984" y="2300"/>
                <a:ext cx="0" cy="406"/>
              </a:xfrm>
              <a:prstGeom prst="line">
                <a:avLst/>
              </a:prstGeom>
              <a:noFill/>
              <a:ln w="50800">
                <a:solidFill>
                  <a:srgbClr val="00B17A"/>
                </a:solidFill>
                <a:round/>
                <a:headEnd type="none" w="sm" len="sm"/>
                <a:tailEnd type="stealth" w="med" len="lg"/>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17819" name="Line 27"/>
              <p:cNvSpPr>
                <a:spLocks noChangeShapeType="1"/>
              </p:cNvSpPr>
              <p:nvPr/>
            </p:nvSpPr>
            <p:spPr bwMode="auto">
              <a:xfrm flipV="1">
                <a:off x="3160" y="1691"/>
                <a:ext cx="609" cy="362"/>
              </a:xfrm>
              <a:prstGeom prst="line">
                <a:avLst/>
              </a:prstGeom>
              <a:noFill/>
              <a:ln w="50800">
                <a:solidFill>
                  <a:srgbClr val="00B17A"/>
                </a:solidFill>
                <a:round/>
                <a:headEnd type="none" w="sm" len="sm"/>
                <a:tailEnd type="stealth" w="med" len="lg"/>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5" name="Group 28"/>
            <p:cNvGrpSpPr>
              <a:grpSpLocks/>
            </p:cNvGrpSpPr>
            <p:nvPr/>
          </p:nvGrpSpPr>
          <p:grpSpPr bwMode="auto">
            <a:xfrm>
              <a:off x="1709" y="3146"/>
              <a:ext cx="3791" cy="250"/>
              <a:chOff x="1519" y="2798"/>
              <a:chExt cx="3371" cy="222"/>
            </a:xfrm>
          </p:grpSpPr>
          <p:sp>
            <p:nvSpPr>
              <p:cNvPr id="417821" name="Line 29"/>
              <p:cNvSpPr>
                <a:spLocks noChangeShapeType="1"/>
              </p:cNvSpPr>
              <p:nvPr/>
            </p:nvSpPr>
            <p:spPr bwMode="auto">
              <a:xfrm flipV="1">
                <a:off x="1519" y="2901"/>
                <a:ext cx="706" cy="8"/>
              </a:xfrm>
              <a:prstGeom prst="line">
                <a:avLst/>
              </a:prstGeom>
              <a:noFill/>
              <a:ln w="50800">
                <a:solidFill>
                  <a:schemeClr val="tx1"/>
                </a:solidFill>
                <a:round/>
                <a:headEnd type="stealth" w="med" len="lg"/>
                <a:tailEnd type="none" w="sm" len="sm"/>
              </a:ln>
              <a:effectLst/>
            </p:spPr>
            <p:txBody>
              <a:bodyPr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22" name="Rectangle 30"/>
              <p:cNvSpPr>
                <a:spLocks noChangeArrowheads="1"/>
              </p:cNvSpPr>
              <p:nvPr/>
            </p:nvSpPr>
            <p:spPr bwMode="auto">
              <a:xfrm>
                <a:off x="2244" y="2798"/>
                <a:ext cx="2646" cy="222"/>
              </a:xfrm>
              <a:prstGeom prst="rect">
                <a:avLst/>
              </a:prstGeom>
              <a:noFill/>
              <a:ln w="9525">
                <a:noFill/>
                <a:miter lim="800000"/>
                <a:headEnd/>
                <a:tailEnd/>
              </a:ln>
              <a:effectLst/>
            </p:spPr>
            <p:txBody>
              <a:bodyPr lIns="91050" tIns="46418" rIns="91050" bIns="46418">
                <a:spAutoFit/>
              </a:bodyPr>
              <a:lstStyle/>
              <a:p>
                <a:pPr defTabSz="904875" eaLnBrk="0" fontAlgn="base" hangingPunct="0"/>
                <a:r>
                  <a:rPr lang="zh-CN" altLang="en-US" sz="2000" b="1">
                    <a:solidFill>
                      <a:srgbClr val="000000"/>
                    </a:solidFill>
                    <a:latin typeface="Arial" pitchFamily="34" charset="0"/>
                    <a:ea typeface="宋体" pitchFamily="2" charset="-122"/>
                  </a:rPr>
                  <a:t>数据报文从正确的接口到达</a:t>
                </a:r>
                <a:r>
                  <a:rPr lang="en-US" altLang="zh-CN" sz="2000" b="1">
                    <a:solidFill>
                      <a:srgbClr val="000000"/>
                    </a:solidFill>
                    <a:latin typeface="Arial" pitchFamily="34" charset="0"/>
                    <a:ea typeface="宋体" pitchFamily="2" charset="-122"/>
                  </a:rPr>
                  <a:t>!</a:t>
                </a:r>
              </a:p>
            </p:txBody>
          </p:sp>
        </p:grpSp>
        <p:sp>
          <p:nvSpPr>
            <p:cNvPr id="417823" name="Rectangle 31"/>
            <p:cNvSpPr>
              <a:spLocks noChangeArrowheads="1"/>
            </p:cNvSpPr>
            <p:nvPr/>
          </p:nvSpPr>
          <p:spPr bwMode="auto">
            <a:xfrm>
              <a:off x="1444" y="3179"/>
              <a:ext cx="270" cy="204"/>
            </a:xfrm>
            <a:prstGeom prst="rect">
              <a:avLst/>
            </a:prstGeom>
            <a:noFill/>
            <a:ln w="9525">
              <a:noFill/>
              <a:miter lim="800000"/>
              <a:headEnd/>
              <a:tailEnd/>
            </a:ln>
            <a:effectLst/>
          </p:spPr>
          <p:txBody>
            <a:bodyPr wrap="none" lIns="91050" tIns="46418" rIns="91050" bIns="46418">
              <a:spAutoFit/>
            </a:bodyPr>
            <a:lstStyle/>
            <a:p>
              <a:pPr defTabSz="904875" eaLnBrk="0" fontAlgn="base" hangingPunct="0">
                <a:lnSpc>
                  <a:spcPct val="95000"/>
                </a:lnSpc>
                <a:spcBef>
                  <a:spcPct val="20000"/>
                </a:spcBef>
                <a:tabLst>
                  <a:tab pos="1671638" algn="ctr"/>
                  <a:tab pos="2185988" algn="ctr"/>
                </a:tabLst>
              </a:pPr>
              <a:r>
                <a:rPr lang="en-US" altLang="zh-CN" sz="1600" b="1">
                  <a:solidFill>
                    <a:srgbClr val="FAFD00"/>
                  </a:solidFill>
                  <a:effectLst>
                    <a:outerShdw blurRad="38100" dist="38100" dir="2700000" algn="tl">
                      <a:srgbClr val="C0C0C0"/>
                    </a:outerShdw>
                  </a:effectLst>
                  <a:latin typeface="Arial" pitchFamily="34" charset="0"/>
                  <a:ea typeface="宋体" pitchFamily="2" charset="-122"/>
                </a:rPr>
                <a:t>S1</a:t>
              </a:r>
              <a:endParaRPr lang="en-US" altLang="zh-CN" sz="1600" b="1">
                <a:solidFill>
                  <a:srgbClr val="CCCCFF"/>
                </a:solidFill>
                <a:effectLst>
                  <a:outerShdw blurRad="38100" dist="38100" dir="2700000" algn="tl">
                    <a:srgbClr val="C0C0C0"/>
                  </a:outerShdw>
                </a:effectLst>
                <a:latin typeface="Arial" pitchFamily="34" charset="0"/>
                <a:ea typeface="宋体" pitchFamily="2" charset="-122"/>
              </a:endParaRPr>
            </a:p>
          </p:txBody>
        </p:sp>
        <p:sp>
          <p:nvSpPr>
            <p:cNvPr id="417824" name="Rectangle 32"/>
            <p:cNvSpPr>
              <a:spLocks noChangeArrowheads="1"/>
            </p:cNvSpPr>
            <p:nvPr/>
          </p:nvSpPr>
          <p:spPr bwMode="auto">
            <a:xfrm>
              <a:off x="2334" y="3475"/>
              <a:ext cx="3204" cy="442"/>
            </a:xfrm>
            <a:prstGeom prst="rect">
              <a:avLst/>
            </a:prstGeom>
            <a:noFill/>
            <a:ln w="9525">
              <a:noFill/>
              <a:miter lim="800000"/>
              <a:headEnd/>
              <a:tailEnd/>
            </a:ln>
            <a:effectLst/>
          </p:spPr>
          <p:txBody>
            <a:bodyPr lIns="91050" tIns="46418" rIns="91050" bIns="46418">
              <a:spAutoFit/>
            </a:bodyPr>
            <a:lstStyle/>
            <a:p>
              <a:pPr defTabSz="904875" eaLnBrk="0" fontAlgn="base" hangingPunct="0"/>
              <a:r>
                <a:rPr lang="zh-CN" altLang="en-US" sz="2000" b="1">
                  <a:solidFill>
                    <a:srgbClr val="000000"/>
                  </a:solidFill>
                  <a:latin typeface="Arial" pitchFamily="34" charset="0"/>
                  <a:ea typeface="宋体" pitchFamily="2" charset="-122"/>
                </a:rPr>
                <a:t>然后才开始向所有出接口</a:t>
              </a:r>
              <a:r>
                <a:rPr lang="en-US" altLang="zh-CN" sz="2000" b="1">
                  <a:solidFill>
                    <a:srgbClr val="000000"/>
                  </a:solidFill>
                  <a:latin typeface="Arial" pitchFamily="34" charset="0"/>
                  <a:ea typeface="宋体" pitchFamily="2" charset="-122"/>
                </a:rPr>
                <a:t>(</a:t>
              </a:r>
              <a:r>
                <a:rPr lang="zh-CN" altLang="en-US" sz="2000" b="1">
                  <a:solidFill>
                    <a:srgbClr val="000000"/>
                  </a:solidFill>
                  <a:latin typeface="Arial" pitchFamily="34" charset="0"/>
                  <a:ea typeface="宋体" pitchFamily="2" charset="-122"/>
                </a:rPr>
                <a:t>即分发树的下游</a:t>
              </a:r>
              <a:r>
                <a:rPr lang="en-US" altLang="zh-CN" sz="2000" b="1">
                  <a:solidFill>
                    <a:srgbClr val="000000"/>
                  </a:solidFill>
                  <a:latin typeface="Arial" pitchFamily="34" charset="0"/>
                  <a:ea typeface="宋体" pitchFamily="2" charset="-122"/>
                </a:rPr>
                <a:t>)</a:t>
              </a:r>
              <a:r>
                <a:rPr lang="zh-CN" altLang="en-US" sz="2000" b="1">
                  <a:solidFill>
                    <a:srgbClr val="000000"/>
                  </a:solidFill>
                  <a:latin typeface="Arial" pitchFamily="34" charset="0"/>
                  <a:ea typeface="宋体" pitchFamily="2" charset="-122"/>
                </a:rPr>
                <a:t>转发</a:t>
              </a:r>
            </a:p>
          </p:txBody>
        </p:sp>
        <p:grpSp>
          <p:nvGrpSpPr>
            <p:cNvPr id="6" name="Group 33"/>
            <p:cNvGrpSpPr>
              <a:grpSpLocks/>
            </p:cNvGrpSpPr>
            <p:nvPr/>
          </p:nvGrpSpPr>
          <p:grpSpPr bwMode="auto">
            <a:xfrm>
              <a:off x="2971" y="2251"/>
              <a:ext cx="635" cy="363"/>
              <a:chOff x="940" y="956"/>
              <a:chExt cx="464" cy="364"/>
            </a:xfrm>
          </p:grpSpPr>
          <p:sp>
            <p:nvSpPr>
              <p:cNvPr id="417826" name="Freeform 3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27" name="Freeform 3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28" name="Freeform 3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29" name="Freeform 3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30" name="Freeform 3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17831" name="Freeform 3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91DF3C9C-B2C6-4387-941C-B96908BDAE51}" type="slidenum">
              <a:rPr lang="de-DE">
                <a:solidFill>
                  <a:srgbClr val="000000"/>
                </a:solidFill>
              </a:rPr>
              <a:pPr/>
              <a:t>26</a:t>
            </a:fld>
            <a:endParaRPr lang="en-GB">
              <a:solidFill>
                <a:srgbClr val="000000"/>
              </a:solidFill>
            </a:endParaRPr>
          </a:p>
        </p:txBody>
      </p:sp>
      <p:sp>
        <p:nvSpPr>
          <p:cNvPr id="412674" name="Rectangle 2"/>
          <p:cNvSpPr>
            <a:spLocks noGrp="1" noChangeArrowheads="1"/>
          </p:cNvSpPr>
          <p:nvPr>
            <p:ph type="title"/>
          </p:nvPr>
        </p:nvSpPr>
        <p:spPr/>
        <p:txBody>
          <a:bodyPr/>
          <a:lstStyle/>
          <a:p>
            <a:r>
              <a:rPr lang="zh-CN" altLang="en-US" dirty="0" smtClean="0"/>
              <a:t>组播分发树</a:t>
            </a:r>
            <a:r>
              <a:rPr lang="en-US" altLang="zh-CN" dirty="0" smtClean="0"/>
              <a:t>-</a:t>
            </a:r>
            <a:r>
              <a:rPr lang="zh-CN" altLang="en-US" dirty="0" smtClean="0"/>
              <a:t>协议分类</a:t>
            </a:r>
            <a:endParaRPr lang="zh-CN" altLang="en-US" dirty="0"/>
          </a:p>
        </p:txBody>
      </p:sp>
      <p:sp>
        <p:nvSpPr>
          <p:cNvPr id="412675" name="Rectangle 3"/>
          <p:cNvSpPr>
            <a:spLocks noGrp="1" noChangeArrowheads="1"/>
          </p:cNvSpPr>
          <p:nvPr>
            <p:ph type="body" idx="1"/>
          </p:nvPr>
        </p:nvSpPr>
        <p:spPr>
          <a:xfrm>
            <a:off x="914400" y="1051283"/>
            <a:ext cx="7391400" cy="5496889"/>
          </a:xfrm>
        </p:spPr>
        <p:txBody>
          <a:bodyPr/>
          <a:lstStyle/>
          <a:p>
            <a:r>
              <a:rPr lang="en-US" altLang="zh-CN" sz="2800" dirty="0"/>
              <a:t> </a:t>
            </a:r>
            <a:r>
              <a:rPr lang="zh-CN" altLang="en-US" sz="2800" b="1" dirty="0"/>
              <a:t>组播协议两大类</a:t>
            </a:r>
          </a:p>
          <a:p>
            <a:pPr lvl="1"/>
            <a:r>
              <a:rPr lang="zh-CN" altLang="en-US" sz="2800" dirty="0"/>
              <a:t>用户管理协议－</a:t>
            </a:r>
            <a:r>
              <a:rPr lang="en-US" altLang="zh-CN" sz="2800" dirty="0" smtClean="0"/>
              <a:t>IGMP</a:t>
            </a:r>
            <a:r>
              <a:rPr lang="zh-CN" altLang="en-US" sz="2800" dirty="0" smtClean="0"/>
              <a:t>、</a:t>
            </a:r>
            <a:r>
              <a:rPr lang="en-US" altLang="zh-CN" sz="2800" dirty="0" smtClean="0"/>
              <a:t>MLD</a:t>
            </a:r>
            <a:r>
              <a:rPr lang="zh-CN" altLang="en-US" sz="2800" dirty="0" smtClean="0"/>
              <a:t>等协议，用于组播分发树末端</a:t>
            </a:r>
            <a:endParaRPr lang="zh-CN" altLang="en-US" sz="2800" dirty="0"/>
          </a:p>
          <a:p>
            <a:pPr lvl="2"/>
            <a:r>
              <a:rPr lang="zh-CN" altLang="en-US" sz="2400" dirty="0"/>
              <a:t>用于主机侧组播组成员的关系管理与维护，如用户加入、离开。</a:t>
            </a:r>
          </a:p>
          <a:p>
            <a:pPr lvl="1"/>
            <a:r>
              <a:rPr lang="zh-CN" altLang="en-US" sz="2800" dirty="0"/>
              <a:t>组播路由协议－</a:t>
            </a:r>
            <a:r>
              <a:rPr lang="en-US" altLang="zh-CN" sz="2800" dirty="0"/>
              <a:t>PIM</a:t>
            </a:r>
            <a:r>
              <a:rPr lang="zh-CN" altLang="en-US" sz="2800" dirty="0"/>
              <a:t>、</a:t>
            </a:r>
            <a:r>
              <a:rPr lang="en-US" altLang="zh-CN" sz="2800" dirty="0" smtClean="0"/>
              <a:t>MSDP</a:t>
            </a:r>
            <a:r>
              <a:rPr lang="zh-CN" altLang="en-US" sz="2800" dirty="0" smtClean="0"/>
              <a:t>等协议，用于组播分发树内部</a:t>
            </a:r>
            <a:endParaRPr lang="zh-CN" altLang="en-US" sz="2800" dirty="0"/>
          </a:p>
          <a:p>
            <a:pPr lvl="2"/>
            <a:r>
              <a:rPr lang="zh-CN" altLang="en-US" sz="2400" dirty="0"/>
              <a:t>用于组播源到组播组成员间数据传输路径的发现和建立</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27</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564053"/>
          </a:xfrm>
        </p:spPr>
        <p:txBody>
          <a:bodyPr/>
          <a:lstStyle/>
          <a:p>
            <a:pPr marL="419100" indent="-419100">
              <a:buClr>
                <a:schemeClr val="tx1"/>
              </a:buClr>
              <a:buSzTx/>
              <a:buFont typeface="Wingdings" pitchFamily="2" charset="2"/>
              <a:buAutoNum type="arabicPeriod"/>
            </a:pPr>
            <a:r>
              <a:rPr lang="en-US" altLang="zh-CN" dirty="0" smtClean="0">
                <a:solidFill>
                  <a:schemeClr val="bg1">
                    <a:lumMod val="50000"/>
                  </a:schemeClr>
                </a:solidFill>
              </a:rPr>
              <a:t>IPTV E2E</a:t>
            </a:r>
            <a:r>
              <a:rPr lang="zh-CN" altLang="en-US" dirty="0" smtClean="0">
                <a:solidFill>
                  <a:schemeClr val="bg1">
                    <a:lumMod val="50000"/>
                  </a:schemeClr>
                </a:solidFill>
              </a:rPr>
              <a:t>解决方案中所使用的组播特性简介</a:t>
            </a:r>
            <a:endParaRPr lang="zh-CN" altLang="en-US" dirty="0" smtClean="0">
              <a:solidFill>
                <a:schemeClr val="bg1">
                  <a:lumMod val="50000"/>
                </a:schemeClr>
              </a:solidFill>
            </a:endParaRPr>
          </a:p>
          <a:p>
            <a:pPr marL="419100" indent="-419100">
              <a:buClr>
                <a:schemeClr val="tx1"/>
              </a:buClr>
              <a:buSzTx/>
              <a:buFont typeface="Wingdings" pitchFamily="2" charset="2"/>
              <a:buAutoNum type="arabicPeriod"/>
            </a:pPr>
            <a:r>
              <a:rPr lang="zh-CN" altLang="en-US" dirty="0">
                <a:solidFill>
                  <a:schemeClr val="bg1">
                    <a:lumMod val="50000"/>
                  </a:schemeClr>
                </a:solidFill>
              </a:rPr>
              <a:t> 组播基础</a:t>
            </a:r>
          </a:p>
          <a:p>
            <a:pPr marL="419100" indent="-419100">
              <a:buClr>
                <a:schemeClr val="tx1"/>
              </a:buClr>
              <a:buSzTx/>
              <a:buFont typeface="Wingdings" pitchFamily="2" charset="2"/>
              <a:buAutoNum type="arabicPeriod"/>
            </a:pPr>
            <a:r>
              <a:rPr lang="zh-CN" altLang="en-US" dirty="0">
                <a:solidFill>
                  <a:schemeClr val="bg1">
                    <a:lumMod val="50000"/>
                  </a:schemeClr>
                </a:solidFill>
              </a:rPr>
              <a:t>组播分发树</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b="1" dirty="0"/>
              <a:t>IGMP</a:t>
            </a:r>
            <a:r>
              <a:rPr lang="zh-CN" altLang="en-US" b="1" dirty="0"/>
              <a:t>原理</a:t>
            </a:r>
            <a:endParaRPr lang="en-US" altLang="zh-CN" b="1" dirty="0"/>
          </a:p>
          <a:p>
            <a:pPr marL="419100" indent="-419100">
              <a:buClr>
                <a:schemeClr val="tx1"/>
              </a:buClr>
              <a:buSzTx/>
              <a:buFont typeface="Wingdings" pitchFamily="2" charset="2"/>
              <a:buAutoNum type="arabicPeriod"/>
            </a:pPr>
            <a:r>
              <a:rPr lang="en-US" altLang="zh-CN" dirty="0" smtClean="0">
                <a:solidFill>
                  <a:schemeClr val="bg1">
                    <a:lumMod val="50000"/>
                  </a:schemeClr>
                </a:solidFill>
              </a:rPr>
              <a:t>IGMP-Proxy IGMP-Snooping</a:t>
            </a:r>
            <a:r>
              <a:rPr lang="zh-CN" altLang="en-US" dirty="0" smtClean="0">
                <a:solidFill>
                  <a:schemeClr val="bg1">
                    <a:lumMod val="50000"/>
                  </a:schemeClr>
                </a:solidFill>
              </a:rPr>
              <a:t>介绍</a:t>
            </a:r>
            <a:endParaRPr lang="en-US" altLang="zh-CN" dirty="0" smtClean="0">
              <a:solidFill>
                <a:schemeClr val="bg1">
                  <a:lumMod val="50000"/>
                </a:schemeClr>
              </a:solidFill>
            </a:endParaRPr>
          </a:p>
          <a:p>
            <a:pPr marL="419100" indent="-419100">
              <a:buClr>
                <a:schemeClr val="tx1"/>
              </a:buClr>
              <a:buSzTx/>
              <a:buFont typeface="Wingdings" pitchFamily="2" charset="2"/>
              <a:buAutoNum type="arabicPeriod"/>
            </a:pPr>
            <a:r>
              <a:rPr lang="en-US" altLang="zh-CN" dirty="0" smtClean="0">
                <a:solidFill>
                  <a:schemeClr val="bg1">
                    <a:lumMod val="50000"/>
                  </a:schemeClr>
                </a:solidFill>
              </a:rPr>
              <a:t>PIM</a:t>
            </a:r>
            <a:endParaRPr lang="zh-CN" altLang="en-US" dirty="0" smtClean="0">
              <a:solidFill>
                <a:schemeClr val="bg1">
                  <a:lumMod val="50000"/>
                </a:schemeClr>
              </a:solidFill>
            </a:endParaRPr>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C3612BE-DBEA-45DA-93D7-ED58F99E1077}" type="slidenum">
              <a:rPr lang="de-DE">
                <a:solidFill>
                  <a:srgbClr val="000000"/>
                </a:solidFill>
              </a:rPr>
              <a:pPr/>
              <a:t>28</a:t>
            </a:fld>
            <a:endParaRPr lang="en-GB">
              <a:solidFill>
                <a:srgbClr val="000000"/>
              </a:solidFill>
            </a:endParaRPr>
          </a:p>
        </p:txBody>
      </p:sp>
      <p:sp>
        <p:nvSpPr>
          <p:cNvPr id="336898" name="Rectangle 2"/>
          <p:cNvSpPr>
            <a:spLocks noGrp="1" noChangeArrowheads="1"/>
          </p:cNvSpPr>
          <p:nvPr>
            <p:ph type="title"/>
          </p:nvPr>
        </p:nvSpPr>
        <p:spPr>
          <a:xfrm>
            <a:off x="588963" y="228600"/>
            <a:ext cx="1544637" cy="685800"/>
          </a:xfrm>
        </p:spPr>
        <p:txBody>
          <a:bodyPr/>
          <a:lstStyle/>
          <a:p>
            <a:r>
              <a:rPr lang="en-US" altLang="zh-CN"/>
              <a:t>IGMP</a:t>
            </a:r>
          </a:p>
        </p:txBody>
      </p:sp>
      <p:sp>
        <p:nvSpPr>
          <p:cNvPr id="336899" name="Rectangle 3"/>
          <p:cNvSpPr>
            <a:spLocks noChangeArrowheads="1"/>
          </p:cNvSpPr>
          <p:nvPr/>
        </p:nvSpPr>
        <p:spPr bwMode="auto">
          <a:xfrm>
            <a:off x="900113" y="2636838"/>
            <a:ext cx="7677150" cy="2962275"/>
          </a:xfrm>
          <a:prstGeom prst="rect">
            <a:avLst/>
          </a:prstGeom>
          <a:noFill/>
          <a:ln w="9525">
            <a:noFill/>
            <a:miter lim="800000"/>
            <a:headEnd/>
            <a:tailEnd/>
          </a:ln>
          <a:effectLst/>
        </p:spPr>
        <p:txBody>
          <a:bodyPr lIns="82124" tIns="41061" rIns="82124" bIns="41061">
            <a:spAutoFit/>
          </a:bodyPr>
          <a:lstStyle/>
          <a:p>
            <a:pPr defTabSz="814388" eaLnBrk="0" fontAlgn="base" hangingPunct="0">
              <a:lnSpc>
                <a:spcPct val="90000"/>
              </a:lnSpc>
              <a:spcBef>
                <a:spcPct val="30000"/>
              </a:spcBef>
              <a:buClr>
                <a:srgbClr val="B2B2B2"/>
              </a:buClr>
            </a:pPr>
            <a:r>
              <a:rPr lang="en-US" altLang="zh-CN" dirty="0">
                <a:solidFill>
                  <a:srgbClr val="000000"/>
                </a:solidFill>
                <a:latin typeface="Arial" pitchFamily="34" charset="0"/>
                <a:ea typeface="宋体" pitchFamily="2" charset="-122"/>
              </a:rPr>
              <a:t>IGMP</a:t>
            </a:r>
            <a:r>
              <a:rPr lang="zh-CN" altLang="en-US" dirty="0">
                <a:solidFill>
                  <a:srgbClr val="000000"/>
                </a:solidFill>
                <a:latin typeface="Arial" pitchFamily="34" charset="0"/>
                <a:ea typeface="宋体" pitchFamily="2" charset="-122"/>
              </a:rPr>
              <a:t>的三个标准：</a:t>
            </a:r>
          </a:p>
          <a:p>
            <a:pPr defTabSz="814388" eaLnBrk="0" fontAlgn="base" hangingPunct="0">
              <a:lnSpc>
                <a:spcPct val="90000"/>
              </a:lnSpc>
              <a:spcBef>
                <a:spcPct val="30000"/>
              </a:spcBef>
              <a:buClr>
                <a:srgbClr val="B2B2B2"/>
              </a:buClr>
            </a:pPr>
            <a:r>
              <a:rPr lang="zh-CN" altLang="en-US" dirty="0">
                <a:solidFill>
                  <a:srgbClr val="000000"/>
                </a:solidFill>
                <a:latin typeface="Arial" pitchFamily="34" charset="0"/>
                <a:ea typeface="宋体" pitchFamily="2" charset="-122"/>
              </a:rPr>
              <a:t> </a:t>
            </a:r>
            <a:r>
              <a:rPr lang="en-US" altLang="zh-CN" dirty="0">
                <a:solidFill>
                  <a:srgbClr val="000000"/>
                </a:solidFill>
                <a:latin typeface="Arial" pitchFamily="34" charset="0"/>
                <a:ea typeface="宋体" pitchFamily="2" charset="-122"/>
              </a:rPr>
              <a:t>RFC 1112 </a:t>
            </a:r>
            <a:r>
              <a:rPr lang="zh-CN" altLang="en-US" dirty="0">
                <a:solidFill>
                  <a:srgbClr val="000000"/>
                </a:solidFill>
                <a:latin typeface="Arial" pitchFamily="34" charset="0"/>
                <a:ea typeface="宋体" pitchFamily="2" charset="-122"/>
              </a:rPr>
              <a:t>－ </a:t>
            </a:r>
            <a:r>
              <a:rPr lang="en-US" altLang="zh-CN" dirty="0">
                <a:solidFill>
                  <a:srgbClr val="000000"/>
                </a:solidFill>
                <a:latin typeface="Arial" pitchFamily="34" charset="0"/>
                <a:ea typeface="宋体" pitchFamily="2" charset="-122"/>
              </a:rPr>
              <a:t>IGMP</a:t>
            </a:r>
            <a:r>
              <a:rPr lang="zh-CN" altLang="en-US" dirty="0">
                <a:solidFill>
                  <a:srgbClr val="000000"/>
                </a:solidFill>
                <a:latin typeface="Arial" pitchFamily="34" charset="0"/>
                <a:ea typeface="宋体" pitchFamily="2" charset="-122"/>
              </a:rPr>
              <a:t>版本</a:t>
            </a:r>
            <a:r>
              <a:rPr lang="en-US" altLang="zh-CN" dirty="0">
                <a:solidFill>
                  <a:srgbClr val="000000"/>
                </a:solidFill>
                <a:latin typeface="Arial" pitchFamily="34" charset="0"/>
                <a:ea typeface="宋体" pitchFamily="2" charset="-122"/>
              </a:rPr>
              <a:t>1</a:t>
            </a:r>
          </a:p>
          <a:p>
            <a:pPr marL="565150" lvl="1" defTabSz="814388" eaLnBrk="0" fontAlgn="base" hangingPunct="0">
              <a:lnSpc>
                <a:spcPct val="90000"/>
              </a:lnSpc>
              <a:spcBef>
                <a:spcPct val="30000"/>
              </a:spcBef>
              <a:buClr>
                <a:srgbClr val="B2B2B2"/>
              </a:buClr>
            </a:pPr>
            <a:r>
              <a:rPr lang="en-US" altLang="zh-CN" dirty="0">
                <a:solidFill>
                  <a:srgbClr val="000000"/>
                </a:solidFill>
                <a:latin typeface="Arial" pitchFamily="34" charset="0"/>
                <a:ea typeface="宋体" pitchFamily="2" charset="-122"/>
              </a:rPr>
              <a:t>Windows 95</a:t>
            </a:r>
            <a:r>
              <a:rPr lang="zh-CN" altLang="en-US" dirty="0">
                <a:solidFill>
                  <a:srgbClr val="000000"/>
                </a:solidFill>
                <a:latin typeface="Arial" pitchFamily="34" charset="0"/>
                <a:ea typeface="宋体" pitchFamily="2" charset="-122"/>
              </a:rPr>
              <a:t>支持</a:t>
            </a:r>
          </a:p>
          <a:p>
            <a:pPr defTabSz="814388" eaLnBrk="0" fontAlgn="base" hangingPunct="0">
              <a:lnSpc>
                <a:spcPct val="90000"/>
              </a:lnSpc>
              <a:spcBef>
                <a:spcPct val="30000"/>
              </a:spcBef>
              <a:buClr>
                <a:srgbClr val="B2B2B2"/>
              </a:buClr>
              <a:buFontTx/>
              <a:buChar char="•"/>
            </a:pPr>
            <a:r>
              <a:rPr lang="en-US" altLang="zh-CN" dirty="0">
                <a:solidFill>
                  <a:srgbClr val="000000"/>
                </a:solidFill>
                <a:latin typeface="Arial" pitchFamily="34" charset="0"/>
                <a:ea typeface="宋体" pitchFamily="2" charset="-122"/>
              </a:rPr>
              <a:t>RFC 2236 </a:t>
            </a:r>
            <a:r>
              <a:rPr lang="zh-CN" altLang="en-US" dirty="0">
                <a:solidFill>
                  <a:srgbClr val="000000"/>
                </a:solidFill>
                <a:latin typeface="Arial" pitchFamily="34" charset="0"/>
                <a:ea typeface="宋体" pitchFamily="2" charset="-122"/>
              </a:rPr>
              <a:t>－</a:t>
            </a:r>
            <a:r>
              <a:rPr lang="en-US" altLang="zh-CN" dirty="0">
                <a:solidFill>
                  <a:srgbClr val="000000"/>
                </a:solidFill>
                <a:latin typeface="Arial" pitchFamily="34" charset="0"/>
                <a:ea typeface="宋体" pitchFamily="2" charset="-122"/>
              </a:rPr>
              <a:t>IGMP</a:t>
            </a:r>
            <a:r>
              <a:rPr lang="zh-CN" altLang="en-US" dirty="0">
                <a:solidFill>
                  <a:srgbClr val="000000"/>
                </a:solidFill>
                <a:latin typeface="Arial" pitchFamily="34" charset="0"/>
                <a:ea typeface="宋体" pitchFamily="2" charset="-122"/>
              </a:rPr>
              <a:t>版本</a:t>
            </a:r>
            <a:r>
              <a:rPr lang="en-US" altLang="zh-CN" dirty="0">
                <a:solidFill>
                  <a:srgbClr val="000000"/>
                </a:solidFill>
                <a:latin typeface="Arial" pitchFamily="34" charset="0"/>
                <a:ea typeface="宋体" pitchFamily="2" charset="-122"/>
              </a:rPr>
              <a:t>2</a:t>
            </a:r>
            <a:r>
              <a:rPr lang="zh-CN" altLang="en-US" dirty="0">
                <a:solidFill>
                  <a:srgbClr val="000000"/>
                </a:solidFill>
                <a:latin typeface="Arial" pitchFamily="34" charset="0"/>
                <a:ea typeface="宋体" pitchFamily="2" charset="-122"/>
              </a:rPr>
              <a:t>（是目前的标准）</a:t>
            </a:r>
          </a:p>
          <a:p>
            <a:pPr marL="565150" lvl="1" defTabSz="814388" eaLnBrk="0" fontAlgn="base" hangingPunct="0">
              <a:lnSpc>
                <a:spcPct val="90000"/>
              </a:lnSpc>
              <a:spcBef>
                <a:spcPct val="30000"/>
              </a:spcBef>
              <a:buClr>
                <a:srgbClr val="B2B2B2"/>
              </a:buClr>
            </a:pPr>
            <a:r>
              <a:rPr lang="en-US" altLang="zh-CN" dirty="0">
                <a:solidFill>
                  <a:srgbClr val="000000"/>
                </a:solidFill>
                <a:latin typeface="Arial" pitchFamily="34" charset="0"/>
                <a:ea typeface="宋体" pitchFamily="2" charset="-122"/>
              </a:rPr>
              <a:t>Windows98</a:t>
            </a:r>
            <a:r>
              <a:rPr lang="zh-CN" altLang="en-US" dirty="0">
                <a:solidFill>
                  <a:srgbClr val="000000"/>
                </a:solidFill>
                <a:latin typeface="Arial" pitchFamily="34" charset="0"/>
                <a:ea typeface="宋体" pitchFamily="2" charset="-122"/>
              </a:rPr>
              <a:t>后的版本及大多数</a:t>
            </a:r>
            <a:r>
              <a:rPr lang="en-US" altLang="zh-CN" dirty="0">
                <a:solidFill>
                  <a:srgbClr val="000000"/>
                </a:solidFill>
                <a:latin typeface="Arial" pitchFamily="34" charset="0"/>
                <a:ea typeface="宋体" pitchFamily="2" charset="-122"/>
              </a:rPr>
              <a:t>UNIX</a:t>
            </a:r>
            <a:r>
              <a:rPr lang="zh-CN" altLang="en-US" dirty="0">
                <a:solidFill>
                  <a:srgbClr val="000000"/>
                </a:solidFill>
                <a:latin typeface="Arial" pitchFamily="34" charset="0"/>
                <a:ea typeface="宋体" pitchFamily="2" charset="-122"/>
              </a:rPr>
              <a:t>系统</a:t>
            </a:r>
          </a:p>
          <a:p>
            <a:pPr defTabSz="814388" eaLnBrk="0" fontAlgn="base" hangingPunct="0">
              <a:lnSpc>
                <a:spcPct val="90000"/>
              </a:lnSpc>
              <a:spcBef>
                <a:spcPct val="30000"/>
              </a:spcBef>
              <a:buClr>
                <a:srgbClr val="B2B2B2"/>
              </a:buClr>
              <a:buFontTx/>
              <a:buChar char="•"/>
            </a:pPr>
            <a:r>
              <a:rPr lang="en-US" altLang="zh-CN" dirty="0">
                <a:solidFill>
                  <a:srgbClr val="000000"/>
                </a:solidFill>
                <a:latin typeface="Arial" pitchFamily="34" charset="0"/>
                <a:ea typeface="宋体" pitchFamily="2" charset="-122"/>
              </a:rPr>
              <a:t>RFC 3376 </a:t>
            </a:r>
            <a:r>
              <a:rPr lang="zh-CN" altLang="en-US" dirty="0">
                <a:solidFill>
                  <a:srgbClr val="000000"/>
                </a:solidFill>
                <a:latin typeface="Arial" pitchFamily="34" charset="0"/>
                <a:ea typeface="宋体" pitchFamily="2" charset="-122"/>
              </a:rPr>
              <a:t>－</a:t>
            </a:r>
            <a:r>
              <a:rPr lang="zh-CN" altLang="en-US" sz="2000" dirty="0">
                <a:solidFill>
                  <a:srgbClr val="000000"/>
                </a:solidFill>
                <a:latin typeface="Times New Roman" pitchFamily="18" charset="0"/>
                <a:ea typeface="宋体" pitchFamily="2" charset="-122"/>
              </a:rPr>
              <a:t> </a:t>
            </a:r>
            <a:r>
              <a:rPr lang="en-US" altLang="zh-CN" dirty="0">
                <a:solidFill>
                  <a:srgbClr val="000000"/>
                </a:solidFill>
                <a:latin typeface="Arial" pitchFamily="34" charset="0"/>
                <a:ea typeface="宋体" pitchFamily="2" charset="-122"/>
              </a:rPr>
              <a:t>IGMP</a:t>
            </a:r>
            <a:r>
              <a:rPr lang="zh-CN" altLang="en-US" dirty="0">
                <a:solidFill>
                  <a:srgbClr val="000000"/>
                </a:solidFill>
                <a:latin typeface="Arial" pitchFamily="34" charset="0"/>
                <a:ea typeface="宋体" pitchFamily="2" charset="-122"/>
              </a:rPr>
              <a:t>版本</a:t>
            </a:r>
            <a:r>
              <a:rPr lang="en-US" altLang="zh-CN" dirty="0">
                <a:solidFill>
                  <a:srgbClr val="000000"/>
                </a:solidFill>
                <a:latin typeface="Arial" pitchFamily="34" charset="0"/>
                <a:ea typeface="宋体" pitchFamily="2" charset="-122"/>
              </a:rPr>
              <a:t>3 </a:t>
            </a:r>
            <a:r>
              <a:rPr lang="zh-CN" altLang="en-US" dirty="0">
                <a:solidFill>
                  <a:srgbClr val="000000"/>
                </a:solidFill>
                <a:latin typeface="Arial" pitchFamily="34" charset="0"/>
                <a:ea typeface="宋体" pitchFamily="2" charset="-122"/>
              </a:rPr>
              <a:t>（兼容</a:t>
            </a:r>
            <a:r>
              <a:rPr lang="en-US" altLang="zh-CN" dirty="0">
                <a:solidFill>
                  <a:srgbClr val="000000"/>
                </a:solidFill>
                <a:latin typeface="Arial" pitchFamily="34" charset="0"/>
                <a:ea typeface="宋体" pitchFamily="2" charset="-122"/>
              </a:rPr>
              <a:t>V2</a:t>
            </a:r>
            <a:r>
              <a:rPr lang="zh-CN" altLang="en-US" dirty="0">
                <a:solidFill>
                  <a:srgbClr val="000000"/>
                </a:solidFill>
                <a:latin typeface="Arial" pitchFamily="34" charset="0"/>
                <a:ea typeface="宋体" pitchFamily="2" charset="-122"/>
              </a:rPr>
              <a:t>、</a:t>
            </a:r>
            <a:r>
              <a:rPr lang="en-US" altLang="zh-CN" dirty="0">
                <a:solidFill>
                  <a:srgbClr val="000000"/>
                </a:solidFill>
                <a:latin typeface="Arial" pitchFamily="34" charset="0"/>
                <a:ea typeface="宋体" pitchFamily="2" charset="-122"/>
              </a:rPr>
              <a:t>V1</a:t>
            </a:r>
            <a:r>
              <a:rPr lang="zh-CN" altLang="en-US" dirty="0">
                <a:solidFill>
                  <a:srgbClr val="000000"/>
                </a:solidFill>
                <a:latin typeface="Arial" pitchFamily="34" charset="0"/>
                <a:ea typeface="宋体" pitchFamily="2" charset="-122"/>
              </a:rPr>
              <a:t>）</a:t>
            </a:r>
          </a:p>
          <a:p>
            <a:pPr marL="565150" lvl="1" defTabSz="814388" eaLnBrk="0" fontAlgn="base" hangingPunct="0">
              <a:lnSpc>
                <a:spcPct val="90000"/>
              </a:lnSpc>
              <a:spcBef>
                <a:spcPct val="30000"/>
              </a:spcBef>
              <a:buClr>
                <a:srgbClr val="B2B2B2"/>
              </a:buClr>
            </a:pPr>
            <a:r>
              <a:rPr lang="en-US" altLang="zh-CN" sz="2000" dirty="0" err="1">
                <a:solidFill>
                  <a:srgbClr val="000000"/>
                </a:solidFill>
                <a:latin typeface="Times New Roman" pitchFamily="18" charset="0"/>
                <a:ea typeface="宋体" pitchFamily="2" charset="-122"/>
              </a:rPr>
              <a:t>WindowsXP</a:t>
            </a:r>
            <a:r>
              <a:rPr lang="en-US" altLang="zh-CN" sz="2000" dirty="0">
                <a:solidFill>
                  <a:srgbClr val="000000"/>
                </a:solidFill>
                <a:latin typeface="Times New Roman" pitchFamily="18" charset="0"/>
                <a:ea typeface="宋体" pitchFamily="2" charset="-122"/>
              </a:rPr>
              <a:t>/</a:t>
            </a:r>
            <a:r>
              <a:rPr lang="en-US" altLang="zh-CN" sz="2000" dirty="0" err="1">
                <a:solidFill>
                  <a:srgbClr val="000000"/>
                </a:solidFill>
                <a:latin typeface="Times New Roman" pitchFamily="18" charset="0"/>
                <a:ea typeface="宋体" pitchFamily="2" charset="-122"/>
              </a:rPr>
              <a:t>linux</a:t>
            </a:r>
            <a:r>
              <a:rPr lang="zh-CN" altLang="en-US" sz="2000" dirty="0">
                <a:solidFill>
                  <a:srgbClr val="000000"/>
                </a:solidFill>
                <a:latin typeface="Times New Roman" pitchFamily="18" charset="0"/>
                <a:ea typeface="宋体" pitchFamily="2" charset="-122"/>
              </a:rPr>
              <a:t>版本支持</a:t>
            </a:r>
            <a:endParaRPr lang="zh-CN" altLang="en-US" dirty="0">
              <a:solidFill>
                <a:srgbClr val="000000"/>
              </a:solidFill>
              <a:latin typeface="Arial" pitchFamily="34" charset="0"/>
              <a:ea typeface="宋体" pitchFamily="2" charset="-122"/>
            </a:endParaRPr>
          </a:p>
          <a:p>
            <a:pPr defTabSz="814388" eaLnBrk="0" fontAlgn="base" hangingPunct="0">
              <a:lnSpc>
                <a:spcPct val="90000"/>
              </a:lnSpc>
              <a:spcBef>
                <a:spcPct val="30000"/>
              </a:spcBef>
              <a:buClr>
                <a:srgbClr val="B2B2B2"/>
              </a:buClr>
            </a:pPr>
            <a:r>
              <a:rPr lang="en-US" altLang="zh-CN" b="1" dirty="0">
                <a:solidFill>
                  <a:srgbClr val="3333CC"/>
                </a:solidFill>
                <a:latin typeface="Times New Roman" pitchFamily="18" charset="0"/>
                <a:ea typeface="宋体" pitchFamily="2" charset="-122"/>
              </a:rPr>
              <a:t>IGMP</a:t>
            </a:r>
            <a:r>
              <a:rPr lang="zh-CN" altLang="en-US" b="1" dirty="0">
                <a:solidFill>
                  <a:srgbClr val="3333CC"/>
                </a:solidFill>
                <a:latin typeface="Times New Roman" pitchFamily="18" charset="0"/>
                <a:ea typeface="宋体" pitchFamily="2" charset="-122"/>
              </a:rPr>
              <a:t>的三个版本都适用于</a:t>
            </a:r>
            <a:r>
              <a:rPr lang="en-US" altLang="zh-CN" b="1" dirty="0">
                <a:solidFill>
                  <a:srgbClr val="3333CC"/>
                </a:solidFill>
                <a:latin typeface="Times New Roman" pitchFamily="18" charset="0"/>
                <a:ea typeface="宋体" pitchFamily="2" charset="-122"/>
              </a:rPr>
              <a:t>ASM</a:t>
            </a:r>
            <a:r>
              <a:rPr lang="zh-CN" altLang="en-US" b="1" dirty="0">
                <a:solidFill>
                  <a:srgbClr val="3333CC"/>
                </a:solidFill>
                <a:latin typeface="Times New Roman" pitchFamily="18" charset="0"/>
                <a:ea typeface="宋体" pitchFamily="2" charset="-122"/>
              </a:rPr>
              <a:t>模型。</a:t>
            </a:r>
            <a:r>
              <a:rPr lang="en-US" altLang="zh-CN" b="1" dirty="0">
                <a:solidFill>
                  <a:srgbClr val="3333CC"/>
                </a:solidFill>
                <a:latin typeface="Times New Roman" pitchFamily="18" charset="0"/>
                <a:ea typeface="宋体" pitchFamily="2" charset="-122"/>
              </a:rPr>
              <a:t>IGMPv3</a:t>
            </a:r>
            <a:r>
              <a:rPr lang="zh-CN" altLang="en-US" b="1" dirty="0">
                <a:solidFill>
                  <a:srgbClr val="3333CC"/>
                </a:solidFill>
                <a:latin typeface="Times New Roman" pitchFamily="18" charset="0"/>
                <a:ea typeface="宋体" pitchFamily="2" charset="-122"/>
              </a:rPr>
              <a:t>可以直接应用于</a:t>
            </a:r>
            <a:r>
              <a:rPr lang="en-US" altLang="zh-CN" b="1" dirty="0">
                <a:solidFill>
                  <a:srgbClr val="3333CC"/>
                </a:solidFill>
                <a:latin typeface="Times New Roman" pitchFamily="18" charset="0"/>
                <a:ea typeface="宋体" pitchFamily="2" charset="-122"/>
              </a:rPr>
              <a:t>SSM</a:t>
            </a:r>
            <a:r>
              <a:rPr lang="zh-CN" altLang="en-US" b="1" dirty="0">
                <a:solidFill>
                  <a:srgbClr val="3333CC"/>
                </a:solidFill>
                <a:latin typeface="Times New Roman" pitchFamily="18" charset="0"/>
                <a:ea typeface="宋体" pitchFamily="2" charset="-122"/>
              </a:rPr>
              <a:t>模型，而</a:t>
            </a:r>
            <a:r>
              <a:rPr lang="en-US" altLang="zh-CN" b="1" dirty="0">
                <a:solidFill>
                  <a:srgbClr val="3333CC"/>
                </a:solidFill>
                <a:latin typeface="Times New Roman" pitchFamily="18" charset="0"/>
                <a:ea typeface="宋体" pitchFamily="2" charset="-122"/>
              </a:rPr>
              <a:t>IGMPv1</a:t>
            </a:r>
            <a:r>
              <a:rPr lang="zh-CN" altLang="en-US" b="1" dirty="0">
                <a:solidFill>
                  <a:srgbClr val="3333CC"/>
                </a:solidFill>
                <a:latin typeface="Times New Roman" pitchFamily="18" charset="0"/>
                <a:ea typeface="宋体" pitchFamily="2" charset="-122"/>
              </a:rPr>
              <a:t>和</a:t>
            </a:r>
            <a:r>
              <a:rPr lang="en-US" altLang="zh-CN" b="1" dirty="0">
                <a:solidFill>
                  <a:srgbClr val="3333CC"/>
                </a:solidFill>
                <a:latin typeface="Times New Roman" pitchFamily="18" charset="0"/>
                <a:ea typeface="宋体" pitchFamily="2" charset="-122"/>
              </a:rPr>
              <a:t>IGMPv2</a:t>
            </a:r>
            <a:r>
              <a:rPr lang="zh-CN" altLang="en-US" b="1" dirty="0">
                <a:solidFill>
                  <a:srgbClr val="3333CC"/>
                </a:solidFill>
                <a:latin typeface="Times New Roman" pitchFamily="18" charset="0"/>
                <a:ea typeface="宋体" pitchFamily="2" charset="-122"/>
              </a:rPr>
              <a:t>则需要</a:t>
            </a:r>
            <a:r>
              <a:rPr lang="en-US" altLang="zh-CN" b="1" dirty="0">
                <a:solidFill>
                  <a:srgbClr val="3333CC"/>
                </a:solidFill>
                <a:latin typeface="Times New Roman" pitchFamily="18" charset="0"/>
                <a:ea typeface="宋体" pitchFamily="2" charset="-122"/>
              </a:rPr>
              <a:t>SSM-Mapping</a:t>
            </a:r>
            <a:r>
              <a:rPr lang="zh-CN" altLang="en-US" b="1" dirty="0">
                <a:solidFill>
                  <a:srgbClr val="3333CC"/>
                </a:solidFill>
                <a:latin typeface="Times New Roman" pitchFamily="18" charset="0"/>
                <a:ea typeface="宋体" pitchFamily="2" charset="-122"/>
              </a:rPr>
              <a:t>技术的支持。 </a:t>
            </a:r>
          </a:p>
        </p:txBody>
      </p:sp>
      <p:sp>
        <p:nvSpPr>
          <p:cNvPr id="336900" name="Rectangle 4"/>
          <p:cNvSpPr>
            <a:spLocks noChangeArrowheads="1"/>
          </p:cNvSpPr>
          <p:nvPr/>
        </p:nvSpPr>
        <p:spPr bwMode="auto">
          <a:xfrm>
            <a:off x="596900" y="1196975"/>
            <a:ext cx="8058150" cy="1068388"/>
          </a:xfrm>
          <a:prstGeom prst="rect">
            <a:avLst/>
          </a:prstGeom>
          <a:noFill/>
          <a:ln w="9525">
            <a:noFill/>
            <a:miter lim="800000"/>
            <a:headEnd/>
            <a:tailEnd/>
          </a:ln>
          <a:effectLst/>
        </p:spPr>
        <p:txBody>
          <a:bodyPr lIns="82124" tIns="41061" rIns="82124" bIns="41061">
            <a:spAutoFit/>
          </a:bodyPr>
          <a:lstStyle/>
          <a:p>
            <a:pPr marL="288925" indent="-288925" defTabSz="814388" eaLnBrk="0" fontAlgn="base" hangingPunct="0">
              <a:lnSpc>
                <a:spcPct val="90000"/>
              </a:lnSpc>
              <a:spcBef>
                <a:spcPct val="30000"/>
              </a:spcBef>
              <a:buClr>
                <a:srgbClr val="B2B2B2"/>
              </a:buClr>
              <a:buFontTx/>
              <a:buChar char="•"/>
            </a:pPr>
            <a:r>
              <a:rPr lang="zh-CN" altLang="en-US" sz="2400">
                <a:solidFill>
                  <a:srgbClr val="000000"/>
                </a:solidFill>
                <a:latin typeface="Times New Roman" pitchFamily="18" charset="0"/>
                <a:ea typeface="宋体" pitchFamily="2" charset="-122"/>
              </a:rPr>
              <a:t>组播组管理协议 </a:t>
            </a:r>
            <a:r>
              <a:rPr lang="en-US" altLang="zh-CN" sz="2400">
                <a:solidFill>
                  <a:srgbClr val="000000"/>
                </a:solidFill>
                <a:latin typeface="Times New Roman" pitchFamily="18" charset="0"/>
                <a:ea typeface="宋体" pitchFamily="2" charset="-122"/>
              </a:rPr>
              <a:t>IGMP</a:t>
            </a:r>
            <a:r>
              <a:rPr lang="zh-CN" altLang="en-US" sz="2400">
                <a:solidFill>
                  <a:srgbClr val="000000"/>
                </a:solidFill>
                <a:latin typeface="Times New Roman" pitchFamily="18" charset="0"/>
                <a:ea typeface="宋体" pitchFamily="2" charset="-122"/>
              </a:rPr>
              <a:t>－</a:t>
            </a:r>
            <a:r>
              <a:rPr lang="en-US" altLang="zh-CN" sz="2400">
                <a:solidFill>
                  <a:srgbClr val="000000"/>
                </a:solidFill>
                <a:latin typeface="Times New Roman" pitchFamily="18" charset="0"/>
                <a:ea typeface="宋体" pitchFamily="2" charset="-122"/>
              </a:rPr>
              <a:t>Internet Group Management Protocol</a:t>
            </a:r>
            <a:r>
              <a:rPr lang="zh-CN" altLang="en-US" sz="2400">
                <a:solidFill>
                  <a:srgbClr val="000000"/>
                </a:solidFill>
                <a:latin typeface="Times New Roman" pitchFamily="18" charset="0"/>
                <a:ea typeface="宋体" pitchFamily="2" charset="-122"/>
              </a:rPr>
              <a:t>，在接收者主机和组播路由器之间运行，定义主机与路由器之间建立和维护组播成员关系的机制。 </a:t>
            </a:r>
            <a:endParaRPr lang="zh-CN" altLang="en-US" sz="2400">
              <a:solidFill>
                <a:srgbClr val="000000"/>
              </a:solidFill>
              <a:latin typeface="Arial"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6900">
                                            <p:txEl>
                                              <p:pRg st="0" end="0"/>
                                            </p:txEl>
                                          </p:spTgt>
                                        </p:tgtEl>
                                        <p:attrNameLst>
                                          <p:attrName>style.visibility</p:attrName>
                                        </p:attrNameLst>
                                      </p:cBhvr>
                                      <p:to>
                                        <p:strVal val="visible"/>
                                      </p:to>
                                    </p:set>
                                    <p:animEffect transition="in" filter="wipe(left)">
                                      <p:cBhvr>
                                        <p:cTn id="7" dur="500"/>
                                        <p:tgtEl>
                                          <p:spTgt spid="3369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6899">
                                            <p:txEl>
                                              <p:pRg st="0" end="0"/>
                                            </p:txEl>
                                          </p:spTgt>
                                        </p:tgtEl>
                                        <p:attrNameLst>
                                          <p:attrName>style.visibility</p:attrName>
                                        </p:attrNameLst>
                                      </p:cBhvr>
                                      <p:to>
                                        <p:strVal val="visible"/>
                                      </p:to>
                                    </p:set>
                                    <p:animEffect transition="in" filter="wipe(left)">
                                      <p:cBhvr>
                                        <p:cTn id="12" dur="500"/>
                                        <p:tgtEl>
                                          <p:spTgt spid="3368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6899">
                                            <p:txEl>
                                              <p:pRg st="1" end="1"/>
                                            </p:txEl>
                                          </p:spTgt>
                                        </p:tgtEl>
                                        <p:attrNameLst>
                                          <p:attrName>style.visibility</p:attrName>
                                        </p:attrNameLst>
                                      </p:cBhvr>
                                      <p:to>
                                        <p:strVal val="visible"/>
                                      </p:to>
                                    </p:set>
                                    <p:animEffect transition="in" filter="wipe(left)">
                                      <p:cBhvr>
                                        <p:cTn id="17" dur="500"/>
                                        <p:tgtEl>
                                          <p:spTgt spid="336899">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36899">
                                            <p:txEl>
                                              <p:pRg st="2" end="2"/>
                                            </p:txEl>
                                          </p:spTgt>
                                        </p:tgtEl>
                                        <p:attrNameLst>
                                          <p:attrName>style.visibility</p:attrName>
                                        </p:attrNameLst>
                                      </p:cBhvr>
                                      <p:to>
                                        <p:strVal val="visible"/>
                                      </p:to>
                                    </p:set>
                                    <p:animEffect transition="in" filter="wipe(left)">
                                      <p:cBhvr>
                                        <p:cTn id="20" dur="500"/>
                                        <p:tgtEl>
                                          <p:spTgt spid="33689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6899">
                                            <p:txEl>
                                              <p:pRg st="3" end="3"/>
                                            </p:txEl>
                                          </p:spTgt>
                                        </p:tgtEl>
                                        <p:attrNameLst>
                                          <p:attrName>style.visibility</p:attrName>
                                        </p:attrNameLst>
                                      </p:cBhvr>
                                      <p:to>
                                        <p:strVal val="visible"/>
                                      </p:to>
                                    </p:set>
                                    <p:animEffect transition="in" filter="wipe(left)">
                                      <p:cBhvr>
                                        <p:cTn id="25" dur="500"/>
                                        <p:tgtEl>
                                          <p:spTgt spid="336899">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36899">
                                            <p:txEl>
                                              <p:pRg st="4" end="4"/>
                                            </p:txEl>
                                          </p:spTgt>
                                        </p:tgtEl>
                                        <p:attrNameLst>
                                          <p:attrName>style.visibility</p:attrName>
                                        </p:attrNameLst>
                                      </p:cBhvr>
                                      <p:to>
                                        <p:strVal val="visible"/>
                                      </p:to>
                                    </p:set>
                                    <p:animEffect transition="in" filter="wipe(left)">
                                      <p:cBhvr>
                                        <p:cTn id="28" dur="500"/>
                                        <p:tgtEl>
                                          <p:spTgt spid="336899">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36899">
                                            <p:txEl>
                                              <p:pRg st="5" end="5"/>
                                            </p:txEl>
                                          </p:spTgt>
                                        </p:tgtEl>
                                        <p:attrNameLst>
                                          <p:attrName>style.visibility</p:attrName>
                                        </p:attrNameLst>
                                      </p:cBhvr>
                                      <p:to>
                                        <p:strVal val="visible"/>
                                      </p:to>
                                    </p:set>
                                    <p:animEffect transition="in" filter="wipe(left)">
                                      <p:cBhvr>
                                        <p:cTn id="33" dur="500"/>
                                        <p:tgtEl>
                                          <p:spTgt spid="336899">
                                            <p:txEl>
                                              <p:pRg st="5" end="5"/>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36899">
                                            <p:txEl>
                                              <p:pRg st="6" end="6"/>
                                            </p:txEl>
                                          </p:spTgt>
                                        </p:tgtEl>
                                        <p:attrNameLst>
                                          <p:attrName>style.visibility</p:attrName>
                                        </p:attrNameLst>
                                      </p:cBhvr>
                                      <p:to>
                                        <p:strVal val="visible"/>
                                      </p:to>
                                    </p:set>
                                    <p:animEffect transition="in" filter="wipe(left)">
                                      <p:cBhvr>
                                        <p:cTn id="36" dur="500"/>
                                        <p:tgtEl>
                                          <p:spTgt spid="336899">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36899">
                                            <p:txEl>
                                              <p:pRg st="7" end="7"/>
                                            </p:txEl>
                                          </p:spTgt>
                                        </p:tgtEl>
                                        <p:attrNameLst>
                                          <p:attrName>style.visibility</p:attrName>
                                        </p:attrNameLst>
                                      </p:cBhvr>
                                      <p:to>
                                        <p:strVal val="visible"/>
                                      </p:to>
                                    </p:set>
                                    <p:animEffect transition="in" filter="wipe(left)">
                                      <p:cBhvr>
                                        <p:cTn id="41" dur="500"/>
                                        <p:tgtEl>
                                          <p:spTgt spid="3368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build="p" autoUpdateAnimBg="0"/>
      <p:bldP spid="336900"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F3428C28-13AA-4FAC-9E19-615813FAA291}" type="slidenum">
              <a:rPr lang="de-DE">
                <a:solidFill>
                  <a:srgbClr val="000000"/>
                </a:solidFill>
              </a:rPr>
              <a:pPr/>
              <a:t>29</a:t>
            </a:fld>
            <a:endParaRPr lang="en-GB">
              <a:solidFill>
                <a:srgbClr val="000000"/>
              </a:solidFill>
            </a:endParaRPr>
          </a:p>
        </p:txBody>
      </p:sp>
      <p:grpSp>
        <p:nvGrpSpPr>
          <p:cNvPr id="2" name="Group 2"/>
          <p:cNvGrpSpPr>
            <a:grpSpLocks/>
          </p:cNvGrpSpPr>
          <p:nvPr/>
        </p:nvGrpSpPr>
        <p:grpSpPr bwMode="auto">
          <a:xfrm>
            <a:off x="1619250" y="1628775"/>
            <a:ext cx="5219700" cy="3455988"/>
            <a:chOff x="1020" y="1026"/>
            <a:chExt cx="3288" cy="2177"/>
          </a:xfrm>
        </p:grpSpPr>
        <p:sp>
          <p:nvSpPr>
            <p:cNvPr id="344067" name="Line 3"/>
            <p:cNvSpPr>
              <a:spLocks noChangeShapeType="1"/>
            </p:cNvSpPr>
            <p:nvPr/>
          </p:nvSpPr>
          <p:spPr bwMode="auto">
            <a:xfrm flipV="1">
              <a:off x="1020" y="1117"/>
              <a:ext cx="3175" cy="2086"/>
            </a:xfrm>
            <a:prstGeom prst="line">
              <a:avLst/>
            </a:prstGeom>
            <a:noFill/>
            <a:ln w="28575">
              <a:solidFill>
                <a:schemeClr val="hlink"/>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68" name="AutoShape 4"/>
            <p:cNvSpPr>
              <a:spLocks noChangeArrowheads="1"/>
            </p:cNvSpPr>
            <p:nvPr/>
          </p:nvSpPr>
          <p:spPr bwMode="auto">
            <a:xfrm rot="3054973">
              <a:off x="4150" y="1003"/>
              <a:ext cx="136" cy="181"/>
            </a:xfrm>
            <a:prstGeom prst="triangle">
              <a:avLst>
                <a:gd name="adj" fmla="val 50000"/>
              </a:avLst>
            </a:prstGeom>
            <a:solidFill>
              <a:schemeClr val="hlink"/>
            </a:solidFill>
            <a:ln w="12700">
              <a:solidFill>
                <a:schemeClr val="hlink"/>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344069" name="Rectangle 5"/>
          <p:cNvSpPr>
            <a:spLocks noGrp="1" noChangeArrowheads="1"/>
          </p:cNvSpPr>
          <p:nvPr>
            <p:ph type="title"/>
          </p:nvPr>
        </p:nvSpPr>
        <p:spPr/>
        <p:txBody>
          <a:bodyPr/>
          <a:lstStyle/>
          <a:p>
            <a:r>
              <a:rPr lang="en-US" altLang="zh-CN"/>
              <a:t>IGMP </a:t>
            </a:r>
            <a:r>
              <a:rPr lang="zh-CN" altLang="en-US"/>
              <a:t>发展历程 </a:t>
            </a:r>
          </a:p>
        </p:txBody>
      </p:sp>
      <p:grpSp>
        <p:nvGrpSpPr>
          <p:cNvPr id="3" name="Group 6"/>
          <p:cNvGrpSpPr>
            <a:grpSpLocks/>
          </p:cNvGrpSpPr>
          <p:nvPr/>
        </p:nvGrpSpPr>
        <p:grpSpPr bwMode="auto">
          <a:xfrm>
            <a:off x="2700338" y="2349500"/>
            <a:ext cx="5400675" cy="3455988"/>
            <a:chOff x="2018" y="1933"/>
            <a:chExt cx="2722" cy="1633"/>
          </a:xfrm>
        </p:grpSpPr>
        <p:sp>
          <p:nvSpPr>
            <p:cNvPr id="344071" name="Line 7"/>
            <p:cNvSpPr>
              <a:spLocks noChangeShapeType="1"/>
            </p:cNvSpPr>
            <p:nvPr/>
          </p:nvSpPr>
          <p:spPr bwMode="auto">
            <a:xfrm>
              <a:off x="2018" y="3067"/>
              <a:ext cx="953" cy="1"/>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72" name="Line 8"/>
            <p:cNvSpPr>
              <a:spLocks noChangeShapeType="1"/>
            </p:cNvSpPr>
            <p:nvPr/>
          </p:nvSpPr>
          <p:spPr bwMode="auto">
            <a:xfrm>
              <a:off x="2971" y="2523"/>
              <a:ext cx="0" cy="545"/>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73" name="Line 9"/>
            <p:cNvSpPr>
              <a:spLocks noChangeShapeType="1"/>
            </p:cNvSpPr>
            <p:nvPr/>
          </p:nvSpPr>
          <p:spPr bwMode="auto">
            <a:xfrm>
              <a:off x="2971" y="2523"/>
              <a:ext cx="861" cy="0"/>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74" name="Line 10"/>
            <p:cNvSpPr>
              <a:spLocks noChangeShapeType="1"/>
            </p:cNvSpPr>
            <p:nvPr/>
          </p:nvSpPr>
          <p:spPr bwMode="auto">
            <a:xfrm>
              <a:off x="3832" y="1934"/>
              <a:ext cx="0" cy="589"/>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75" name="Line 11"/>
            <p:cNvSpPr>
              <a:spLocks noChangeShapeType="1"/>
            </p:cNvSpPr>
            <p:nvPr/>
          </p:nvSpPr>
          <p:spPr bwMode="auto">
            <a:xfrm>
              <a:off x="2018" y="3067"/>
              <a:ext cx="0" cy="499"/>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4076" name="Line 12"/>
            <p:cNvSpPr>
              <a:spLocks noChangeShapeType="1"/>
            </p:cNvSpPr>
            <p:nvPr/>
          </p:nvSpPr>
          <p:spPr bwMode="auto">
            <a:xfrm>
              <a:off x="3833" y="1933"/>
              <a:ext cx="907" cy="0"/>
            </a:xfrm>
            <a:prstGeom prst="line">
              <a:avLst/>
            </a:prstGeom>
            <a:noFill/>
            <a:ln w="19050">
              <a:solidFill>
                <a:schemeClr val="bg2"/>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344077" name="Text Box 13"/>
          <p:cNvSpPr txBox="1">
            <a:spLocks noChangeArrowheads="1"/>
          </p:cNvSpPr>
          <p:nvPr/>
        </p:nvSpPr>
        <p:spPr bwMode="auto">
          <a:xfrm>
            <a:off x="2771775" y="4941888"/>
            <a:ext cx="1152525" cy="715962"/>
          </a:xfrm>
          <a:prstGeom prst="rect">
            <a:avLst/>
          </a:prstGeom>
          <a:solidFill>
            <a:schemeClr val="bg1"/>
          </a:solidFill>
          <a:ln w="9525">
            <a:noFill/>
            <a:miter lim="800000"/>
            <a:headEnd/>
            <a:tailEnd/>
          </a:ln>
          <a:effectLst/>
        </p:spPr>
        <p:txBody>
          <a:bodyPr>
            <a:spAutoFit/>
          </a:bodyPr>
          <a:lstStyle/>
          <a:p>
            <a:pPr fontAlgn="base">
              <a:spcBef>
                <a:spcPct val="50000"/>
              </a:spcBef>
            </a:pPr>
            <a:r>
              <a:rPr kumimoji="1" lang="en-US" sz="2000" b="1">
                <a:solidFill>
                  <a:srgbClr val="3333CC"/>
                </a:solidFill>
                <a:latin typeface="Times New Roman" pitchFamily="18" charset="0"/>
                <a:ea typeface="宋体" pitchFamily="2" charset="-122"/>
              </a:rPr>
              <a:t>IGMPv1</a:t>
            </a:r>
          </a:p>
          <a:p>
            <a:pPr fontAlgn="base">
              <a:spcBef>
                <a:spcPct val="50000"/>
              </a:spcBef>
            </a:pPr>
            <a:r>
              <a:rPr kumimoji="1" lang="en-US" sz="1400" b="1">
                <a:solidFill>
                  <a:srgbClr val="3333CC"/>
                </a:solidFill>
                <a:latin typeface="Times New Roman" pitchFamily="18" charset="0"/>
                <a:ea typeface="宋体" pitchFamily="2" charset="-122"/>
              </a:rPr>
              <a:t>(RFC 1112)</a:t>
            </a:r>
          </a:p>
        </p:txBody>
      </p:sp>
      <p:sp>
        <p:nvSpPr>
          <p:cNvPr id="344078" name="Text Box 14"/>
          <p:cNvSpPr txBox="1">
            <a:spLocks noChangeArrowheads="1"/>
          </p:cNvSpPr>
          <p:nvPr/>
        </p:nvSpPr>
        <p:spPr bwMode="auto">
          <a:xfrm>
            <a:off x="4714875" y="3716338"/>
            <a:ext cx="1152525" cy="396875"/>
          </a:xfrm>
          <a:prstGeom prst="rect">
            <a:avLst/>
          </a:prstGeom>
          <a:solidFill>
            <a:schemeClr val="bg1"/>
          </a:solidFill>
          <a:ln w="9525">
            <a:noFill/>
            <a:miter lim="800000"/>
            <a:headEnd/>
            <a:tailEnd/>
          </a:ln>
          <a:effectLst/>
        </p:spPr>
        <p:txBody>
          <a:bodyPr>
            <a:spAutoFit/>
          </a:bodyPr>
          <a:lstStyle/>
          <a:p>
            <a:pPr fontAlgn="base">
              <a:spcBef>
                <a:spcPct val="50000"/>
              </a:spcBef>
            </a:pPr>
            <a:r>
              <a:rPr kumimoji="1" lang="en-US" sz="2000" b="1">
                <a:solidFill>
                  <a:srgbClr val="3333CC"/>
                </a:solidFill>
                <a:latin typeface="Times New Roman" pitchFamily="18" charset="0"/>
                <a:ea typeface="宋体" pitchFamily="2" charset="-122"/>
              </a:rPr>
              <a:t>IGMPv2</a:t>
            </a:r>
          </a:p>
        </p:txBody>
      </p:sp>
      <p:sp>
        <p:nvSpPr>
          <p:cNvPr id="344079" name="Text Box 15"/>
          <p:cNvSpPr txBox="1">
            <a:spLocks noChangeArrowheads="1"/>
          </p:cNvSpPr>
          <p:nvPr/>
        </p:nvSpPr>
        <p:spPr bwMode="auto">
          <a:xfrm>
            <a:off x="6443663" y="2492375"/>
            <a:ext cx="1152525" cy="396875"/>
          </a:xfrm>
          <a:prstGeom prst="rect">
            <a:avLst/>
          </a:prstGeom>
          <a:solidFill>
            <a:schemeClr val="bg1"/>
          </a:solidFill>
          <a:ln w="9525">
            <a:noFill/>
            <a:miter lim="800000"/>
            <a:headEnd/>
            <a:tailEnd/>
          </a:ln>
          <a:effectLst/>
        </p:spPr>
        <p:txBody>
          <a:bodyPr>
            <a:spAutoFit/>
          </a:bodyPr>
          <a:lstStyle/>
          <a:p>
            <a:pPr fontAlgn="base">
              <a:spcBef>
                <a:spcPct val="50000"/>
              </a:spcBef>
            </a:pPr>
            <a:r>
              <a:rPr kumimoji="1" lang="en-US" sz="2000" b="1">
                <a:solidFill>
                  <a:srgbClr val="3333CC"/>
                </a:solidFill>
                <a:latin typeface="Times New Roman" pitchFamily="18" charset="0"/>
                <a:ea typeface="宋体" pitchFamily="2" charset="-122"/>
              </a:rPr>
              <a:t>IGMPv3</a:t>
            </a:r>
          </a:p>
        </p:txBody>
      </p:sp>
      <p:sp>
        <p:nvSpPr>
          <p:cNvPr id="344080" name="Rectangle 16"/>
          <p:cNvSpPr>
            <a:spLocks noChangeArrowheads="1"/>
          </p:cNvSpPr>
          <p:nvPr/>
        </p:nvSpPr>
        <p:spPr bwMode="auto">
          <a:xfrm>
            <a:off x="1258888" y="3068638"/>
            <a:ext cx="2881312" cy="1512887"/>
          </a:xfrm>
          <a:prstGeom prst="rect">
            <a:avLst/>
          </a:prstGeom>
          <a:solidFill>
            <a:srgbClr val="BDE9FF"/>
          </a:solidFill>
          <a:ln w="9525">
            <a:solidFill>
              <a:schemeClr val="tx1"/>
            </a:solidFill>
            <a:miter lim="800000"/>
            <a:headEnd/>
            <a:tailEnd/>
          </a:ln>
          <a:effectLst/>
        </p:spPr>
        <p:txBody>
          <a:bodyPr wrap="none" anchor="ctr"/>
          <a:lstStyle/>
          <a:p>
            <a:pPr fontAlgn="base">
              <a:spcBef>
                <a:spcPct val="50000"/>
              </a:spcBef>
              <a:buFont typeface="Wingdings" pitchFamily="2" charset="2"/>
              <a:buChar char="Ø"/>
            </a:pPr>
            <a:r>
              <a:rPr kumimoji="1" lang="en-US" sz="1600" b="1">
                <a:solidFill>
                  <a:srgbClr val="000000"/>
                </a:solidFill>
                <a:latin typeface="Times New Roman" pitchFamily="18" charset="0"/>
                <a:ea typeface="宋体" pitchFamily="2" charset="-122"/>
              </a:rPr>
              <a:t> </a:t>
            </a:r>
            <a:r>
              <a:rPr kumimoji="1" lang="zh-CN" altLang="en-US" sz="1600" b="1">
                <a:solidFill>
                  <a:srgbClr val="000000"/>
                </a:solidFill>
                <a:latin typeface="Times New Roman" pitchFamily="18" charset="0"/>
                <a:ea typeface="宋体" pitchFamily="2" charset="-122"/>
              </a:rPr>
              <a:t>引入快速离开</a:t>
            </a:r>
            <a:r>
              <a:rPr kumimoji="1" lang="en-US" altLang="zh-CN" sz="1600" b="1">
                <a:solidFill>
                  <a:srgbClr val="000000"/>
                </a:solidFill>
                <a:latin typeface="Times New Roman" pitchFamily="18" charset="0"/>
                <a:ea typeface="宋体" pitchFamily="2" charset="-122"/>
              </a:rPr>
              <a:t>(</a:t>
            </a:r>
            <a:r>
              <a:rPr kumimoji="1" lang="en-US" sz="1600" b="1">
                <a:solidFill>
                  <a:srgbClr val="000000"/>
                </a:solidFill>
                <a:latin typeface="Times New Roman" pitchFamily="18" charset="0"/>
                <a:ea typeface="宋体" pitchFamily="2" charset="-122"/>
              </a:rPr>
              <a:t>Fast Leave</a:t>
            </a:r>
            <a:r>
              <a:rPr kumimoji="1" lang="en-US" altLang="zh-CN" sz="1600" b="1">
                <a:solidFill>
                  <a:srgbClr val="000000"/>
                </a:solidFill>
                <a:latin typeface="Times New Roman" pitchFamily="18" charset="0"/>
                <a:ea typeface="宋体" pitchFamily="2" charset="-122"/>
              </a:rPr>
              <a:t>)</a:t>
            </a:r>
            <a:endParaRPr kumimoji="1" lang="en-US" sz="1600" b="1">
              <a:solidFill>
                <a:srgbClr val="000000"/>
              </a:solidFill>
              <a:latin typeface="Times New Roman" pitchFamily="18" charset="0"/>
              <a:ea typeface="宋体" pitchFamily="2" charset="-122"/>
            </a:endParaRPr>
          </a:p>
          <a:p>
            <a:pPr fontAlgn="base">
              <a:spcBef>
                <a:spcPct val="50000"/>
              </a:spcBef>
              <a:buFont typeface="Wingdings" pitchFamily="2" charset="2"/>
              <a:buChar char="Ø"/>
            </a:pPr>
            <a:r>
              <a:rPr kumimoji="1" lang="en-US" sz="1600" b="1">
                <a:solidFill>
                  <a:srgbClr val="000000"/>
                </a:solidFill>
                <a:latin typeface="Times New Roman" pitchFamily="18" charset="0"/>
                <a:ea typeface="宋体" pitchFamily="2" charset="-122"/>
              </a:rPr>
              <a:t> </a:t>
            </a:r>
            <a:r>
              <a:rPr kumimoji="1" lang="zh-CN" altLang="en-US" sz="1600" b="1">
                <a:solidFill>
                  <a:srgbClr val="000000"/>
                </a:solidFill>
                <a:latin typeface="Times New Roman" pitchFamily="18" charset="0"/>
                <a:ea typeface="宋体" pitchFamily="2" charset="-122"/>
              </a:rPr>
              <a:t>目前广泛应用的标准</a:t>
            </a:r>
          </a:p>
          <a:p>
            <a:pPr fontAlgn="base">
              <a:spcBef>
                <a:spcPct val="50000"/>
              </a:spcBef>
              <a:buFont typeface="Wingdings" pitchFamily="2" charset="2"/>
              <a:buChar char="Ø"/>
            </a:pPr>
            <a:r>
              <a:rPr kumimoji="1" lang="en-US" sz="1600" b="1">
                <a:solidFill>
                  <a:srgbClr val="000000"/>
                </a:solidFill>
                <a:latin typeface="Times New Roman" pitchFamily="18" charset="0"/>
                <a:ea typeface="宋体" pitchFamily="2" charset="-122"/>
              </a:rPr>
              <a:t> RFC </a:t>
            </a:r>
            <a:r>
              <a:rPr kumimoji="1" lang="en-US" sz="1600">
                <a:solidFill>
                  <a:srgbClr val="000000"/>
                </a:solidFill>
                <a:latin typeface="Times New Roman" pitchFamily="18" charset="0"/>
                <a:ea typeface="宋体" pitchFamily="2" charset="-122"/>
              </a:rPr>
              <a:t>  </a:t>
            </a:r>
            <a:r>
              <a:rPr kumimoji="1" lang="en-US" sz="1600" b="1">
                <a:solidFill>
                  <a:srgbClr val="000000"/>
                </a:solidFill>
                <a:latin typeface="Times New Roman" pitchFamily="18" charset="0"/>
                <a:ea typeface="宋体" pitchFamily="2" charset="-122"/>
              </a:rPr>
              <a:t>2236 </a:t>
            </a:r>
          </a:p>
        </p:txBody>
      </p:sp>
      <p:sp>
        <p:nvSpPr>
          <p:cNvPr id="344081" name="Rectangle 17"/>
          <p:cNvSpPr>
            <a:spLocks noChangeArrowheads="1"/>
          </p:cNvSpPr>
          <p:nvPr/>
        </p:nvSpPr>
        <p:spPr bwMode="auto">
          <a:xfrm>
            <a:off x="2627313" y="1517379"/>
            <a:ext cx="3055030" cy="1512888"/>
          </a:xfrm>
          <a:prstGeom prst="rect">
            <a:avLst/>
          </a:prstGeom>
          <a:solidFill>
            <a:srgbClr val="BDE9FF"/>
          </a:solidFill>
          <a:ln w="9525">
            <a:solidFill>
              <a:schemeClr val="bg2"/>
            </a:solidFill>
            <a:miter lim="800000"/>
            <a:headEnd/>
            <a:tailEnd/>
          </a:ln>
          <a:effectLst/>
        </p:spPr>
        <p:txBody>
          <a:bodyPr wrap="none" anchor="ctr"/>
          <a:lstStyle/>
          <a:p>
            <a:pPr fontAlgn="base">
              <a:buFont typeface="Wingdings" pitchFamily="2" charset="2"/>
              <a:buChar char="Ø"/>
            </a:pPr>
            <a:r>
              <a:rPr kumimoji="1" lang="en-US" sz="1600" b="1" dirty="0">
                <a:solidFill>
                  <a:srgbClr val="000000"/>
                </a:solidFill>
                <a:latin typeface="Times New Roman" pitchFamily="18" charset="0"/>
                <a:ea typeface="宋体" pitchFamily="2" charset="-122"/>
              </a:rPr>
              <a:t> </a:t>
            </a:r>
            <a:r>
              <a:rPr kumimoji="1" lang="zh-CN" altLang="en-US" sz="1600" b="1" dirty="0">
                <a:solidFill>
                  <a:srgbClr val="000000"/>
                </a:solidFill>
                <a:latin typeface="Times New Roman" pitchFamily="18" charset="0"/>
                <a:ea typeface="宋体" pitchFamily="2" charset="-122"/>
              </a:rPr>
              <a:t>支持</a:t>
            </a:r>
            <a:r>
              <a:rPr kumimoji="1" lang="en-US" altLang="zh-CN" sz="1600" b="1" dirty="0">
                <a:solidFill>
                  <a:srgbClr val="000000"/>
                </a:solidFill>
                <a:latin typeface="Times New Roman" pitchFamily="18" charset="0"/>
                <a:ea typeface="宋体" pitchFamily="2" charset="-122"/>
              </a:rPr>
              <a:t>SSM (source specific join</a:t>
            </a:r>
          </a:p>
          <a:p>
            <a:pPr fontAlgn="base"/>
            <a:r>
              <a:rPr kumimoji="1" lang="en-US" altLang="zh-CN" sz="1600" b="1" dirty="0">
                <a:solidFill>
                  <a:srgbClr val="000000"/>
                </a:solidFill>
                <a:latin typeface="Times New Roman" pitchFamily="18" charset="0"/>
                <a:ea typeface="宋体" pitchFamily="2" charset="-122"/>
              </a:rPr>
              <a:t>    and leaves)</a:t>
            </a:r>
          </a:p>
          <a:p>
            <a:pPr fontAlgn="base">
              <a:spcBef>
                <a:spcPct val="55000"/>
              </a:spcBef>
              <a:buFont typeface="Wingdings" pitchFamily="2" charset="2"/>
              <a:buChar char="Ø"/>
            </a:pPr>
            <a:r>
              <a:rPr kumimoji="1" lang="en-US" sz="1600" b="1" dirty="0">
                <a:solidFill>
                  <a:srgbClr val="000000"/>
                </a:solidFill>
                <a:latin typeface="Times New Roman" pitchFamily="18" charset="0"/>
                <a:ea typeface="宋体" pitchFamily="2" charset="-122"/>
              </a:rPr>
              <a:t> RFC 3376               </a:t>
            </a:r>
          </a:p>
        </p:txBody>
      </p:sp>
      <p:sp>
        <p:nvSpPr>
          <p:cNvPr id="344082" name="Text Box 18"/>
          <p:cNvSpPr txBox="1">
            <a:spLocks noChangeArrowheads="1"/>
          </p:cNvSpPr>
          <p:nvPr/>
        </p:nvSpPr>
        <p:spPr bwMode="auto">
          <a:xfrm>
            <a:off x="0" y="6092825"/>
            <a:ext cx="9144000" cy="376238"/>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spcBef>
                <a:spcPct val="50000"/>
              </a:spcBef>
            </a:pPr>
            <a:r>
              <a:rPr lang="zh-CN" altLang="en-US" b="1">
                <a:solidFill>
                  <a:srgbClr val="000000"/>
                </a:solidFill>
                <a:latin typeface="Times New Roman" pitchFamily="18" charset="0"/>
                <a:ea typeface="宋体" pitchFamily="2" charset="-122"/>
              </a:rPr>
              <a:t>版本都是后向兼容的，目前使用最广泛为</a:t>
            </a:r>
            <a:r>
              <a:rPr lang="en-US" b="1">
                <a:solidFill>
                  <a:srgbClr val="000000"/>
                </a:solidFill>
                <a:latin typeface="Times New Roman" pitchFamily="18" charset="0"/>
                <a:ea typeface="宋体" pitchFamily="2" charset="-122"/>
              </a:rPr>
              <a:t>IGMPv2</a:t>
            </a:r>
          </a:p>
        </p:txBody>
      </p:sp>
      <p:sp>
        <p:nvSpPr>
          <p:cNvPr id="20" name="Rectangle 17"/>
          <p:cNvSpPr>
            <a:spLocks noChangeArrowheads="1"/>
          </p:cNvSpPr>
          <p:nvPr/>
        </p:nvSpPr>
        <p:spPr bwMode="auto">
          <a:xfrm>
            <a:off x="5405376" y="311227"/>
            <a:ext cx="3529012" cy="1512888"/>
          </a:xfrm>
          <a:prstGeom prst="rect">
            <a:avLst/>
          </a:prstGeom>
          <a:solidFill>
            <a:srgbClr val="BDE9FF"/>
          </a:solidFill>
          <a:ln w="9525">
            <a:solidFill>
              <a:schemeClr val="bg2"/>
            </a:solidFill>
            <a:miter lim="800000"/>
            <a:headEnd/>
            <a:tailEnd/>
          </a:ln>
          <a:effectLst/>
        </p:spPr>
        <p:txBody>
          <a:bodyPr wrap="none" anchor="ctr"/>
          <a:lstStyle/>
          <a:p>
            <a:pPr fontAlgn="base">
              <a:buFont typeface="Wingdings" pitchFamily="2" charset="2"/>
              <a:buChar char="Ø"/>
            </a:pPr>
            <a:endParaRPr kumimoji="1" lang="en-US" sz="1600" b="1" dirty="0" smtClean="0">
              <a:solidFill>
                <a:srgbClr val="000000"/>
              </a:solidFill>
              <a:latin typeface="Times New Roman" pitchFamily="18" charset="0"/>
              <a:ea typeface="宋体" pitchFamily="2" charset="-122"/>
            </a:endParaRPr>
          </a:p>
          <a:p>
            <a:pPr fontAlgn="base">
              <a:buFont typeface="Wingdings" pitchFamily="2" charset="2"/>
              <a:buChar char="Ø"/>
            </a:pPr>
            <a:r>
              <a:rPr kumimoji="1" lang="zh-CN" altLang="en-US" sz="1600" b="1" dirty="0" smtClean="0">
                <a:solidFill>
                  <a:srgbClr val="000000"/>
                </a:solidFill>
                <a:latin typeface="Times New Roman" pitchFamily="18" charset="0"/>
                <a:ea typeface="宋体" pitchFamily="2" charset="-122"/>
              </a:rPr>
              <a:t>规范</a:t>
            </a:r>
            <a:r>
              <a:rPr kumimoji="1" lang="en-US" altLang="zh-CN" sz="1600" b="1" dirty="0" smtClean="0">
                <a:solidFill>
                  <a:srgbClr val="000000"/>
                </a:solidFill>
                <a:latin typeface="Times New Roman" pitchFamily="18" charset="0"/>
                <a:ea typeface="宋体" pitchFamily="2" charset="-122"/>
              </a:rPr>
              <a:t>IGMP V3 for SSM</a:t>
            </a:r>
            <a:endParaRPr kumimoji="1" lang="en-US" sz="1600" b="1" dirty="0" smtClean="0">
              <a:solidFill>
                <a:srgbClr val="000000"/>
              </a:solidFill>
              <a:latin typeface="Times New Roman" pitchFamily="18" charset="0"/>
              <a:ea typeface="宋体" pitchFamily="2" charset="-122"/>
            </a:endParaRPr>
          </a:p>
          <a:p>
            <a:pPr fontAlgn="base">
              <a:buFont typeface="Wingdings" pitchFamily="2" charset="2"/>
              <a:buChar char="Ø"/>
            </a:pPr>
            <a:r>
              <a:rPr kumimoji="1" lang="en-US" sz="1600" b="1" dirty="0" smtClean="0">
                <a:solidFill>
                  <a:srgbClr val="000000"/>
                </a:solidFill>
                <a:latin typeface="Times New Roman" pitchFamily="18" charset="0"/>
                <a:ea typeface="宋体" pitchFamily="2" charset="-122"/>
              </a:rPr>
              <a:t>RFC 4604               </a:t>
            </a:r>
            <a:endParaRPr kumimoji="1" lang="en-US" sz="1600" b="1" dirty="0">
              <a:solidFill>
                <a:srgbClr val="000000"/>
              </a:solidFill>
              <a:latin typeface="Times New Roman" pitchFamily="18"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44080"/>
                                        </p:tgtEl>
                                        <p:attrNameLst>
                                          <p:attrName>style.visibility</p:attrName>
                                        </p:attrNameLst>
                                      </p:cBhvr>
                                      <p:to>
                                        <p:strVal val="visible"/>
                                      </p:to>
                                    </p:set>
                                    <p:animEffect transition="in" filter="checkerboard(across)">
                                      <p:cBhvr>
                                        <p:cTn id="13" dur="500"/>
                                        <p:tgtEl>
                                          <p:spTgt spid="344080"/>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44081"/>
                                        </p:tgtEl>
                                        <p:attrNameLst>
                                          <p:attrName>style.visibility</p:attrName>
                                        </p:attrNameLst>
                                      </p:cBhvr>
                                      <p:to>
                                        <p:strVal val="visible"/>
                                      </p:to>
                                    </p:set>
                                    <p:animEffect transition="in" filter="checkerboard(across)">
                                      <p:cBhvr>
                                        <p:cTn id="18" dur="500"/>
                                        <p:tgtEl>
                                          <p:spTgt spid="344081"/>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checkerboard(across)">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344082"/>
                                        </p:tgtEl>
                                        <p:attrNameLst>
                                          <p:attrName>style.visibility</p:attrName>
                                        </p:attrNameLst>
                                      </p:cBhvr>
                                      <p:to>
                                        <p:strVal val="visible"/>
                                      </p:to>
                                    </p:set>
                                    <p:animEffect transition="in" filter="checkerboard(across)">
                                      <p:cBhvr>
                                        <p:cTn id="28" dur="500"/>
                                        <p:tgtEl>
                                          <p:spTgt spid="344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81" grpId="0" animBg="1"/>
      <p:bldP spid="344082"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2FCC662-C1F1-4A6A-B072-7F7488106706}" type="slidenum">
              <a:rPr lang="de-DE">
                <a:solidFill>
                  <a:srgbClr val="000000"/>
                </a:solidFill>
              </a:rPr>
              <a:pPr/>
              <a:t>30</a:t>
            </a:fld>
            <a:endParaRPr lang="en-GB">
              <a:solidFill>
                <a:srgbClr val="000000"/>
              </a:solidFill>
            </a:endParaRPr>
          </a:p>
        </p:txBody>
      </p:sp>
      <p:sp>
        <p:nvSpPr>
          <p:cNvPr id="297986" name="Rectangle 2"/>
          <p:cNvSpPr>
            <a:spLocks noGrp="1" noChangeArrowheads="1"/>
          </p:cNvSpPr>
          <p:nvPr>
            <p:ph type="title"/>
          </p:nvPr>
        </p:nvSpPr>
        <p:spPr/>
        <p:txBody>
          <a:bodyPr/>
          <a:lstStyle/>
          <a:p>
            <a:r>
              <a:rPr lang="en-US" altLang="zh-CN"/>
              <a:t>IGMP</a:t>
            </a:r>
          </a:p>
        </p:txBody>
      </p:sp>
      <p:sp>
        <p:nvSpPr>
          <p:cNvPr id="297987" name="Rectangle 3"/>
          <p:cNvSpPr>
            <a:spLocks noGrp="1" noChangeArrowheads="1"/>
          </p:cNvSpPr>
          <p:nvPr>
            <p:ph type="body" idx="1"/>
          </p:nvPr>
        </p:nvSpPr>
        <p:spPr>
          <a:xfrm>
            <a:off x="900113" y="909638"/>
            <a:ext cx="7993062" cy="5392737"/>
          </a:xfrm>
        </p:spPr>
        <p:txBody>
          <a:bodyPr/>
          <a:lstStyle/>
          <a:p>
            <a:r>
              <a:rPr lang="en-US" altLang="zh-CN" sz="2000"/>
              <a:t>IGMPv1</a:t>
            </a:r>
          </a:p>
          <a:p>
            <a:pPr>
              <a:buFont typeface="Wingdings" pitchFamily="2" charset="2"/>
              <a:buNone/>
            </a:pPr>
            <a:r>
              <a:rPr lang="en-US" altLang="zh-CN" sz="2000"/>
              <a:t>       </a:t>
            </a:r>
            <a:r>
              <a:rPr lang="zh-CN" altLang="en-US" sz="2000"/>
              <a:t>成员身份查询</a:t>
            </a:r>
            <a:r>
              <a:rPr lang="en-US" altLang="zh-CN" sz="2000"/>
              <a:t>(Membership query)</a:t>
            </a:r>
          </a:p>
          <a:p>
            <a:pPr>
              <a:buFont typeface="Wingdings" pitchFamily="2" charset="2"/>
              <a:buNone/>
            </a:pPr>
            <a:r>
              <a:rPr lang="en-US" altLang="zh-CN" sz="2000"/>
              <a:t>       </a:t>
            </a:r>
            <a:r>
              <a:rPr lang="zh-CN" altLang="en-US" sz="2000"/>
              <a:t>成员身份报告</a:t>
            </a:r>
            <a:r>
              <a:rPr lang="en-US" altLang="zh-CN" sz="2000"/>
              <a:t>(Membership report)</a:t>
            </a:r>
          </a:p>
          <a:p>
            <a:r>
              <a:rPr lang="en-US" altLang="zh-CN" sz="2000"/>
              <a:t>IGMPv2</a:t>
            </a:r>
          </a:p>
          <a:p>
            <a:pPr>
              <a:buFont typeface="Wingdings" pitchFamily="2" charset="2"/>
              <a:buNone/>
            </a:pPr>
            <a:r>
              <a:rPr lang="en-US" altLang="zh-CN" sz="2000"/>
              <a:t>       </a:t>
            </a:r>
            <a:r>
              <a:rPr lang="zh-CN" altLang="en-US" sz="2000"/>
              <a:t>成员身份查询</a:t>
            </a:r>
            <a:r>
              <a:rPr lang="en-US" altLang="zh-CN" sz="2000"/>
              <a:t>(Membership query)(</a:t>
            </a:r>
            <a:r>
              <a:rPr lang="zh-CN" altLang="en-US" sz="2000">
                <a:solidFill>
                  <a:schemeClr val="accent2"/>
                </a:solidFill>
              </a:rPr>
              <a:t>通用查询、特定组查询</a:t>
            </a:r>
            <a:r>
              <a:rPr lang="en-US" altLang="zh-CN" sz="2000"/>
              <a:t>)</a:t>
            </a:r>
          </a:p>
          <a:p>
            <a:pPr>
              <a:buFont typeface="Wingdings" pitchFamily="2" charset="2"/>
              <a:buNone/>
            </a:pPr>
            <a:r>
              <a:rPr lang="en-US" altLang="zh-CN" sz="2000"/>
              <a:t>       </a:t>
            </a:r>
            <a:r>
              <a:rPr lang="zh-CN" altLang="en-US" sz="2000"/>
              <a:t>版本</a:t>
            </a:r>
            <a:r>
              <a:rPr lang="en-US" altLang="zh-CN" sz="2000"/>
              <a:t>1</a:t>
            </a:r>
            <a:r>
              <a:rPr lang="zh-CN" altLang="en-US" sz="2000"/>
              <a:t>的成员身份报告</a:t>
            </a:r>
            <a:r>
              <a:rPr lang="en-US" altLang="zh-CN" sz="2000"/>
              <a:t>(Version 1 membership report)</a:t>
            </a:r>
          </a:p>
          <a:p>
            <a:pPr>
              <a:buFont typeface="Wingdings" pitchFamily="2" charset="2"/>
              <a:buNone/>
            </a:pPr>
            <a:r>
              <a:rPr lang="en-US" altLang="zh-CN" sz="2000"/>
              <a:t>       </a:t>
            </a:r>
            <a:r>
              <a:rPr lang="zh-CN" altLang="en-US" sz="2000"/>
              <a:t>版本</a:t>
            </a:r>
            <a:r>
              <a:rPr lang="en-US" altLang="zh-CN" sz="2000"/>
              <a:t>2</a:t>
            </a:r>
            <a:r>
              <a:rPr lang="zh-CN" altLang="en-US" sz="2000"/>
              <a:t>的成员身份报告</a:t>
            </a:r>
            <a:r>
              <a:rPr lang="en-US" altLang="zh-CN" sz="2000"/>
              <a:t>(Version 2 membership report)</a:t>
            </a:r>
          </a:p>
          <a:p>
            <a:pPr>
              <a:buFont typeface="Wingdings" pitchFamily="2" charset="2"/>
              <a:buNone/>
            </a:pPr>
            <a:r>
              <a:rPr lang="en-US" altLang="zh-CN" sz="2000"/>
              <a:t>       </a:t>
            </a:r>
            <a:r>
              <a:rPr lang="zh-CN" altLang="en-US" sz="2000"/>
              <a:t>离开组</a:t>
            </a:r>
            <a:r>
              <a:rPr lang="en-US" altLang="zh-CN" sz="2000"/>
              <a:t>(Leave Group)</a:t>
            </a:r>
          </a:p>
          <a:p>
            <a:r>
              <a:rPr lang="en-US" altLang="zh-CN" sz="2000"/>
              <a:t>IGMPv3</a:t>
            </a:r>
          </a:p>
          <a:p>
            <a:pPr>
              <a:buFont typeface="Wingdings" pitchFamily="2" charset="2"/>
              <a:buNone/>
            </a:pPr>
            <a:r>
              <a:rPr lang="en-US" altLang="zh-CN" sz="2000"/>
              <a:t>       </a:t>
            </a:r>
            <a:r>
              <a:rPr lang="zh-CN" altLang="en-US" sz="2000"/>
              <a:t>版本</a:t>
            </a:r>
            <a:r>
              <a:rPr lang="en-US" altLang="zh-CN" sz="2000"/>
              <a:t>3</a:t>
            </a:r>
            <a:r>
              <a:rPr lang="zh-CN" altLang="en-US" sz="2000"/>
              <a:t>的成员身份查询</a:t>
            </a:r>
            <a:r>
              <a:rPr lang="en-US" altLang="zh-CN" sz="2000"/>
              <a:t>(Version 3 Membership query)</a:t>
            </a:r>
          </a:p>
          <a:p>
            <a:pPr>
              <a:buFont typeface="Wingdings" pitchFamily="2" charset="2"/>
              <a:buNone/>
            </a:pPr>
            <a:r>
              <a:rPr lang="en-US" altLang="zh-CN" sz="2000"/>
              <a:t>       </a:t>
            </a:r>
            <a:r>
              <a:rPr lang="zh-CN" altLang="en-US" sz="2000"/>
              <a:t>版本</a:t>
            </a:r>
            <a:r>
              <a:rPr lang="en-US" altLang="zh-CN" sz="2000"/>
              <a:t>3</a:t>
            </a:r>
            <a:r>
              <a:rPr lang="zh-CN" altLang="en-US" sz="2000"/>
              <a:t>的成员身份报告</a:t>
            </a:r>
            <a:r>
              <a:rPr lang="en-US" altLang="zh-CN" sz="2000"/>
              <a:t>(Version 3 membership report)</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DEB537F-88A2-45C7-ABE4-0FF5B61BEA84}" type="slidenum">
              <a:rPr lang="de-DE">
                <a:solidFill>
                  <a:srgbClr val="000000"/>
                </a:solidFill>
              </a:rPr>
              <a:pPr/>
              <a:t>31</a:t>
            </a:fld>
            <a:endParaRPr lang="en-GB">
              <a:solidFill>
                <a:srgbClr val="000000"/>
              </a:solidFill>
            </a:endParaRPr>
          </a:p>
        </p:txBody>
      </p:sp>
      <p:sp>
        <p:nvSpPr>
          <p:cNvPr id="370690" name="Rectangle 2"/>
          <p:cNvSpPr>
            <a:spLocks noGrp="1" noChangeArrowheads="1"/>
          </p:cNvSpPr>
          <p:nvPr>
            <p:ph type="title"/>
          </p:nvPr>
        </p:nvSpPr>
        <p:spPr>
          <a:xfrm>
            <a:off x="622300" y="274638"/>
            <a:ext cx="8064500" cy="714375"/>
          </a:xfrm>
        </p:spPr>
        <p:txBody>
          <a:bodyPr/>
          <a:lstStyle/>
          <a:p>
            <a:r>
              <a:rPr lang="en-US" altLang="zh-CN"/>
              <a:t>IGMPv1</a:t>
            </a:r>
          </a:p>
        </p:txBody>
      </p:sp>
      <p:sp>
        <p:nvSpPr>
          <p:cNvPr id="370691" name="Rectangle 3"/>
          <p:cNvSpPr>
            <a:spLocks noGrp="1" noChangeArrowheads="1"/>
          </p:cNvSpPr>
          <p:nvPr>
            <p:ph type="body" idx="1"/>
          </p:nvPr>
        </p:nvSpPr>
        <p:spPr>
          <a:xfrm>
            <a:off x="1177925" y="4662488"/>
            <a:ext cx="6788150" cy="1358900"/>
          </a:xfrm>
        </p:spPr>
        <p:txBody>
          <a:bodyPr/>
          <a:lstStyle/>
          <a:p>
            <a:pPr>
              <a:lnSpc>
                <a:spcPct val="130000"/>
              </a:lnSpc>
            </a:pPr>
            <a:r>
              <a:rPr lang="zh-CN" altLang="en-US"/>
              <a:t>普 遍 组 查询： 目的地址为</a:t>
            </a:r>
            <a:r>
              <a:rPr lang="en-US" altLang="zh-CN"/>
              <a:t>224.0.0.1</a:t>
            </a:r>
          </a:p>
          <a:p>
            <a:pPr>
              <a:lnSpc>
                <a:spcPct val="130000"/>
              </a:lnSpc>
            </a:pPr>
            <a:r>
              <a:rPr lang="en-US" altLang="zh-CN"/>
              <a:t>                          </a:t>
            </a:r>
            <a:r>
              <a:rPr lang="zh-CN" altLang="en-US"/>
              <a:t>组地址为全“</a:t>
            </a:r>
            <a:r>
              <a:rPr lang="en-US" altLang="zh-CN"/>
              <a:t>0” </a:t>
            </a:r>
          </a:p>
          <a:p>
            <a:pPr>
              <a:lnSpc>
                <a:spcPct val="130000"/>
              </a:lnSpc>
            </a:pPr>
            <a:r>
              <a:rPr lang="zh-CN" altLang="en-US"/>
              <a:t>成员报告消息：目的地址为主机要加入的组播组地址</a:t>
            </a:r>
          </a:p>
          <a:p>
            <a:pPr>
              <a:lnSpc>
                <a:spcPct val="130000"/>
              </a:lnSpc>
            </a:pPr>
            <a:r>
              <a:rPr lang="zh-CN" altLang="en-US"/>
              <a:t>                          组地址为主机要加入的组播组地址。</a:t>
            </a:r>
          </a:p>
        </p:txBody>
      </p:sp>
      <p:pic>
        <p:nvPicPr>
          <p:cNvPr id="370692" name="Picture 4" descr="IGMP messages1"/>
          <p:cNvPicPr>
            <a:picLocks noChangeAspect="1" noChangeArrowheads="1"/>
          </p:cNvPicPr>
          <p:nvPr/>
        </p:nvPicPr>
        <p:blipFill>
          <a:blip r:embed="rId2" cstate="print"/>
          <a:srcRect/>
          <a:stretch>
            <a:fillRect/>
          </a:stretch>
        </p:blipFill>
        <p:spPr bwMode="auto">
          <a:xfrm>
            <a:off x="1177925" y="1417638"/>
            <a:ext cx="6732588" cy="701675"/>
          </a:xfrm>
          <a:prstGeom prst="rect">
            <a:avLst/>
          </a:prstGeom>
          <a:noFill/>
          <a:ln w="9525">
            <a:noFill/>
            <a:miter lim="800000"/>
            <a:headEnd/>
            <a:tailEnd/>
          </a:ln>
        </p:spPr>
      </p:pic>
      <p:graphicFrame>
        <p:nvGraphicFramePr>
          <p:cNvPr id="370710" name="Group 22"/>
          <p:cNvGraphicFramePr>
            <a:graphicFrameLocks noGrp="1"/>
          </p:cNvGraphicFramePr>
          <p:nvPr/>
        </p:nvGraphicFramePr>
        <p:xfrm>
          <a:off x="1187450" y="2384425"/>
          <a:ext cx="6732588" cy="2233613"/>
        </p:xfrm>
        <a:graphic>
          <a:graphicData uri="http://schemas.openxmlformats.org/drawingml/2006/table">
            <a:tbl>
              <a:tblPr/>
              <a:tblGrid>
                <a:gridCol w="1949450"/>
                <a:gridCol w="4783138"/>
              </a:tblGrid>
              <a:tr h="427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Book Antiqua" pitchFamily="18" charset="0"/>
                          <a:ea typeface="宋体" pitchFamily="2" charset="-122"/>
                        </a:rPr>
                        <a:t>字段</a:t>
                      </a:r>
                      <a:endParaRPr kumimoji="0" lang="zh-CN" altLang="en-US" sz="1600" b="0" i="0" u="none" strike="noStrike" cap="none" normalizeH="0" baseline="0" smtClean="0">
                        <a:ln>
                          <a:noFill/>
                        </a:ln>
                        <a:solidFill>
                          <a:srgbClr val="000000"/>
                        </a:solidFill>
                        <a:effectLst/>
                        <a:latin typeface="Arial" pitchFamily="34" charset="0"/>
                        <a:ea typeface="ＭＳ Ｐゴシック" pitchFamily="34" charset="-128"/>
                        <a:cs typeface="Book Antiqua" pitchFamily="18"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Book Antiqua" pitchFamily="18" charset="0"/>
                          <a:ea typeface="宋体" pitchFamily="2" charset="-122"/>
                        </a:rPr>
                        <a:t>说明</a:t>
                      </a:r>
                      <a:endParaRPr kumimoji="0" lang="zh-CN" altLang="en-US" sz="1600" b="0" i="0" u="none" strike="noStrike" cap="none" normalizeH="0" baseline="0" smtClean="0">
                        <a:ln>
                          <a:noFill/>
                        </a:ln>
                        <a:solidFill>
                          <a:srgbClr val="000000"/>
                        </a:solidFill>
                        <a:effectLst/>
                        <a:latin typeface="Arial" pitchFamily="34" charset="0"/>
                        <a:ea typeface="ＭＳ Ｐゴシック" pitchFamily="34" charset="-128"/>
                        <a:cs typeface="Book Antiqua" pitchFamily="18"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425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Version</a:t>
                      </a:r>
                      <a:endParaRPr kumimoji="0" lang="en-US" altLang="zh-CN" sz="1600" b="0" i="0" u="none" strike="noStrike" cap="none" normalizeH="0" baseline="0" smtClean="0">
                        <a:ln>
                          <a:noFill/>
                        </a:ln>
                        <a:solidFill>
                          <a:srgbClr val="000000"/>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IGMP</a:t>
                      </a: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版本，值为</a:t>
                      </a: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1</a:t>
                      </a: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a:t>
                      </a:r>
                      <a:endParaRPr kumimoji="0" lang="zh-CN" altLang="en-US" sz="1600" b="0" i="0" u="none" strike="noStrike" cap="none" normalizeH="0" baseline="0" smtClean="0">
                        <a:ln>
                          <a:noFill/>
                        </a:ln>
                        <a:solidFill>
                          <a:srgbClr val="000000"/>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55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Type</a:t>
                      </a:r>
                      <a:endParaRPr kumimoji="0" lang="en-US" altLang="zh-CN" sz="1600" b="0" i="0" u="none" strike="noStrike" cap="none" normalizeH="0" baseline="0" smtClean="0">
                        <a:ln>
                          <a:noFill/>
                        </a:ln>
                        <a:solidFill>
                          <a:srgbClr val="000000"/>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报文类型。</a:t>
                      </a:r>
                      <a:endPar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1</a:t>
                      </a: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：普遍组查询消息。</a:t>
                      </a:r>
                      <a:endParaRPr kumimoji="0" lang="zh-CN" altLang="en-US" sz="1600" b="0" i="0" u="none" strike="noStrike" cap="none" normalizeH="0" baseline="0" smtClean="0">
                        <a:ln>
                          <a:noFill/>
                        </a:ln>
                        <a:solidFill>
                          <a:srgbClr val="000000"/>
                        </a:solidFill>
                        <a:effectLst/>
                        <a:latin typeface="Times New Roman" pitchFamily="18" charset="0"/>
                        <a:ea typeface="ＭＳ Ｐゴシック" pitchFamily="34"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rPr>
                        <a:t>2</a:t>
                      </a: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rPr>
                        <a:t>：成员报告消息。</a:t>
                      </a:r>
                      <a:endParaRPr kumimoji="0" lang="zh-CN" altLang="en-US" sz="1600" b="0" i="0" u="none" strike="noStrike" cap="none" normalizeH="0" baseline="0" smtClean="0">
                        <a:ln>
                          <a:noFill/>
                        </a:ln>
                        <a:solidFill>
                          <a:srgbClr val="000000"/>
                        </a:solidFill>
                        <a:effectLst/>
                        <a:latin typeface="Arial" pitchFamily="34" charset="0"/>
                        <a:ea typeface="ＭＳ Ｐゴシック" pitchFamily="34" charset="-128"/>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54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Group Address</a:t>
                      </a:r>
                      <a:endParaRPr kumimoji="0" lang="en-US" altLang="zh-CN" sz="1600" b="0" i="0" u="none" strike="noStrike" cap="none" normalizeH="0" baseline="0" smtClean="0">
                        <a:ln>
                          <a:noFill/>
                        </a:ln>
                        <a:solidFill>
                          <a:srgbClr val="000000"/>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Times New Roman" pitchFamily="18" charset="0"/>
                          <a:ea typeface="宋体" pitchFamily="2" charset="-122"/>
                          <a:cs typeface="Arial" pitchFamily="34" charset="0"/>
                        </a:rPr>
                        <a:t>组地址。</a:t>
                      </a:r>
                      <a:endParaRPr kumimoji="0" lang="zh-CN" altLang="en-US" sz="1600" b="0" i="0" u="none" strike="noStrike" cap="none" normalizeH="0" baseline="0" smtClean="0">
                        <a:ln>
                          <a:noFill/>
                        </a:ln>
                        <a:solidFill>
                          <a:srgbClr val="000000"/>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7D67F9B2-A1EB-48C2-B3B8-A0719941619B}" type="slidenum">
              <a:rPr lang="de-DE">
                <a:solidFill>
                  <a:srgbClr val="000000"/>
                </a:solidFill>
              </a:rPr>
              <a:pPr/>
              <a:t>32</a:t>
            </a:fld>
            <a:endParaRPr lang="en-GB">
              <a:solidFill>
                <a:srgbClr val="000000"/>
              </a:solidFill>
            </a:endParaRPr>
          </a:p>
        </p:txBody>
      </p:sp>
      <p:sp>
        <p:nvSpPr>
          <p:cNvPr id="237570" name="Rectangle 2"/>
          <p:cNvSpPr>
            <a:spLocks noGrp="1" noChangeArrowheads="1"/>
          </p:cNvSpPr>
          <p:nvPr>
            <p:ph type="title"/>
          </p:nvPr>
        </p:nvSpPr>
        <p:spPr/>
        <p:txBody>
          <a:bodyPr/>
          <a:lstStyle/>
          <a:p>
            <a:r>
              <a:rPr lang="en-US" altLang="zh-CN"/>
              <a:t>IGMP</a:t>
            </a:r>
            <a:r>
              <a:rPr lang="zh-CN" altLang="en-US"/>
              <a:t>加入</a:t>
            </a:r>
          </a:p>
        </p:txBody>
      </p:sp>
      <p:sp>
        <p:nvSpPr>
          <p:cNvPr id="237572" name="Line 4"/>
          <p:cNvSpPr>
            <a:spLocks noChangeShapeType="1"/>
          </p:cNvSpPr>
          <p:nvPr/>
        </p:nvSpPr>
        <p:spPr bwMode="auto">
          <a:xfrm>
            <a:off x="7356475" y="2382838"/>
            <a:ext cx="0" cy="1452562"/>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118"/>
          <p:cNvGrpSpPr>
            <a:grpSpLocks/>
          </p:cNvGrpSpPr>
          <p:nvPr/>
        </p:nvGrpSpPr>
        <p:grpSpPr bwMode="auto">
          <a:xfrm>
            <a:off x="5867400" y="2659063"/>
            <a:ext cx="1655763" cy="1243012"/>
            <a:chOff x="3696" y="1675"/>
            <a:chExt cx="1043" cy="783"/>
          </a:xfrm>
        </p:grpSpPr>
        <p:sp>
          <p:nvSpPr>
            <p:cNvPr id="237601" name="Rectangle 33"/>
            <p:cNvSpPr>
              <a:spLocks noChangeArrowheads="1"/>
            </p:cNvSpPr>
            <p:nvPr/>
          </p:nvSpPr>
          <p:spPr bwMode="auto">
            <a:xfrm>
              <a:off x="3696" y="1675"/>
              <a:ext cx="1043" cy="258"/>
            </a:xfrm>
            <a:prstGeom prst="rect">
              <a:avLst/>
            </a:prstGeom>
            <a:noFill/>
            <a:ln w="9525">
              <a:noFill/>
              <a:miter lim="800000"/>
              <a:headEnd/>
              <a:tailEnd/>
            </a:ln>
            <a:effectLst/>
          </p:spPr>
          <p:txBody>
            <a:bodyPr lIns="102395" tIns="52202" rIns="102395" bIns="52202">
              <a:spAutoFit/>
            </a:bodyPr>
            <a:lstStyle/>
            <a:p>
              <a:pPr algn="ctr" defTabSz="904875" eaLnBrk="0" fontAlgn="base" hangingPunct="0"/>
              <a:r>
                <a:rPr lang="en-US" altLang="zh-CN" sz="2000" b="1">
                  <a:solidFill>
                    <a:srgbClr val="000000"/>
                  </a:solidFill>
                  <a:latin typeface="Arial" pitchFamily="34" charset="0"/>
                  <a:ea typeface="宋体" pitchFamily="2" charset="-122"/>
                </a:rPr>
                <a:t>224.1.1.1</a:t>
              </a:r>
            </a:p>
          </p:txBody>
        </p:sp>
        <p:sp>
          <p:nvSpPr>
            <p:cNvPr id="237602" name="AutoShape 34"/>
            <p:cNvSpPr>
              <a:spLocks noChangeArrowheads="1"/>
            </p:cNvSpPr>
            <p:nvPr/>
          </p:nvSpPr>
          <p:spPr bwMode="auto">
            <a:xfrm>
              <a:off x="4033" y="1936"/>
              <a:ext cx="271" cy="183"/>
            </a:xfrm>
            <a:prstGeom prst="downArrow">
              <a:avLst>
                <a:gd name="adj1" fmla="val 50000"/>
                <a:gd name="adj2" fmla="val 5000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03" name="Rectangle 35"/>
            <p:cNvSpPr>
              <a:spLocks noChangeArrowheads="1"/>
            </p:cNvSpPr>
            <p:nvPr/>
          </p:nvSpPr>
          <p:spPr bwMode="auto">
            <a:xfrm>
              <a:off x="3939" y="2084"/>
              <a:ext cx="532" cy="374"/>
            </a:xfrm>
            <a:prstGeom prst="rect">
              <a:avLst/>
            </a:prstGeom>
            <a:noFill/>
            <a:ln w="9525">
              <a:noFill/>
              <a:miter lim="800000"/>
              <a:headEnd/>
              <a:tailEnd/>
            </a:ln>
            <a:effectLst/>
          </p:spPr>
          <p:txBody>
            <a:bodyPr lIns="102395" tIns="52202" rIns="102395" bIns="52202">
              <a:spAutoFit/>
            </a:bodyPr>
            <a:lstStyle/>
            <a:p>
              <a:pPr algn="ctr" defTabSz="904875" eaLnBrk="0" fontAlgn="base" hangingPunct="0"/>
              <a:r>
                <a:rPr lang="en-US" altLang="zh-CN" sz="1600" b="1">
                  <a:solidFill>
                    <a:srgbClr val="000000"/>
                  </a:solidFill>
                  <a:latin typeface="Arial" pitchFamily="34" charset="0"/>
                  <a:ea typeface="宋体" pitchFamily="2" charset="-122"/>
                </a:rPr>
                <a:t>IGMP</a:t>
              </a:r>
              <a:r>
                <a:rPr lang="zh-CN" altLang="en-US" sz="1600" b="1">
                  <a:solidFill>
                    <a:srgbClr val="000000"/>
                  </a:solidFill>
                  <a:latin typeface="Arial" pitchFamily="34" charset="0"/>
                  <a:ea typeface="宋体" pitchFamily="2" charset="-122"/>
                </a:rPr>
                <a:t>报告</a:t>
              </a:r>
            </a:p>
          </p:txBody>
        </p:sp>
      </p:grpSp>
      <p:sp>
        <p:nvSpPr>
          <p:cNvPr id="237604" name="Line 36"/>
          <p:cNvSpPr>
            <a:spLocks noChangeShapeType="1"/>
          </p:cNvSpPr>
          <p:nvPr/>
        </p:nvSpPr>
        <p:spPr bwMode="auto">
          <a:xfrm>
            <a:off x="1960563" y="2362200"/>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7605" name="Line 37"/>
          <p:cNvSpPr>
            <a:spLocks noChangeShapeType="1"/>
          </p:cNvSpPr>
          <p:nvPr/>
        </p:nvSpPr>
        <p:spPr bwMode="auto">
          <a:xfrm>
            <a:off x="4500563" y="2366963"/>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7606" name="Line 38"/>
          <p:cNvSpPr>
            <a:spLocks noChangeShapeType="1"/>
          </p:cNvSpPr>
          <p:nvPr/>
        </p:nvSpPr>
        <p:spPr bwMode="auto">
          <a:xfrm>
            <a:off x="695325" y="3857625"/>
            <a:ext cx="7777163" cy="0"/>
          </a:xfrm>
          <a:prstGeom prst="line">
            <a:avLst/>
          </a:prstGeom>
          <a:noFill/>
          <a:ln w="508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7607" name="Line 39"/>
          <p:cNvSpPr>
            <a:spLocks noChangeShapeType="1"/>
          </p:cNvSpPr>
          <p:nvPr/>
        </p:nvSpPr>
        <p:spPr bwMode="auto">
          <a:xfrm>
            <a:off x="4754563" y="3875088"/>
            <a:ext cx="0" cy="8223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7611" name="Rectangle 43"/>
          <p:cNvSpPr>
            <a:spLocks noChangeArrowheads="1"/>
          </p:cNvSpPr>
          <p:nvPr/>
        </p:nvSpPr>
        <p:spPr bwMode="auto">
          <a:xfrm>
            <a:off x="1042988" y="2205038"/>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H1</a:t>
            </a:r>
          </a:p>
        </p:txBody>
      </p:sp>
      <p:sp>
        <p:nvSpPr>
          <p:cNvPr id="237612" name="Rectangle 44"/>
          <p:cNvSpPr>
            <a:spLocks noChangeArrowheads="1"/>
          </p:cNvSpPr>
          <p:nvPr/>
        </p:nvSpPr>
        <p:spPr bwMode="auto">
          <a:xfrm>
            <a:off x="3563938" y="2205038"/>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H2</a:t>
            </a:r>
          </a:p>
        </p:txBody>
      </p:sp>
      <p:sp>
        <p:nvSpPr>
          <p:cNvPr id="237613" name="Rectangle 45"/>
          <p:cNvSpPr>
            <a:spLocks noChangeArrowheads="1"/>
          </p:cNvSpPr>
          <p:nvPr/>
        </p:nvSpPr>
        <p:spPr bwMode="auto">
          <a:xfrm>
            <a:off x="3836988" y="1111250"/>
            <a:ext cx="2090737" cy="387350"/>
          </a:xfrm>
          <a:prstGeom prst="rect">
            <a:avLst/>
          </a:prstGeom>
          <a:noFill/>
          <a:ln w="9525">
            <a:noFill/>
            <a:miter lim="800000"/>
            <a:headEnd type="none" w="sm" len="sm"/>
            <a:tailEnd type="none" w="sm" len="sm"/>
          </a:ln>
          <a:effectLst/>
        </p:spPr>
        <p:txBody>
          <a:bodyPr lIns="82124" tIns="41061" rIns="82124" bIns="41061" anchor="ctr">
            <a:spAutoFit/>
          </a:bodyPr>
          <a:lstStyle/>
          <a:p>
            <a:pPr algn="ctr" defTabSz="1028700" eaLnBrk="0" fontAlgn="base" hangingPunct="0"/>
            <a:r>
              <a:rPr lang="zh-CN" altLang="en-US" sz="2000" b="1">
                <a:solidFill>
                  <a:srgbClr val="000000"/>
                </a:solidFill>
                <a:latin typeface="Arial" pitchFamily="34" charset="0"/>
                <a:ea typeface="宋体" pitchFamily="2" charset="-122"/>
              </a:rPr>
              <a:t>加入一个组</a:t>
            </a:r>
          </a:p>
        </p:txBody>
      </p:sp>
      <p:sp>
        <p:nvSpPr>
          <p:cNvPr id="237614" name="Text Box 46"/>
          <p:cNvSpPr txBox="1">
            <a:spLocks noChangeArrowheads="1"/>
          </p:cNvSpPr>
          <p:nvPr/>
        </p:nvSpPr>
        <p:spPr bwMode="auto">
          <a:xfrm>
            <a:off x="2430463" y="5588000"/>
            <a:ext cx="5121275" cy="396875"/>
          </a:xfrm>
          <a:prstGeom prst="rect">
            <a:avLst/>
          </a:prstGeom>
          <a:noFill/>
          <a:ln w="9525">
            <a:noFill/>
            <a:miter lim="800000"/>
            <a:headEnd/>
            <a:tailEnd/>
          </a:ln>
          <a:effectLst/>
        </p:spPr>
        <p:txBody>
          <a:bodyPr>
            <a:spAutoFit/>
          </a:bodyPr>
          <a:lstStyle/>
          <a:p>
            <a:pPr fontAlgn="base">
              <a:spcBef>
                <a:spcPct val="50000"/>
              </a:spcBef>
            </a:pPr>
            <a:r>
              <a:rPr kumimoji="1" lang="zh-CN" altLang="en-US" sz="2000" b="1">
                <a:solidFill>
                  <a:srgbClr val="000000"/>
                </a:solidFill>
                <a:latin typeface="Times New Roman" pitchFamily="18" charset="0"/>
                <a:ea typeface="宋体" pitchFamily="2" charset="-122"/>
              </a:rPr>
              <a:t>主机向路由器发送加入组的</a:t>
            </a:r>
            <a:r>
              <a:rPr kumimoji="1" lang="en-US" altLang="zh-CN" sz="2000" b="1">
                <a:solidFill>
                  <a:srgbClr val="000000"/>
                </a:solidFill>
                <a:latin typeface="Times New Roman" pitchFamily="18" charset="0"/>
                <a:ea typeface="宋体" pitchFamily="2" charset="-122"/>
              </a:rPr>
              <a:t>IGMP</a:t>
            </a:r>
            <a:r>
              <a:rPr kumimoji="1" lang="zh-CN" altLang="en-US" sz="2000" b="1">
                <a:solidFill>
                  <a:srgbClr val="000000"/>
                </a:solidFill>
                <a:latin typeface="Times New Roman" pitchFamily="18" charset="0"/>
                <a:ea typeface="宋体" pitchFamily="2" charset="-122"/>
              </a:rPr>
              <a:t>报告报文</a:t>
            </a:r>
          </a:p>
        </p:txBody>
      </p:sp>
      <p:grpSp>
        <p:nvGrpSpPr>
          <p:cNvPr id="3" name="Group 47"/>
          <p:cNvGrpSpPr>
            <a:grpSpLocks/>
          </p:cNvGrpSpPr>
          <p:nvPr/>
        </p:nvGrpSpPr>
        <p:grpSpPr bwMode="auto">
          <a:xfrm>
            <a:off x="4211638" y="4652963"/>
            <a:ext cx="1081087" cy="647700"/>
            <a:chOff x="940" y="956"/>
            <a:chExt cx="464" cy="364"/>
          </a:xfrm>
        </p:grpSpPr>
        <p:sp>
          <p:nvSpPr>
            <p:cNvPr id="237616" name="Freeform 4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17" name="Freeform 4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18" name="Freeform 5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19" name="Freeform 5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0" name="Freeform 5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1" name="Freeform 5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4" name="Group 54"/>
          <p:cNvGrpSpPr>
            <a:grpSpLocks/>
          </p:cNvGrpSpPr>
          <p:nvPr/>
        </p:nvGrpSpPr>
        <p:grpSpPr bwMode="auto">
          <a:xfrm>
            <a:off x="1476375" y="1989138"/>
            <a:ext cx="1062038" cy="1011237"/>
            <a:chOff x="501" y="1223"/>
            <a:chExt cx="669" cy="637"/>
          </a:xfrm>
        </p:grpSpPr>
        <p:sp>
          <p:nvSpPr>
            <p:cNvPr id="237623" name="Freeform 55"/>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4" name="Freeform 56"/>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5" name="Freeform 57"/>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6" name="Freeform 58"/>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7" name="Freeform 59"/>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8" name="Freeform 60"/>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29" name="Freeform 61"/>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0" name="Freeform 62"/>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1" name="Freeform 63"/>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2" name="Freeform 64"/>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3" name="Freeform 65"/>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4" name="Freeform 66"/>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5" name="Freeform 67"/>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6" name="Freeform 68"/>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7" name="Freeform 69"/>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8" name="Freeform 70"/>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39" name="Freeform 71"/>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0" name="Freeform 72"/>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1" name="Freeform 73"/>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5" name="Group 74"/>
          <p:cNvGrpSpPr>
            <a:grpSpLocks/>
          </p:cNvGrpSpPr>
          <p:nvPr/>
        </p:nvGrpSpPr>
        <p:grpSpPr bwMode="auto">
          <a:xfrm>
            <a:off x="3995738" y="1916113"/>
            <a:ext cx="1062037" cy="1011237"/>
            <a:chOff x="501" y="1223"/>
            <a:chExt cx="669" cy="637"/>
          </a:xfrm>
        </p:grpSpPr>
        <p:sp>
          <p:nvSpPr>
            <p:cNvPr id="237643" name="Freeform 75"/>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4" name="Freeform 76"/>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5" name="Freeform 77"/>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6" name="Freeform 78"/>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7" name="Freeform 79"/>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8" name="Freeform 80"/>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49" name="Freeform 81"/>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0" name="Freeform 82"/>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1" name="Freeform 83"/>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2" name="Freeform 84"/>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3" name="Freeform 85"/>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4" name="Freeform 86"/>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5" name="Freeform 87"/>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6" name="Freeform 88"/>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7" name="Freeform 89"/>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8" name="Freeform 90"/>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59" name="Freeform 91"/>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0" name="Freeform 92"/>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1" name="Freeform 93"/>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115"/>
          <p:cNvGrpSpPr>
            <a:grpSpLocks/>
          </p:cNvGrpSpPr>
          <p:nvPr/>
        </p:nvGrpSpPr>
        <p:grpSpPr bwMode="auto">
          <a:xfrm>
            <a:off x="6384925" y="2176463"/>
            <a:ext cx="635000" cy="460375"/>
            <a:chOff x="3898" y="801"/>
            <a:chExt cx="355" cy="258"/>
          </a:xfrm>
        </p:grpSpPr>
        <p:sp>
          <p:nvSpPr>
            <p:cNvPr id="237684" name="Rectangle 11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85" name="Rectangle 117"/>
            <p:cNvSpPr>
              <a:spLocks noChangeArrowheads="1"/>
            </p:cNvSpPr>
            <p:nvPr/>
          </p:nvSpPr>
          <p:spPr bwMode="auto">
            <a:xfrm>
              <a:off x="3945" y="835"/>
              <a:ext cx="283" cy="22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H3</a:t>
              </a:r>
            </a:p>
          </p:txBody>
        </p:sp>
      </p:grpSp>
      <p:grpSp>
        <p:nvGrpSpPr>
          <p:cNvPr id="7" name="Group 94"/>
          <p:cNvGrpSpPr>
            <a:grpSpLocks/>
          </p:cNvGrpSpPr>
          <p:nvPr/>
        </p:nvGrpSpPr>
        <p:grpSpPr bwMode="auto">
          <a:xfrm>
            <a:off x="6877050" y="1844675"/>
            <a:ext cx="1062038" cy="1011238"/>
            <a:chOff x="501" y="1223"/>
            <a:chExt cx="669" cy="637"/>
          </a:xfrm>
        </p:grpSpPr>
        <p:sp>
          <p:nvSpPr>
            <p:cNvPr id="237663" name="Freeform 95"/>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4" name="Freeform 96"/>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5" name="Freeform 97"/>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6" name="Freeform 98"/>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7" name="Freeform 99"/>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8" name="Freeform 100"/>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69" name="Freeform 101"/>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0" name="Freeform 102"/>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1" name="Freeform 103"/>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2" name="Freeform 104"/>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3" name="Freeform 105"/>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4" name="Freeform 106"/>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5" name="Freeform 107"/>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6" name="Freeform 108"/>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7" name="Freeform 109"/>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8" name="Freeform 110"/>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79" name="Freeform 111"/>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80" name="Freeform 112"/>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7681" name="Freeform 113"/>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aphicFrame>
        <p:nvGraphicFramePr>
          <p:cNvPr id="237719" name="Group 151"/>
          <p:cNvGraphicFramePr>
            <a:graphicFrameLocks noGrp="1"/>
          </p:cNvGraphicFramePr>
          <p:nvPr/>
        </p:nvGraphicFramePr>
        <p:xfrm>
          <a:off x="1071563" y="4160838"/>
          <a:ext cx="2609850" cy="1170432"/>
        </p:xfrm>
        <a:graphic>
          <a:graphicData uri="http://schemas.openxmlformats.org/drawingml/2006/table">
            <a:tbl>
              <a:tblPr/>
              <a:tblGrid>
                <a:gridCol w="1639887"/>
                <a:gridCol w="969963"/>
              </a:tblGrid>
              <a:tr h="330200">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Group</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Expiry</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30200">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CC6600"/>
                          </a:solidFill>
                          <a:effectLst/>
                          <a:latin typeface="Arial" pitchFamily="34" charset="0"/>
                          <a:ea typeface="宋体" pitchFamily="2" charset="-122"/>
                        </a:rPr>
                        <a:t>22</a:t>
                      </a:r>
                      <a:r>
                        <a:rPr kumimoji="1" lang="en-US" altLang="zh-CN" sz="1400" b="0" i="0" u="none" strike="noStrike" cap="none" normalizeH="0" baseline="0" smtClean="0">
                          <a:ln>
                            <a:noFill/>
                          </a:ln>
                          <a:solidFill>
                            <a:srgbClr val="CC6600"/>
                          </a:solidFill>
                          <a:effectLst/>
                          <a:latin typeface="Arial" pitchFamily="34" charset="0"/>
                          <a:ea typeface="宋体" pitchFamily="2" charset="-122"/>
                        </a:rPr>
                        <a:t>4</a:t>
                      </a:r>
                      <a:r>
                        <a:rPr kumimoji="1" lang="en-US" sz="1400" b="0" i="0" u="none" strike="noStrike" cap="none" normalizeH="0" baseline="0" smtClean="0">
                          <a:ln>
                            <a:noFill/>
                          </a:ln>
                          <a:solidFill>
                            <a:srgbClr val="CC6600"/>
                          </a:solidFill>
                          <a:effectLst/>
                          <a:latin typeface="Arial" pitchFamily="34" charset="0"/>
                          <a:ea typeface="宋体" pitchFamily="2" charset="-122"/>
                        </a:rPr>
                        <a:t>.1.1.1</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CC6600"/>
                          </a:solidFill>
                          <a:effectLst/>
                          <a:latin typeface="Arial" pitchFamily="34" charset="0"/>
                          <a:ea typeface="宋体" pitchFamily="2" charset="-122"/>
                        </a:rPr>
                        <a:t>~120 sec</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30200">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000000"/>
                          </a:solidFill>
                          <a:effectLst/>
                          <a:latin typeface="Arial" pitchFamily="34" charset="0"/>
                          <a:ea typeface="宋体" pitchFamily="2" charset="-122"/>
                        </a:rPr>
                        <a:t>229.9.9.9</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333399"/>
                          </a:solidFill>
                          <a:effectLst/>
                          <a:latin typeface="Arial" pitchFamily="34" charset="0"/>
                          <a:ea typeface="宋体" pitchFamily="2" charset="-122"/>
                        </a:rPr>
                        <a:t>~120 sec </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7613"/>
                                        </p:tgtEl>
                                        <p:attrNameLst>
                                          <p:attrName>style.visibility</p:attrName>
                                        </p:attrNameLst>
                                      </p:cBhvr>
                                      <p:to>
                                        <p:strVal val="visible"/>
                                      </p:to>
                                    </p:set>
                                    <p:animEffect transition="in" filter="wipe(left)">
                                      <p:cBhvr>
                                        <p:cTn id="7" dur="500"/>
                                        <p:tgtEl>
                                          <p:spTgt spid="237613"/>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par>
                          <p:cTn id="11" fill="hold">
                            <p:stCondLst>
                              <p:cond delay="1000"/>
                            </p:stCondLst>
                            <p:childTnLst>
                              <p:par>
                                <p:cTn id="12" presetID="5"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heckerboard(across)">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37719"/>
                                        </p:tgtEl>
                                        <p:attrNameLst>
                                          <p:attrName>style.visibility</p:attrName>
                                        </p:attrNameLst>
                                      </p:cBhvr>
                                      <p:to>
                                        <p:strVal val="visible"/>
                                      </p:to>
                                    </p:set>
                                    <p:animEffect transition="in" filter="checkerboard(across)">
                                      <p:cBhvr>
                                        <p:cTn id="19" dur="500"/>
                                        <p:tgtEl>
                                          <p:spTgt spid="237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613"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556DC67A-671D-4373-8DAA-DFE75501050B}" type="slidenum">
              <a:rPr lang="de-DE">
                <a:solidFill>
                  <a:srgbClr val="000000"/>
                </a:solidFill>
              </a:rPr>
              <a:pPr/>
              <a:t>33</a:t>
            </a:fld>
            <a:endParaRPr lang="en-GB">
              <a:solidFill>
                <a:srgbClr val="000000"/>
              </a:solidFill>
            </a:endParaRPr>
          </a:p>
        </p:txBody>
      </p:sp>
      <p:sp>
        <p:nvSpPr>
          <p:cNvPr id="238594" name="Rectangle 2"/>
          <p:cNvSpPr>
            <a:spLocks noGrp="1" noChangeArrowheads="1"/>
          </p:cNvSpPr>
          <p:nvPr>
            <p:ph type="title"/>
          </p:nvPr>
        </p:nvSpPr>
        <p:spPr/>
        <p:txBody>
          <a:bodyPr/>
          <a:lstStyle/>
          <a:p>
            <a:r>
              <a:rPr lang="en-US" altLang="zh-CN"/>
              <a:t>IGMP</a:t>
            </a:r>
            <a:r>
              <a:rPr lang="zh-CN" altLang="en-US"/>
              <a:t>报文抑制</a:t>
            </a:r>
          </a:p>
        </p:txBody>
      </p:sp>
      <p:sp>
        <p:nvSpPr>
          <p:cNvPr id="238678" name="AutoShape 86"/>
          <p:cNvSpPr>
            <a:spLocks noChangeArrowheads="1"/>
          </p:cNvSpPr>
          <p:nvPr/>
        </p:nvSpPr>
        <p:spPr bwMode="auto">
          <a:xfrm>
            <a:off x="6638925" y="3825875"/>
            <a:ext cx="420688" cy="258763"/>
          </a:xfrm>
          <a:prstGeom prst="upArrow">
            <a:avLst>
              <a:gd name="adj1" fmla="val 50000"/>
              <a:gd name="adj2" fmla="val 4999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8679" name="Rectangle 87"/>
          <p:cNvSpPr>
            <a:spLocks noChangeArrowheads="1"/>
          </p:cNvSpPr>
          <p:nvPr/>
        </p:nvSpPr>
        <p:spPr bwMode="auto">
          <a:xfrm>
            <a:off x="7215188" y="3889375"/>
            <a:ext cx="1728787" cy="396875"/>
          </a:xfrm>
          <a:prstGeom prst="rect">
            <a:avLst/>
          </a:prstGeom>
          <a:noFill/>
          <a:ln w="9525">
            <a:noFill/>
            <a:miter lim="800000"/>
            <a:headEnd/>
            <a:tailEnd/>
          </a:ln>
          <a:effectLst/>
        </p:spPr>
        <p:txBody>
          <a:bodyPr lIns="91050" tIns="46418" rIns="91050" bIns="46418">
            <a:spAutoFit/>
          </a:bodyPr>
          <a:lstStyle/>
          <a:p>
            <a:pPr defTabSz="904875" eaLnBrk="0" fontAlgn="base" hangingPunct="0"/>
            <a:r>
              <a:rPr lang="zh-CN" altLang="en-US" sz="2000" b="1">
                <a:solidFill>
                  <a:srgbClr val="000000"/>
                </a:solidFill>
                <a:latin typeface="Arial" pitchFamily="34" charset="0"/>
                <a:ea typeface="宋体" pitchFamily="2" charset="-122"/>
              </a:rPr>
              <a:t>通用查询报文</a:t>
            </a:r>
          </a:p>
        </p:txBody>
      </p:sp>
      <p:sp>
        <p:nvSpPr>
          <p:cNvPr id="238680" name="Line 88"/>
          <p:cNvSpPr>
            <a:spLocks noChangeShapeType="1"/>
          </p:cNvSpPr>
          <p:nvPr/>
        </p:nvSpPr>
        <p:spPr bwMode="auto">
          <a:xfrm>
            <a:off x="2176463" y="2206625"/>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8681" name="Line 89"/>
          <p:cNvSpPr>
            <a:spLocks noChangeShapeType="1"/>
          </p:cNvSpPr>
          <p:nvPr/>
        </p:nvSpPr>
        <p:spPr bwMode="auto">
          <a:xfrm>
            <a:off x="7572375" y="2227263"/>
            <a:ext cx="0" cy="1452562"/>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8682" name="Line 90"/>
          <p:cNvSpPr>
            <a:spLocks noChangeShapeType="1"/>
          </p:cNvSpPr>
          <p:nvPr/>
        </p:nvSpPr>
        <p:spPr bwMode="auto">
          <a:xfrm>
            <a:off x="4821238" y="2211388"/>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8683" name="Line 91"/>
          <p:cNvSpPr>
            <a:spLocks noChangeShapeType="1"/>
          </p:cNvSpPr>
          <p:nvPr/>
        </p:nvSpPr>
        <p:spPr bwMode="auto">
          <a:xfrm>
            <a:off x="911225" y="3702050"/>
            <a:ext cx="7777163" cy="0"/>
          </a:xfrm>
          <a:prstGeom prst="line">
            <a:avLst/>
          </a:prstGeom>
          <a:noFill/>
          <a:ln w="508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8684" name="Line 92"/>
          <p:cNvSpPr>
            <a:spLocks noChangeShapeType="1"/>
          </p:cNvSpPr>
          <p:nvPr/>
        </p:nvSpPr>
        <p:spPr bwMode="auto">
          <a:xfrm>
            <a:off x="6170613" y="3719513"/>
            <a:ext cx="0" cy="8239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94"/>
          <p:cNvGrpSpPr>
            <a:grpSpLocks/>
          </p:cNvGrpSpPr>
          <p:nvPr/>
        </p:nvGrpSpPr>
        <p:grpSpPr bwMode="auto">
          <a:xfrm>
            <a:off x="3059113" y="2205038"/>
            <a:ext cx="1263650" cy="1355725"/>
            <a:chOff x="1660" y="895"/>
            <a:chExt cx="603" cy="741"/>
          </a:xfrm>
        </p:grpSpPr>
        <p:sp>
          <p:nvSpPr>
            <p:cNvPr id="238687" name="Rectangle 95"/>
            <p:cNvSpPr>
              <a:spLocks noChangeArrowheads="1"/>
            </p:cNvSpPr>
            <p:nvPr/>
          </p:nvSpPr>
          <p:spPr bwMode="auto">
            <a:xfrm>
              <a:off x="1660" y="895"/>
              <a:ext cx="603" cy="224"/>
            </a:xfrm>
            <a:prstGeom prst="rect">
              <a:avLst/>
            </a:prstGeom>
            <a:noFill/>
            <a:ln w="9525">
              <a:noFill/>
              <a:miter lim="800000"/>
              <a:headEnd/>
              <a:tailEnd/>
            </a:ln>
            <a:effectLst/>
          </p:spPr>
          <p:txBody>
            <a:bodyPr wrap="none" lIns="102395" tIns="52202" rIns="102395" bIns="52202">
              <a:spAutoFit/>
            </a:bodyPr>
            <a:lstStyle/>
            <a:p>
              <a:pPr algn="ctr" defTabSz="904875" eaLnBrk="0" fontAlgn="base" hangingPunct="0"/>
              <a:r>
                <a:rPr lang="en-US" altLang="zh-CN" sz="2000" b="1">
                  <a:solidFill>
                    <a:srgbClr val="000000"/>
                  </a:solidFill>
                  <a:latin typeface="Arial" pitchFamily="34" charset="0"/>
                  <a:ea typeface="宋体" pitchFamily="2" charset="-122"/>
                </a:rPr>
                <a:t>224.1.1.1</a:t>
              </a:r>
            </a:p>
          </p:txBody>
        </p:sp>
        <p:sp>
          <p:nvSpPr>
            <p:cNvPr id="238688" name="AutoShape 96"/>
            <p:cNvSpPr>
              <a:spLocks noChangeArrowheads="1"/>
            </p:cNvSpPr>
            <p:nvPr/>
          </p:nvSpPr>
          <p:spPr bwMode="auto">
            <a:xfrm>
              <a:off x="1836" y="1165"/>
              <a:ext cx="184" cy="190"/>
            </a:xfrm>
            <a:prstGeom prst="downArrow">
              <a:avLst>
                <a:gd name="adj1" fmla="val 50000"/>
                <a:gd name="adj2" fmla="val 5163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8689" name="Rectangle 97"/>
            <p:cNvSpPr>
              <a:spLocks noChangeArrowheads="1"/>
            </p:cNvSpPr>
            <p:nvPr/>
          </p:nvSpPr>
          <p:spPr bwMode="auto">
            <a:xfrm>
              <a:off x="1754" y="1412"/>
              <a:ext cx="402" cy="224"/>
            </a:xfrm>
            <a:prstGeom prst="rect">
              <a:avLst/>
            </a:prstGeom>
            <a:noFill/>
            <a:ln w="9525">
              <a:noFill/>
              <a:miter lim="800000"/>
              <a:headEnd/>
              <a:tailEnd/>
            </a:ln>
            <a:effectLst/>
          </p:spPr>
          <p:txBody>
            <a:bodyPr lIns="102395" tIns="52202" rIns="102395" bIns="52202">
              <a:spAutoFit/>
            </a:bodyPr>
            <a:lstStyle/>
            <a:p>
              <a:pPr algn="ctr" defTabSz="904875" eaLnBrk="0" fontAlgn="base" hangingPunct="0"/>
              <a:r>
                <a:rPr lang="zh-CN" altLang="en-US" sz="2000" b="1">
                  <a:solidFill>
                    <a:srgbClr val="000000"/>
                  </a:solidFill>
                  <a:latin typeface="Arial" pitchFamily="34" charset="0"/>
                  <a:ea typeface="宋体" pitchFamily="2" charset="-122"/>
                </a:rPr>
                <a:t>报告</a:t>
              </a:r>
            </a:p>
          </p:txBody>
        </p:sp>
      </p:grpSp>
      <p:grpSp>
        <p:nvGrpSpPr>
          <p:cNvPr id="3" name="Group 98"/>
          <p:cNvGrpSpPr>
            <a:grpSpLocks/>
          </p:cNvGrpSpPr>
          <p:nvPr/>
        </p:nvGrpSpPr>
        <p:grpSpPr bwMode="auto">
          <a:xfrm>
            <a:off x="395288" y="2205038"/>
            <a:ext cx="6719887" cy="1423987"/>
            <a:chOff x="155" y="895"/>
            <a:chExt cx="3663" cy="774"/>
          </a:xfrm>
        </p:grpSpPr>
        <p:sp>
          <p:nvSpPr>
            <p:cNvPr id="238691" name="AutoShape 99"/>
            <p:cNvSpPr>
              <a:spLocks noChangeArrowheads="1"/>
            </p:cNvSpPr>
            <p:nvPr/>
          </p:nvSpPr>
          <p:spPr bwMode="auto">
            <a:xfrm>
              <a:off x="3316" y="1069"/>
              <a:ext cx="184" cy="190"/>
            </a:xfrm>
            <a:prstGeom prst="downArrow">
              <a:avLst>
                <a:gd name="adj1" fmla="val 50000"/>
                <a:gd name="adj2" fmla="val 5163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63783" tIns="83498" rIns="163783" bIns="8349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8692" name="AutoShape 100"/>
            <p:cNvSpPr>
              <a:spLocks noChangeArrowheads="1"/>
            </p:cNvSpPr>
            <p:nvPr/>
          </p:nvSpPr>
          <p:spPr bwMode="auto">
            <a:xfrm>
              <a:off x="455" y="1069"/>
              <a:ext cx="184" cy="190"/>
            </a:xfrm>
            <a:prstGeom prst="downArrow">
              <a:avLst>
                <a:gd name="adj1" fmla="val 50000"/>
                <a:gd name="adj2" fmla="val 5163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63783" tIns="83498" rIns="163783" bIns="8349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8693" name="Rectangle 101"/>
            <p:cNvSpPr>
              <a:spLocks noChangeArrowheads="1"/>
            </p:cNvSpPr>
            <p:nvPr/>
          </p:nvSpPr>
          <p:spPr bwMode="auto">
            <a:xfrm>
              <a:off x="3063" y="895"/>
              <a:ext cx="755" cy="257"/>
            </a:xfrm>
            <a:prstGeom prst="rect">
              <a:avLst/>
            </a:prstGeom>
            <a:noFill/>
            <a:ln w="9525">
              <a:noFill/>
              <a:miter lim="800000"/>
              <a:headEnd/>
              <a:tailEnd/>
            </a:ln>
            <a:effectLst/>
          </p:spPr>
          <p:txBody>
            <a:bodyPr wrap="none" lIns="163783" tIns="83498" rIns="163783" bIns="83498">
              <a:spAutoFit/>
            </a:bodyPr>
            <a:lstStyle/>
            <a:p>
              <a:pPr algn="ctr" defTabSz="904875" eaLnBrk="0" fontAlgn="base" hangingPunct="0"/>
              <a:r>
                <a:rPr lang="en-US" altLang="zh-CN" sz="2000" b="1">
                  <a:solidFill>
                    <a:srgbClr val="000000"/>
                  </a:solidFill>
                  <a:latin typeface="Arial" pitchFamily="34" charset="0"/>
                  <a:ea typeface="宋体" pitchFamily="2" charset="-122"/>
                </a:rPr>
                <a:t>224.1.1.1</a:t>
              </a:r>
            </a:p>
          </p:txBody>
        </p:sp>
        <p:sp>
          <p:nvSpPr>
            <p:cNvPr id="238694" name="Rectangle 102"/>
            <p:cNvSpPr>
              <a:spLocks noChangeArrowheads="1"/>
            </p:cNvSpPr>
            <p:nvPr/>
          </p:nvSpPr>
          <p:spPr bwMode="auto">
            <a:xfrm>
              <a:off x="3144" y="1412"/>
              <a:ext cx="470" cy="257"/>
            </a:xfrm>
            <a:prstGeom prst="rect">
              <a:avLst/>
            </a:prstGeom>
            <a:noFill/>
            <a:ln w="9525">
              <a:noFill/>
              <a:miter lim="800000"/>
              <a:headEnd/>
              <a:tailEnd/>
            </a:ln>
            <a:effectLst/>
          </p:spPr>
          <p:txBody>
            <a:bodyPr lIns="163783" tIns="83498" rIns="163783" bIns="83498">
              <a:spAutoFit/>
            </a:bodyPr>
            <a:lstStyle/>
            <a:p>
              <a:pPr algn="ctr" defTabSz="904875" eaLnBrk="0" fontAlgn="base" hangingPunct="0"/>
              <a:r>
                <a:rPr lang="zh-CN" altLang="en-US" sz="2000" b="1">
                  <a:solidFill>
                    <a:srgbClr val="000000"/>
                  </a:solidFill>
                  <a:latin typeface="Arial" pitchFamily="34" charset="0"/>
                  <a:ea typeface="宋体" pitchFamily="2" charset="-122"/>
                </a:rPr>
                <a:t>抑制</a:t>
              </a:r>
            </a:p>
          </p:txBody>
        </p:sp>
        <p:sp>
          <p:nvSpPr>
            <p:cNvPr id="238695" name="Rectangle 103"/>
            <p:cNvSpPr>
              <a:spLocks noChangeArrowheads="1"/>
            </p:cNvSpPr>
            <p:nvPr/>
          </p:nvSpPr>
          <p:spPr bwMode="auto">
            <a:xfrm>
              <a:off x="3255" y="1048"/>
              <a:ext cx="382" cy="455"/>
            </a:xfrm>
            <a:prstGeom prst="rect">
              <a:avLst/>
            </a:prstGeom>
            <a:noFill/>
            <a:ln w="9525">
              <a:noFill/>
              <a:miter lim="800000"/>
              <a:headEnd/>
              <a:tailEnd/>
            </a:ln>
            <a:effectLst/>
          </p:spPr>
          <p:txBody>
            <a:bodyPr wrap="none" lIns="163783" tIns="83498" rIns="163783" bIns="83498">
              <a:spAutoFit/>
            </a:bodyPr>
            <a:lstStyle/>
            <a:p>
              <a:pPr defTabSz="904875" eaLnBrk="0" fontAlgn="base" hangingPunct="0"/>
              <a:r>
                <a:rPr lang="en-US" altLang="zh-CN" sz="4400" b="1">
                  <a:solidFill>
                    <a:srgbClr val="808080"/>
                  </a:solidFill>
                  <a:latin typeface="Arial" pitchFamily="34" charset="0"/>
                  <a:ea typeface="宋体" pitchFamily="2" charset="-122"/>
                </a:rPr>
                <a:t>X</a:t>
              </a:r>
            </a:p>
          </p:txBody>
        </p:sp>
        <p:sp>
          <p:nvSpPr>
            <p:cNvPr id="238696" name="Rectangle 104"/>
            <p:cNvSpPr>
              <a:spLocks noChangeArrowheads="1"/>
            </p:cNvSpPr>
            <p:nvPr/>
          </p:nvSpPr>
          <p:spPr bwMode="auto">
            <a:xfrm>
              <a:off x="155" y="895"/>
              <a:ext cx="755" cy="257"/>
            </a:xfrm>
            <a:prstGeom prst="rect">
              <a:avLst/>
            </a:prstGeom>
            <a:noFill/>
            <a:ln w="9525">
              <a:noFill/>
              <a:miter lim="800000"/>
              <a:headEnd/>
              <a:tailEnd/>
            </a:ln>
            <a:effectLst/>
          </p:spPr>
          <p:txBody>
            <a:bodyPr wrap="none" lIns="163783" tIns="83498" rIns="163783" bIns="83498">
              <a:spAutoFit/>
            </a:bodyPr>
            <a:lstStyle/>
            <a:p>
              <a:pPr algn="ctr" defTabSz="904875" eaLnBrk="0" fontAlgn="base" hangingPunct="0"/>
              <a:r>
                <a:rPr lang="en-US" altLang="zh-CN" sz="2000" b="1">
                  <a:solidFill>
                    <a:srgbClr val="000000"/>
                  </a:solidFill>
                  <a:latin typeface="Arial" pitchFamily="34" charset="0"/>
                  <a:ea typeface="宋体" pitchFamily="2" charset="-122"/>
                </a:rPr>
                <a:t>224.1.1.1</a:t>
              </a:r>
            </a:p>
          </p:txBody>
        </p:sp>
        <p:sp>
          <p:nvSpPr>
            <p:cNvPr id="238697" name="Rectangle 105"/>
            <p:cNvSpPr>
              <a:spLocks noChangeArrowheads="1"/>
            </p:cNvSpPr>
            <p:nvPr/>
          </p:nvSpPr>
          <p:spPr bwMode="auto">
            <a:xfrm>
              <a:off x="409" y="1412"/>
              <a:ext cx="457" cy="257"/>
            </a:xfrm>
            <a:prstGeom prst="rect">
              <a:avLst/>
            </a:prstGeom>
            <a:noFill/>
            <a:ln w="9525">
              <a:noFill/>
              <a:miter lim="800000"/>
              <a:headEnd/>
              <a:tailEnd/>
            </a:ln>
            <a:effectLst/>
          </p:spPr>
          <p:txBody>
            <a:bodyPr wrap="none" lIns="163783" tIns="83498" rIns="163783" bIns="83498">
              <a:spAutoFit/>
            </a:bodyPr>
            <a:lstStyle/>
            <a:p>
              <a:pPr algn="ctr" defTabSz="904875" eaLnBrk="0" fontAlgn="base" hangingPunct="0"/>
              <a:r>
                <a:rPr lang="zh-CN" altLang="en-US" sz="2000" b="1">
                  <a:solidFill>
                    <a:srgbClr val="000000"/>
                  </a:solidFill>
                  <a:latin typeface="Arial" pitchFamily="34" charset="0"/>
                  <a:ea typeface="宋体" pitchFamily="2" charset="-122"/>
                </a:rPr>
                <a:t>抑制</a:t>
              </a:r>
              <a:endParaRPr lang="zh-CN" altLang="zh-CN" sz="2000" b="1">
                <a:solidFill>
                  <a:srgbClr val="000000"/>
                </a:solidFill>
                <a:latin typeface="Arial" pitchFamily="34" charset="0"/>
                <a:ea typeface="宋体" pitchFamily="2" charset="-122"/>
              </a:endParaRPr>
            </a:p>
          </p:txBody>
        </p:sp>
        <p:sp>
          <p:nvSpPr>
            <p:cNvPr id="238698" name="Rectangle 106"/>
            <p:cNvSpPr>
              <a:spLocks noChangeArrowheads="1"/>
            </p:cNvSpPr>
            <p:nvPr/>
          </p:nvSpPr>
          <p:spPr bwMode="auto">
            <a:xfrm>
              <a:off x="395" y="1048"/>
              <a:ext cx="382" cy="456"/>
            </a:xfrm>
            <a:prstGeom prst="rect">
              <a:avLst/>
            </a:prstGeom>
            <a:noFill/>
            <a:ln w="9525">
              <a:noFill/>
              <a:miter lim="800000"/>
              <a:headEnd/>
              <a:tailEnd/>
            </a:ln>
            <a:effectLst/>
          </p:spPr>
          <p:txBody>
            <a:bodyPr wrap="none" lIns="163783" tIns="83498" rIns="163783" bIns="83498">
              <a:spAutoFit/>
            </a:bodyPr>
            <a:lstStyle/>
            <a:p>
              <a:pPr defTabSz="904875" eaLnBrk="0" fontAlgn="base" hangingPunct="0"/>
              <a:r>
                <a:rPr lang="en-US" altLang="zh-CN" sz="4400" b="1">
                  <a:solidFill>
                    <a:srgbClr val="808080"/>
                  </a:solidFill>
                  <a:latin typeface="Arial" pitchFamily="34" charset="0"/>
                  <a:ea typeface="宋体" pitchFamily="2" charset="-122"/>
                </a:rPr>
                <a:t>X</a:t>
              </a:r>
            </a:p>
          </p:txBody>
        </p:sp>
      </p:grpSp>
      <p:sp>
        <p:nvSpPr>
          <p:cNvPr id="238768" name="Rectangle 176"/>
          <p:cNvSpPr>
            <a:spLocks noChangeArrowheads="1"/>
          </p:cNvSpPr>
          <p:nvPr/>
        </p:nvSpPr>
        <p:spPr bwMode="auto">
          <a:xfrm>
            <a:off x="4070350" y="1073150"/>
            <a:ext cx="1443038" cy="387350"/>
          </a:xfrm>
          <a:prstGeom prst="rect">
            <a:avLst/>
          </a:prstGeom>
          <a:noFill/>
          <a:ln w="9525">
            <a:noFill/>
            <a:miter lim="800000"/>
            <a:headEnd type="none" w="sm" len="sm"/>
            <a:tailEnd type="none" w="sm" len="sm"/>
          </a:ln>
          <a:effectLst/>
        </p:spPr>
        <p:txBody>
          <a:bodyPr wrap="none" lIns="82124" tIns="41061" rIns="82124" bIns="41061" anchor="ctr">
            <a:spAutoFit/>
          </a:bodyPr>
          <a:lstStyle/>
          <a:p>
            <a:pPr algn="ctr" defTabSz="1028700" eaLnBrk="0" fontAlgn="base" hangingPunct="0"/>
            <a:r>
              <a:rPr lang="zh-CN" altLang="en-US" sz="2000" b="1">
                <a:solidFill>
                  <a:srgbClr val="000000"/>
                </a:solidFill>
                <a:latin typeface="Arial" pitchFamily="34" charset="0"/>
                <a:ea typeface="宋体" pitchFamily="2" charset="-122"/>
              </a:rPr>
              <a:t>维护这个组</a:t>
            </a:r>
          </a:p>
        </p:txBody>
      </p:sp>
      <p:sp>
        <p:nvSpPr>
          <p:cNvPr id="238771" name="Rectangle 179"/>
          <p:cNvSpPr>
            <a:spLocks noChangeArrowheads="1"/>
          </p:cNvSpPr>
          <p:nvPr/>
        </p:nvSpPr>
        <p:spPr bwMode="auto">
          <a:xfrm>
            <a:off x="1116013" y="5157788"/>
            <a:ext cx="6632575" cy="381000"/>
          </a:xfrm>
          <a:prstGeom prst="rect">
            <a:avLst/>
          </a:prstGeom>
          <a:noFill/>
          <a:ln w="9525">
            <a:noFill/>
            <a:miter lim="800000"/>
            <a:headEnd/>
            <a:tailEnd/>
          </a:ln>
          <a:effectLst/>
        </p:spPr>
        <p:txBody>
          <a:bodyPr wrap="none">
            <a:spAutoFit/>
          </a:bodyPr>
          <a:lstStyle/>
          <a:p>
            <a:pPr eaLnBrk="0" fontAlgn="base" hangingPunct="0">
              <a:lnSpc>
                <a:spcPct val="95000"/>
              </a:lnSpc>
              <a:spcBef>
                <a:spcPct val="30000"/>
              </a:spcBef>
              <a:buClr>
                <a:srgbClr val="B2B2B2"/>
              </a:buClr>
              <a:buSzPct val="100000"/>
              <a:buFont typeface="Arial" pitchFamily="34" charset="0"/>
              <a:buChar char="•"/>
            </a:pPr>
            <a:r>
              <a:rPr lang="en-US" altLang="zh-CN" sz="2000" b="1">
                <a:solidFill>
                  <a:srgbClr val="000000"/>
                </a:solidFill>
                <a:latin typeface="Times New Roman" pitchFamily="18" charset="0"/>
                <a:ea typeface="宋体" pitchFamily="2" charset="-122"/>
              </a:rPr>
              <a:t>  </a:t>
            </a:r>
            <a:r>
              <a:rPr lang="zh-CN" altLang="en-US" sz="2000" b="1">
                <a:solidFill>
                  <a:srgbClr val="000000"/>
                </a:solidFill>
                <a:latin typeface="Times New Roman" pitchFamily="18" charset="0"/>
                <a:ea typeface="宋体" pitchFamily="2" charset="-122"/>
              </a:rPr>
              <a:t>路由器周期性地向所有主机</a:t>
            </a:r>
            <a:r>
              <a:rPr lang="en-US" altLang="zh-CN" sz="2000" b="1">
                <a:solidFill>
                  <a:srgbClr val="000000"/>
                </a:solidFill>
                <a:latin typeface="Times New Roman" pitchFamily="18" charset="0"/>
                <a:ea typeface="宋体" pitchFamily="2" charset="-122"/>
              </a:rPr>
              <a:t>(224.0.0.1)</a:t>
            </a:r>
            <a:r>
              <a:rPr lang="zh-CN" altLang="en-US" sz="2000" b="1">
                <a:solidFill>
                  <a:srgbClr val="000000"/>
                </a:solidFill>
                <a:latin typeface="Times New Roman" pitchFamily="18" charset="0"/>
                <a:ea typeface="宋体" pitchFamily="2" charset="-122"/>
              </a:rPr>
              <a:t>发送通用查询报文</a:t>
            </a:r>
          </a:p>
        </p:txBody>
      </p:sp>
      <p:sp>
        <p:nvSpPr>
          <p:cNvPr id="238772" name="Rectangle 180"/>
          <p:cNvSpPr>
            <a:spLocks noChangeArrowheads="1"/>
          </p:cNvSpPr>
          <p:nvPr/>
        </p:nvSpPr>
        <p:spPr bwMode="auto">
          <a:xfrm>
            <a:off x="1116013" y="5445125"/>
            <a:ext cx="4470400" cy="384175"/>
          </a:xfrm>
          <a:prstGeom prst="rect">
            <a:avLst/>
          </a:prstGeom>
          <a:noFill/>
          <a:ln w="9525">
            <a:noFill/>
            <a:miter lim="800000"/>
            <a:headEnd/>
            <a:tailEnd/>
          </a:ln>
          <a:effectLst/>
        </p:spPr>
        <p:txBody>
          <a:bodyPr lIns="82124" tIns="41061" rIns="82124" bIns="41061" anchor="ctr"/>
          <a:lstStyle/>
          <a:p>
            <a:pPr marL="196850" indent="-196850" defTabSz="814388" eaLnBrk="0" fontAlgn="base" hangingPunct="0">
              <a:lnSpc>
                <a:spcPct val="95000"/>
              </a:lnSpc>
              <a:spcBef>
                <a:spcPct val="50000"/>
              </a:spcBef>
              <a:buClr>
                <a:srgbClr val="B2B2B2"/>
              </a:buClr>
              <a:buFontTx/>
              <a:buChar char="•"/>
            </a:pPr>
            <a:r>
              <a:rPr lang="zh-CN" altLang="en-US" sz="2000" b="1">
                <a:solidFill>
                  <a:srgbClr val="3333CC"/>
                </a:solidFill>
                <a:latin typeface="Arial" pitchFamily="34" charset="0"/>
                <a:ea typeface="宋体" pitchFamily="2" charset="-122"/>
              </a:rPr>
              <a:t>某个主机发送单个组播组的报告报文</a:t>
            </a:r>
          </a:p>
        </p:txBody>
      </p:sp>
      <p:sp>
        <p:nvSpPr>
          <p:cNvPr id="238773" name="Rectangle 181"/>
          <p:cNvSpPr>
            <a:spLocks noChangeArrowheads="1"/>
          </p:cNvSpPr>
          <p:nvPr/>
        </p:nvSpPr>
        <p:spPr bwMode="auto">
          <a:xfrm>
            <a:off x="1116013" y="5805488"/>
            <a:ext cx="7556500" cy="381000"/>
          </a:xfrm>
          <a:prstGeom prst="rect">
            <a:avLst/>
          </a:prstGeom>
          <a:noFill/>
          <a:ln w="9525">
            <a:noFill/>
            <a:miter lim="800000"/>
            <a:headEnd/>
            <a:tailEnd/>
          </a:ln>
          <a:effectLst/>
        </p:spPr>
        <p:txBody>
          <a:bodyPr wrap="none">
            <a:spAutoFit/>
          </a:bodyPr>
          <a:lstStyle/>
          <a:p>
            <a:pPr eaLnBrk="0" fontAlgn="base" hangingPunct="0">
              <a:lnSpc>
                <a:spcPct val="95000"/>
              </a:lnSpc>
              <a:spcBef>
                <a:spcPct val="50000"/>
              </a:spcBef>
              <a:buClr>
                <a:srgbClr val="B2B2B2"/>
              </a:buClr>
              <a:buFontTx/>
              <a:buChar char="•"/>
            </a:pPr>
            <a:r>
              <a:rPr lang="en-US" altLang="zh-CN" sz="2000" b="1">
                <a:solidFill>
                  <a:srgbClr val="000000"/>
                </a:solidFill>
                <a:latin typeface="Times New Roman" pitchFamily="18" charset="0"/>
                <a:ea typeface="宋体" pitchFamily="2" charset="-122"/>
              </a:rPr>
              <a:t>  </a:t>
            </a:r>
            <a:r>
              <a:rPr lang="zh-CN" altLang="en-US" sz="2000" b="1">
                <a:solidFill>
                  <a:srgbClr val="000000"/>
                </a:solidFill>
                <a:latin typeface="Times New Roman" pitchFamily="18" charset="0"/>
                <a:ea typeface="宋体" pitchFamily="2" charset="-122"/>
              </a:rPr>
              <a:t>组的其他成员监听到此报告报文后抑制本机该组报告报文的发送</a:t>
            </a:r>
          </a:p>
        </p:txBody>
      </p:sp>
      <p:grpSp>
        <p:nvGrpSpPr>
          <p:cNvPr id="4" name="Group 182"/>
          <p:cNvGrpSpPr>
            <a:grpSpLocks/>
          </p:cNvGrpSpPr>
          <p:nvPr/>
        </p:nvGrpSpPr>
        <p:grpSpPr bwMode="auto">
          <a:xfrm>
            <a:off x="1692275" y="1844675"/>
            <a:ext cx="1062038" cy="1011238"/>
            <a:chOff x="501" y="1223"/>
            <a:chExt cx="669" cy="637"/>
          </a:xfrm>
        </p:grpSpPr>
        <p:sp>
          <p:nvSpPr>
            <p:cNvPr id="238775" name="Freeform 183"/>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76" name="Freeform 184"/>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77" name="Freeform 185"/>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78" name="Freeform 186"/>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79" name="Freeform 187"/>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0" name="Freeform 188"/>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1" name="Freeform 189"/>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2" name="Freeform 190"/>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3" name="Freeform 191"/>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4" name="Freeform 192"/>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5" name="Freeform 193"/>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6" name="Freeform 194"/>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7" name="Freeform 195"/>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8" name="Freeform 196"/>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89" name="Freeform 197"/>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0" name="Freeform 198"/>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1" name="Freeform 199"/>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2" name="Freeform 200"/>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3" name="Freeform 201"/>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5" name="Group 202"/>
          <p:cNvGrpSpPr>
            <a:grpSpLocks/>
          </p:cNvGrpSpPr>
          <p:nvPr/>
        </p:nvGrpSpPr>
        <p:grpSpPr bwMode="auto">
          <a:xfrm>
            <a:off x="4211638" y="1844675"/>
            <a:ext cx="1062037" cy="1011238"/>
            <a:chOff x="501" y="1223"/>
            <a:chExt cx="669" cy="637"/>
          </a:xfrm>
        </p:grpSpPr>
        <p:sp>
          <p:nvSpPr>
            <p:cNvPr id="238795" name="Freeform 203"/>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6" name="Freeform 204"/>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7" name="Freeform 205"/>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8" name="Freeform 206"/>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799" name="Freeform 207"/>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0" name="Freeform 208"/>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1" name="Freeform 209"/>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2" name="Freeform 210"/>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3" name="Freeform 211"/>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4" name="Freeform 212"/>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5" name="Freeform 213"/>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6" name="Freeform 214"/>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7" name="Freeform 215"/>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8" name="Freeform 216"/>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09" name="Freeform 217"/>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0" name="Freeform 218"/>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1" name="Freeform 219"/>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2" name="Freeform 220"/>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3" name="Freeform 221"/>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222"/>
          <p:cNvGrpSpPr>
            <a:grpSpLocks/>
          </p:cNvGrpSpPr>
          <p:nvPr/>
        </p:nvGrpSpPr>
        <p:grpSpPr bwMode="auto">
          <a:xfrm>
            <a:off x="7092950" y="1916113"/>
            <a:ext cx="1062038" cy="1011237"/>
            <a:chOff x="501" y="1223"/>
            <a:chExt cx="669" cy="637"/>
          </a:xfrm>
        </p:grpSpPr>
        <p:sp>
          <p:nvSpPr>
            <p:cNvPr id="238815" name="Freeform 223"/>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6" name="Freeform 224"/>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7" name="Freeform 225"/>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8" name="Freeform 226"/>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19" name="Freeform 227"/>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0" name="Freeform 228"/>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1" name="Freeform 229"/>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2" name="Freeform 230"/>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3" name="Freeform 231"/>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4" name="Freeform 232"/>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5" name="Freeform 233"/>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6" name="Freeform 234"/>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7" name="Freeform 235"/>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8" name="Freeform 236"/>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29" name="Freeform 237"/>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0" name="Freeform 238"/>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1" name="Freeform 239"/>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2" name="Freeform 240"/>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3" name="Freeform 241"/>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242"/>
          <p:cNvGrpSpPr>
            <a:grpSpLocks/>
          </p:cNvGrpSpPr>
          <p:nvPr/>
        </p:nvGrpSpPr>
        <p:grpSpPr bwMode="auto">
          <a:xfrm>
            <a:off x="5651500" y="4508500"/>
            <a:ext cx="1081088" cy="647700"/>
            <a:chOff x="940" y="956"/>
            <a:chExt cx="464" cy="364"/>
          </a:xfrm>
        </p:grpSpPr>
        <p:sp>
          <p:nvSpPr>
            <p:cNvPr id="238835" name="Freeform 24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6" name="Freeform 24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7" name="Freeform 24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8" name="Freeform 24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39" name="Freeform 24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8840" name="Freeform 24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aphicFrame>
        <p:nvGraphicFramePr>
          <p:cNvPr id="238889" name="Group 297"/>
          <p:cNvGraphicFramePr>
            <a:graphicFrameLocks noGrp="1"/>
          </p:cNvGraphicFramePr>
          <p:nvPr>
            <p:ph idx="1"/>
          </p:nvPr>
        </p:nvGraphicFramePr>
        <p:xfrm>
          <a:off x="2520950" y="3905250"/>
          <a:ext cx="2767013" cy="1170432"/>
        </p:xfrm>
        <a:graphic>
          <a:graphicData uri="http://schemas.openxmlformats.org/drawingml/2006/table">
            <a:tbl>
              <a:tblPr/>
              <a:tblGrid>
                <a:gridCol w="1739900"/>
                <a:gridCol w="1027113"/>
              </a:tblGrid>
              <a:tr h="3444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Group</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Expiry</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6075">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CC6600"/>
                          </a:solidFill>
                          <a:effectLst/>
                          <a:latin typeface="Arial" pitchFamily="34" charset="0"/>
                          <a:ea typeface="宋体" pitchFamily="2" charset="-122"/>
                        </a:rPr>
                        <a:t>22</a:t>
                      </a:r>
                      <a:r>
                        <a:rPr kumimoji="1" lang="en-US" altLang="zh-CN" sz="1400" b="0" i="0" u="none" strike="noStrike" cap="none" normalizeH="0" baseline="0" smtClean="0">
                          <a:ln>
                            <a:noFill/>
                          </a:ln>
                          <a:solidFill>
                            <a:srgbClr val="CC6600"/>
                          </a:solidFill>
                          <a:effectLst/>
                          <a:latin typeface="Arial" pitchFamily="34" charset="0"/>
                          <a:ea typeface="宋体" pitchFamily="2" charset="-122"/>
                        </a:rPr>
                        <a:t>4</a:t>
                      </a:r>
                      <a:r>
                        <a:rPr kumimoji="1" lang="en-US" sz="1400" b="0" i="0" u="none" strike="noStrike" cap="none" normalizeH="0" baseline="0" smtClean="0">
                          <a:ln>
                            <a:noFill/>
                          </a:ln>
                          <a:solidFill>
                            <a:srgbClr val="CC6600"/>
                          </a:solidFill>
                          <a:effectLst/>
                          <a:latin typeface="Arial" pitchFamily="34" charset="0"/>
                          <a:ea typeface="宋体" pitchFamily="2" charset="-122"/>
                        </a:rPr>
                        <a:t>.1.1.1</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CC6600"/>
                          </a:solidFill>
                          <a:effectLst/>
                          <a:latin typeface="Arial" pitchFamily="34" charset="0"/>
                          <a:ea typeface="宋体" pitchFamily="2" charset="-122"/>
                        </a:rPr>
                        <a:t>~</a:t>
                      </a:r>
                      <a:r>
                        <a:rPr kumimoji="1" lang="en-US" altLang="zh-CN" sz="1400" b="1" i="0" u="none" strike="noStrike" cap="none" normalizeH="0" baseline="0" smtClean="0">
                          <a:ln>
                            <a:noFill/>
                          </a:ln>
                          <a:solidFill>
                            <a:srgbClr val="CC6600"/>
                          </a:solidFill>
                          <a:effectLst/>
                          <a:latin typeface="Arial" pitchFamily="34" charset="0"/>
                          <a:ea typeface="宋体" pitchFamily="2" charset="-122"/>
                        </a:rPr>
                        <a:t>6</a:t>
                      </a:r>
                      <a:r>
                        <a:rPr kumimoji="1" lang="en-US" sz="1400" b="1" i="0" u="none" strike="noStrike" cap="none" normalizeH="0" baseline="0" smtClean="0">
                          <a:ln>
                            <a:noFill/>
                          </a:ln>
                          <a:solidFill>
                            <a:srgbClr val="CC6600"/>
                          </a:solidFill>
                          <a:effectLst/>
                          <a:latin typeface="Arial" pitchFamily="34" charset="0"/>
                          <a:ea typeface="宋体" pitchFamily="2" charset="-122"/>
                        </a:rPr>
                        <a:t>0 sec</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7663">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000000"/>
                          </a:solidFill>
                          <a:effectLst/>
                          <a:latin typeface="Arial" pitchFamily="34" charset="0"/>
                          <a:ea typeface="宋体" pitchFamily="2" charset="-122"/>
                        </a:rPr>
                        <a:t>229.9.9.9</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333399"/>
                          </a:solidFill>
                          <a:effectLst/>
                          <a:latin typeface="Arial" pitchFamily="34" charset="0"/>
                          <a:ea typeface="宋体" pitchFamily="2" charset="-122"/>
                        </a:rPr>
                        <a:t>~120 sec </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r>
            </a:tbl>
          </a:graphicData>
        </a:graphic>
      </p:graphicFrame>
      <p:graphicFrame>
        <p:nvGraphicFramePr>
          <p:cNvPr id="238888" name="Group 296"/>
          <p:cNvGraphicFramePr>
            <a:graphicFrameLocks noGrp="1"/>
          </p:cNvGraphicFramePr>
          <p:nvPr/>
        </p:nvGraphicFramePr>
        <p:xfrm>
          <a:off x="2536825" y="3921125"/>
          <a:ext cx="2767013" cy="1170432"/>
        </p:xfrm>
        <a:graphic>
          <a:graphicData uri="http://schemas.openxmlformats.org/drawingml/2006/table">
            <a:tbl>
              <a:tblPr/>
              <a:tblGrid>
                <a:gridCol w="1739900"/>
                <a:gridCol w="1027113"/>
              </a:tblGrid>
              <a:tr h="3444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Group</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Expiry</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33375">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CC6600"/>
                          </a:solidFill>
                          <a:effectLst/>
                          <a:latin typeface="Arial" pitchFamily="34" charset="0"/>
                          <a:ea typeface="宋体" pitchFamily="2" charset="-122"/>
                        </a:rPr>
                        <a:t>22</a:t>
                      </a:r>
                      <a:r>
                        <a:rPr kumimoji="1" lang="en-US" altLang="zh-CN" sz="1400" b="0" i="0" u="none" strike="noStrike" cap="none" normalizeH="0" baseline="0" smtClean="0">
                          <a:ln>
                            <a:noFill/>
                          </a:ln>
                          <a:solidFill>
                            <a:srgbClr val="CC6600"/>
                          </a:solidFill>
                          <a:effectLst/>
                          <a:latin typeface="Arial" pitchFamily="34" charset="0"/>
                          <a:ea typeface="宋体" pitchFamily="2" charset="-122"/>
                        </a:rPr>
                        <a:t>4</a:t>
                      </a:r>
                      <a:r>
                        <a:rPr kumimoji="1" lang="en-US" sz="1400" b="0" i="0" u="none" strike="noStrike" cap="none" normalizeH="0" baseline="0" smtClean="0">
                          <a:ln>
                            <a:noFill/>
                          </a:ln>
                          <a:solidFill>
                            <a:srgbClr val="CC6600"/>
                          </a:solidFill>
                          <a:effectLst/>
                          <a:latin typeface="Arial" pitchFamily="34" charset="0"/>
                          <a:ea typeface="宋体" pitchFamily="2" charset="-122"/>
                        </a:rPr>
                        <a:t>.1.1.1</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CC6600"/>
                          </a:solidFill>
                          <a:effectLst/>
                          <a:latin typeface="Arial" pitchFamily="34" charset="0"/>
                          <a:ea typeface="宋体" pitchFamily="2" charset="-122"/>
                        </a:rPr>
                        <a:t>~</a:t>
                      </a:r>
                      <a:r>
                        <a:rPr kumimoji="1" lang="en-US" altLang="zh-CN" sz="1400" b="1" i="0" u="none" strike="noStrike" cap="none" normalizeH="0" baseline="0" smtClean="0">
                          <a:ln>
                            <a:noFill/>
                          </a:ln>
                          <a:solidFill>
                            <a:srgbClr val="CC6600"/>
                          </a:solidFill>
                          <a:effectLst/>
                          <a:latin typeface="Arial" pitchFamily="34" charset="0"/>
                          <a:ea typeface="宋体" pitchFamily="2" charset="-122"/>
                        </a:rPr>
                        <a:t>12</a:t>
                      </a:r>
                      <a:r>
                        <a:rPr kumimoji="1" lang="en-US" sz="1400" b="1" i="0" u="none" strike="noStrike" cap="none" normalizeH="0" baseline="0" smtClean="0">
                          <a:ln>
                            <a:noFill/>
                          </a:ln>
                          <a:solidFill>
                            <a:srgbClr val="CC6600"/>
                          </a:solidFill>
                          <a:effectLst/>
                          <a:latin typeface="Arial" pitchFamily="34" charset="0"/>
                          <a:ea typeface="宋体" pitchFamily="2" charset="-122"/>
                        </a:rPr>
                        <a:t>0 sec</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7663">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000000"/>
                          </a:solidFill>
                          <a:effectLst/>
                          <a:latin typeface="Arial" pitchFamily="34" charset="0"/>
                          <a:ea typeface="宋体" pitchFamily="2" charset="-122"/>
                        </a:rPr>
                        <a:t>229.9.9.9</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333399"/>
                          </a:solidFill>
                          <a:effectLst/>
                          <a:latin typeface="Arial" pitchFamily="34" charset="0"/>
                          <a:ea typeface="宋体" pitchFamily="2" charset="-122"/>
                        </a:rPr>
                        <a:t>~120 sec </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hold" nodeType="withEffect">
                                  <p:stCondLst>
                                    <p:cond delay="0"/>
                                  </p:stCondLst>
                                  <p:childTnLst>
                                    <p:animEffect transition="out" filter="checkerboard(across)">
                                      <p:cBhvr>
                                        <p:cTn id="6" dur="500"/>
                                        <p:tgtEl>
                                          <p:spTgt spid="238888"/>
                                        </p:tgtEl>
                                      </p:cBhvr>
                                    </p:animEffect>
                                    <p:set>
                                      <p:cBhvr>
                                        <p:cTn id="7" dur="1" fill="hold">
                                          <p:stCondLst>
                                            <p:cond delay="499"/>
                                          </p:stCondLst>
                                        </p:cTn>
                                        <p:tgtEl>
                                          <p:spTgt spid="238888"/>
                                        </p:tgtEl>
                                        <p:attrNameLst>
                                          <p:attrName>style.visibility</p:attrName>
                                        </p:attrNameLst>
                                      </p:cBhvr>
                                      <p:to>
                                        <p:strVal val="hidden"/>
                                      </p:to>
                                    </p:se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8768"/>
                                        </p:tgtEl>
                                        <p:attrNameLst>
                                          <p:attrName>style.visibility</p:attrName>
                                        </p:attrNameLst>
                                      </p:cBhvr>
                                      <p:to>
                                        <p:strVal val="visible"/>
                                      </p:to>
                                    </p:set>
                                    <p:animEffect transition="in" filter="wipe(left)">
                                      <p:cBhvr>
                                        <p:cTn id="11" dur="500"/>
                                        <p:tgtEl>
                                          <p:spTgt spid="238768"/>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238678"/>
                                        </p:tgtEl>
                                        <p:attrNameLst>
                                          <p:attrName>style.visibility</p:attrName>
                                        </p:attrNameLst>
                                      </p:cBhvr>
                                      <p:to>
                                        <p:strVal val="visible"/>
                                      </p:to>
                                    </p:set>
                                    <p:animEffect transition="in" filter="checkerboard(across)">
                                      <p:cBhvr>
                                        <p:cTn id="16" dur="500"/>
                                        <p:tgtEl>
                                          <p:spTgt spid="238678"/>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238679"/>
                                        </p:tgtEl>
                                        <p:attrNameLst>
                                          <p:attrName>style.visibility</p:attrName>
                                        </p:attrNameLst>
                                      </p:cBhvr>
                                      <p:to>
                                        <p:strVal val="visible"/>
                                      </p:to>
                                    </p:set>
                                    <p:animEffect transition="in" filter="checkerboard(across)">
                                      <p:cBhvr>
                                        <p:cTn id="20" dur="500"/>
                                        <p:tgtEl>
                                          <p:spTgt spid="2386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38772"/>
                                        </p:tgtEl>
                                        <p:attrNameLst>
                                          <p:attrName>style.visibility</p:attrName>
                                        </p:attrNameLst>
                                      </p:cBhvr>
                                      <p:to>
                                        <p:strVal val="visible"/>
                                      </p:to>
                                    </p:set>
                                    <p:animEffect transition="in" filter="wipe(left)">
                                      <p:cBhvr>
                                        <p:cTn id="25" dur="500"/>
                                        <p:tgtEl>
                                          <p:spTgt spid="238772"/>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par>
                          <p:cTn id="30" fill="hold">
                            <p:stCondLst>
                              <p:cond delay="1000"/>
                            </p:stCondLst>
                            <p:childTnLst>
                              <p:par>
                                <p:cTn id="31" presetID="1" presetClass="entr" presetSubtype="0" fill="hold" nodeType="afterEffect">
                                  <p:stCondLst>
                                    <p:cond delay="0"/>
                                  </p:stCondLst>
                                  <p:childTnLst>
                                    <p:set>
                                      <p:cBhvr>
                                        <p:cTn id="32" dur="1" fill="hold">
                                          <p:stCondLst>
                                            <p:cond delay="499"/>
                                          </p:stCondLst>
                                        </p:cTn>
                                        <p:tgtEl>
                                          <p:spTgt spid="3"/>
                                        </p:tgtEl>
                                        <p:attrNameLst>
                                          <p:attrName>style.visibility</p:attrName>
                                        </p:attrNameLst>
                                      </p:cBhvr>
                                      <p:to>
                                        <p:strVal val="visible"/>
                                      </p:to>
                                    </p:set>
                                  </p:childTnLst>
                                </p:cTn>
                              </p:par>
                              <p:par>
                                <p:cTn id="33" presetID="3" presetClass="exit" presetSubtype="10" fill="hold" nodeType="withEffect">
                                  <p:stCondLst>
                                    <p:cond delay="0"/>
                                  </p:stCondLst>
                                  <p:childTnLst>
                                    <p:animEffect transition="out" filter="blinds(horizontal)">
                                      <p:cBhvr>
                                        <p:cTn id="34" dur="500"/>
                                        <p:tgtEl>
                                          <p:spTgt spid="238889"/>
                                        </p:tgtEl>
                                      </p:cBhvr>
                                    </p:animEffect>
                                    <p:set>
                                      <p:cBhvr>
                                        <p:cTn id="35" dur="1" fill="hold">
                                          <p:stCondLst>
                                            <p:cond delay="499"/>
                                          </p:stCondLst>
                                        </p:cTn>
                                        <p:tgtEl>
                                          <p:spTgt spid="238889"/>
                                        </p:tgtEl>
                                        <p:attrNameLst>
                                          <p:attrName>style.visibility</p:attrName>
                                        </p:attrNameLst>
                                      </p:cBhvr>
                                      <p:to>
                                        <p:strVal val="hidden"/>
                                      </p:to>
                                    </p:se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238888"/>
                                        </p:tgtEl>
                                        <p:attrNameLst>
                                          <p:attrName>style.visibility</p:attrName>
                                        </p:attrNameLst>
                                      </p:cBhvr>
                                      <p:to>
                                        <p:strVal val="visible"/>
                                      </p:to>
                                    </p:set>
                                    <p:animEffect transition="in" filter="checkerboard(across)">
                                      <p:cBhvr>
                                        <p:cTn id="39" dur="500"/>
                                        <p:tgtEl>
                                          <p:spTgt spid="2388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78" grpId="0" animBg="1"/>
      <p:bldP spid="238679" grpId="0"/>
      <p:bldP spid="238768" grpId="0" autoUpdateAnimBg="0"/>
      <p:bldP spid="23877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88AA5779-C0B4-4789-A49B-38B275138EDC}" type="slidenum">
              <a:rPr lang="de-DE">
                <a:solidFill>
                  <a:srgbClr val="000000"/>
                </a:solidFill>
              </a:rPr>
              <a:pPr/>
              <a:t>34</a:t>
            </a:fld>
            <a:endParaRPr lang="en-GB">
              <a:solidFill>
                <a:srgbClr val="000000"/>
              </a:solidFill>
            </a:endParaRPr>
          </a:p>
        </p:txBody>
      </p:sp>
      <p:sp>
        <p:nvSpPr>
          <p:cNvPr id="239618" name="Rectangle 2"/>
          <p:cNvSpPr>
            <a:spLocks noGrp="1" noChangeArrowheads="1"/>
          </p:cNvSpPr>
          <p:nvPr>
            <p:ph type="title"/>
          </p:nvPr>
        </p:nvSpPr>
        <p:spPr/>
        <p:txBody>
          <a:bodyPr/>
          <a:lstStyle/>
          <a:p>
            <a:r>
              <a:rPr lang="en-US" altLang="zh-CN"/>
              <a:t>IGMPV1</a:t>
            </a:r>
            <a:r>
              <a:rPr lang="zh-CN" altLang="en-US"/>
              <a:t>不支持离开报告</a:t>
            </a:r>
          </a:p>
        </p:txBody>
      </p:sp>
      <p:sp>
        <p:nvSpPr>
          <p:cNvPr id="239620" name="Line 4"/>
          <p:cNvSpPr>
            <a:spLocks noChangeShapeType="1"/>
          </p:cNvSpPr>
          <p:nvPr/>
        </p:nvSpPr>
        <p:spPr bwMode="auto">
          <a:xfrm>
            <a:off x="1960563" y="1854200"/>
            <a:ext cx="0" cy="1497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621" name="Line 5"/>
          <p:cNvSpPr>
            <a:spLocks noChangeShapeType="1"/>
          </p:cNvSpPr>
          <p:nvPr/>
        </p:nvSpPr>
        <p:spPr bwMode="auto">
          <a:xfrm>
            <a:off x="7356475" y="1876425"/>
            <a:ext cx="0" cy="1452563"/>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622" name="Line 6"/>
          <p:cNvSpPr>
            <a:spLocks noChangeShapeType="1"/>
          </p:cNvSpPr>
          <p:nvPr/>
        </p:nvSpPr>
        <p:spPr bwMode="auto">
          <a:xfrm>
            <a:off x="4605338" y="1860550"/>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623" name="Line 7"/>
          <p:cNvSpPr>
            <a:spLocks noChangeShapeType="1"/>
          </p:cNvSpPr>
          <p:nvPr/>
        </p:nvSpPr>
        <p:spPr bwMode="auto">
          <a:xfrm>
            <a:off x="695325" y="3351213"/>
            <a:ext cx="7777163" cy="0"/>
          </a:xfrm>
          <a:prstGeom prst="line">
            <a:avLst/>
          </a:prstGeom>
          <a:noFill/>
          <a:ln w="508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624" name="Line 8"/>
          <p:cNvSpPr>
            <a:spLocks noChangeShapeType="1"/>
          </p:cNvSpPr>
          <p:nvPr/>
        </p:nvSpPr>
        <p:spPr bwMode="auto">
          <a:xfrm>
            <a:off x="5954713" y="3368675"/>
            <a:ext cx="0" cy="8223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648" name="Rectangle 32"/>
          <p:cNvSpPr>
            <a:spLocks noChangeArrowheads="1"/>
          </p:cNvSpPr>
          <p:nvPr/>
        </p:nvSpPr>
        <p:spPr bwMode="auto">
          <a:xfrm>
            <a:off x="900113" y="1916113"/>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H1</a:t>
            </a:r>
          </a:p>
        </p:txBody>
      </p:sp>
      <p:sp>
        <p:nvSpPr>
          <p:cNvPr id="239649" name="Rectangle 33"/>
          <p:cNvSpPr>
            <a:spLocks noChangeArrowheads="1"/>
          </p:cNvSpPr>
          <p:nvPr/>
        </p:nvSpPr>
        <p:spPr bwMode="auto">
          <a:xfrm>
            <a:off x="7885113" y="1844675"/>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H3</a:t>
            </a:r>
          </a:p>
        </p:txBody>
      </p:sp>
      <p:grpSp>
        <p:nvGrpSpPr>
          <p:cNvPr id="2" name="Group 44"/>
          <p:cNvGrpSpPr>
            <a:grpSpLocks/>
          </p:cNvGrpSpPr>
          <p:nvPr/>
        </p:nvGrpSpPr>
        <p:grpSpPr bwMode="auto">
          <a:xfrm>
            <a:off x="6423025" y="3473450"/>
            <a:ext cx="2325688" cy="1149350"/>
            <a:chOff x="3597" y="1802"/>
            <a:chExt cx="1173" cy="596"/>
          </a:xfrm>
        </p:grpSpPr>
        <p:sp>
          <p:nvSpPr>
            <p:cNvPr id="239661" name="Rectangle 45"/>
            <p:cNvSpPr>
              <a:spLocks noChangeArrowheads="1"/>
            </p:cNvSpPr>
            <p:nvPr/>
          </p:nvSpPr>
          <p:spPr bwMode="auto">
            <a:xfrm>
              <a:off x="3939" y="1827"/>
              <a:ext cx="831" cy="370"/>
            </a:xfrm>
            <a:prstGeom prst="rect">
              <a:avLst/>
            </a:prstGeom>
            <a:noFill/>
            <a:ln w="9525">
              <a:noFill/>
              <a:miter lim="800000"/>
              <a:headEnd/>
              <a:tailEnd/>
            </a:ln>
            <a:effectLst/>
          </p:spPr>
          <p:txBody>
            <a:bodyPr lIns="102395" tIns="52202" rIns="102395" bIns="52202">
              <a:spAutoFit/>
            </a:bodyPr>
            <a:lstStyle/>
            <a:p>
              <a:pPr algn="ctr" defTabSz="904875" eaLnBrk="0" fontAlgn="base" hangingPunct="0"/>
              <a:r>
                <a:rPr lang="zh-CN" altLang="en-US" sz="2000" b="1">
                  <a:solidFill>
                    <a:srgbClr val="000000"/>
                  </a:solidFill>
                  <a:latin typeface="Arial" pitchFamily="34" charset="0"/>
                  <a:ea typeface="宋体" pitchFamily="2" charset="-122"/>
                </a:rPr>
                <a:t>通用组查询</a:t>
              </a:r>
            </a:p>
            <a:p>
              <a:pPr algn="ctr" defTabSz="904875" eaLnBrk="0" fontAlgn="base" hangingPunct="0"/>
              <a:r>
                <a:rPr lang="zh-CN" altLang="zh-CN" sz="2000" b="1">
                  <a:solidFill>
                    <a:srgbClr val="000000"/>
                  </a:solidFill>
                  <a:latin typeface="Arial" pitchFamily="34" charset="0"/>
                  <a:ea typeface="宋体" pitchFamily="2" charset="-122"/>
                </a:rPr>
                <a:t>224.1.1.1</a:t>
              </a:r>
            </a:p>
          </p:txBody>
        </p:sp>
        <p:sp>
          <p:nvSpPr>
            <p:cNvPr id="239662" name="AutoShape 46"/>
            <p:cNvSpPr>
              <a:spLocks noChangeArrowheads="1"/>
            </p:cNvSpPr>
            <p:nvPr/>
          </p:nvSpPr>
          <p:spPr bwMode="auto">
            <a:xfrm>
              <a:off x="3597" y="1802"/>
              <a:ext cx="184" cy="190"/>
            </a:xfrm>
            <a:prstGeom prst="upArrow">
              <a:avLst>
                <a:gd name="adj1" fmla="val 50000"/>
                <a:gd name="adj2" fmla="val 51626"/>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47"/>
            <p:cNvGrpSpPr>
              <a:grpSpLocks/>
            </p:cNvGrpSpPr>
            <p:nvPr/>
          </p:nvGrpSpPr>
          <p:grpSpPr bwMode="auto">
            <a:xfrm>
              <a:off x="3781" y="2185"/>
              <a:ext cx="246" cy="213"/>
              <a:chOff x="3781" y="2185"/>
              <a:chExt cx="246" cy="213"/>
            </a:xfrm>
          </p:grpSpPr>
          <p:sp>
            <p:nvSpPr>
              <p:cNvPr id="239664" name="Rectangle 48"/>
              <p:cNvSpPr>
                <a:spLocks noChangeArrowheads="1"/>
              </p:cNvSpPr>
              <p:nvPr/>
            </p:nvSpPr>
            <p:spPr bwMode="auto">
              <a:xfrm>
                <a:off x="3817" y="2215"/>
                <a:ext cx="175" cy="165"/>
              </a:xfrm>
              <a:prstGeom prst="rect">
                <a:avLst/>
              </a:prstGeom>
              <a:solidFill>
                <a:schemeClr val="accent1"/>
              </a:solidFill>
              <a:ln w="12700">
                <a:solidFill>
                  <a:schemeClr val="tx1"/>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65" name="Rectangle 49"/>
              <p:cNvSpPr>
                <a:spLocks noChangeArrowheads="1"/>
              </p:cNvSpPr>
              <p:nvPr/>
            </p:nvSpPr>
            <p:spPr bwMode="auto">
              <a:xfrm>
                <a:off x="3781" y="2185"/>
                <a:ext cx="246" cy="213"/>
              </a:xfrm>
              <a:prstGeom prst="rect">
                <a:avLst/>
              </a:prstGeom>
              <a:noFill/>
              <a:ln w="9525">
                <a:noFill/>
                <a:miter lim="800000"/>
                <a:headEnd/>
                <a:tailEnd/>
              </a:ln>
              <a:effectLst/>
            </p:spPr>
            <p:txBody>
              <a:bodyPr wrap="none" lIns="102395" tIns="52202" rIns="102395" bIns="52202">
                <a:spAutoFit/>
              </a:bodyPr>
              <a:lstStyle/>
              <a:p>
                <a:pPr algn="ctr" defTabSz="904875" eaLnBrk="0" fontAlgn="base" hangingPunct="0"/>
                <a:r>
                  <a:rPr lang="en-US" altLang="zh-CN" sz="2000" b="1">
                    <a:solidFill>
                      <a:srgbClr val="CCCCFF"/>
                    </a:solidFill>
                    <a:effectLst>
                      <a:outerShdw blurRad="38100" dist="38100" dir="2700000" algn="tl">
                        <a:srgbClr val="C0C0C0"/>
                      </a:outerShdw>
                    </a:effectLst>
                    <a:latin typeface="Arial" pitchFamily="34" charset="0"/>
                    <a:ea typeface="宋体" pitchFamily="2" charset="-122"/>
                  </a:rPr>
                  <a:t>#2</a:t>
                </a:r>
              </a:p>
            </p:txBody>
          </p:sp>
        </p:grpSp>
      </p:grpSp>
      <p:sp>
        <p:nvSpPr>
          <p:cNvPr id="239667" name="Rectangle 51"/>
          <p:cNvSpPr>
            <a:spLocks noChangeArrowheads="1"/>
          </p:cNvSpPr>
          <p:nvPr/>
        </p:nvSpPr>
        <p:spPr bwMode="auto">
          <a:xfrm>
            <a:off x="3492500" y="1916113"/>
            <a:ext cx="506413"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H2</a:t>
            </a:r>
          </a:p>
        </p:txBody>
      </p:sp>
      <p:sp>
        <p:nvSpPr>
          <p:cNvPr id="239668" name="Rectangle 52"/>
          <p:cNvSpPr>
            <a:spLocks noChangeArrowheads="1"/>
          </p:cNvSpPr>
          <p:nvPr/>
        </p:nvSpPr>
        <p:spPr bwMode="auto">
          <a:xfrm>
            <a:off x="3276600" y="1111250"/>
            <a:ext cx="2879725" cy="387350"/>
          </a:xfrm>
          <a:prstGeom prst="rect">
            <a:avLst/>
          </a:prstGeom>
          <a:noFill/>
          <a:ln w="9525">
            <a:noFill/>
            <a:miter lim="800000"/>
            <a:headEnd type="none" w="sm" len="sm"/>
            <a:tailEnd type="none" w="sm" len="sm"/>
          </a:ln>
          <a:effectLst/>
        </p:spPr>
        <p:txBody>
          <a:bodyPr lIns="82124" tIns="41061" rIns="82124" bIns="41061" anchor="ctr">
            <a:spAutoFit/>
          </a:bodyPr>
          <a:lstStyle/>
          <a:p>
            <a:pPr algn="ctr" defTabSz="1028700" eaLnBrk="0" fontAlgn="base" hangingPunct="0"/>
            <a:r>
              <a:rPr lang="zh-CN" altLang="en-US" sz="2000" b="1">
                <a:solidFill>
                  <a:srgbClr val="000000"/>
                </a:solidFill>
                <a:latin typeface="Arial" pitchFamily="34" charset="0"/>
                <a:ea typeface="宋体" pitchFamily="2" charset="-122"/>
              </a:rPr>
              <a:t>离开组播组</a:t>
            </a:r>
            <a:r>
              <a:rPr lang="en-US" altLang="zh-CN" sz="2000" b="1">
                <a:solidFill>
                  <a:srgbClr val="FF0000"/>
                </a:solidFill>
                <a:latin typeface="Arial" pitchFamily="34" charset="0"/>
                <a:ea typeface="宋体" pitchFamily="2" charset="-122"/>
              </a:rPr>
              <a:t>(IGMPv1)</a:t>
            </a:r>
          </a:p>
        </p:txBody>
      </p:sp>
      <p:grpSp>
        <p:nvGrpSpPr>
          <p:cNvPr id="4" name="Group 57"/>
          <p:cNvGrpSpPr>
            <a:grpSpLocks/>
          </p:cNvGrpSpPr>
          <p:nvPr/>
        </p:nvGrpSpPr>
        <p:grpSpPr bwMode="auto">
          <a:xfrm>
            <a:off x="1403350" y="1557338"/>
            <a:ext cx="1062038" cy="1011237"/>
            <a:chOff x="501" y="1223"/>
            <a:chExt cx="669" cy="637"/>
          </a:xfrm>
        </p:grpSpPr>
        <p:sp>
          <p:nvSpPr>
            <p:cNvPr id="239674" name="Freeform 5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75" name="Freeform 5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76" name="Freeform 6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77" name="Freeform 6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78" name="Freeform 6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79" name="Freeform 6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0" name="Freeform 6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1" name="Freeform 6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2" name="Freeform 6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3" name="Freeform 6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4" name="Freeform 6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5" name="Freeform 6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6" name="Freeform 7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7" name="Freeform 7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8" name="Freeform 7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89" name="Freeform 7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0" name="Freeform 7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1" name="Freeform 7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2" name="Freeform 7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5" name="Group 77"/>
          <p:cNvGrpSpPr>
            <a:grpSpLocks/>
          </p:cNvGrpSpPr>
          <p:nvPr/>
        </p:nvGrpSpPr>
        <p:grpSpPr bwMode="auto">
          <a:xfrm>
            <a:off x="3924300" y="1557338"/>
            <a:ext cx="1062038" cy="1011237"/>
            <a:chOff x="501" y="1223"/>
            <a:chExt cx="669" cy="637"/>
          </a:xfrm>
        </p:grpSpPr>
        <p:sp>
          <p:nvSpPr>
            <p:cNvPr id="239694" name="Freeform 7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5" name="Freeform 7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6" name="Freeform 8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7" name="Freeform 8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8" name="Freeform 8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699" name="Freeform 8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0" name="Freeform 8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1" name="Freeform 8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2" name="Freeform 8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3" name="Freeform 8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4" name="Freeform 8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5" name="Freeform 8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6" name="Freeform 9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7" name="Freeform 9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8" name="Freeform 9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09" name="Freeform 9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0" name="Freeform 9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1" name="Freeform 9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2" name="Freeform 9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97"/>
          <p:cNvGrpSpPr>
            <a:grpSpLocks/>
          </p:cNvGrpSpPr>
          <p:nvPr/>
        </p:nvGrpSpPr>
        <p:grpSpPr bwMode="auto">
          <a:xfrm>
            <a:off x="6804025" y="1484313"/>
            <a:ext cx="1062038" cy="1011237"/>
            <a:chOff x="501" y="1223"/>
            <a:chExt cx="669" cy="637"/>
          </a:xfrm>
        </p:grpSpPr>
        <p:sp>
          <p:nvSpPr>
            <p:cNvPr id="239714" name="Freeform 9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5" name="Freeform 9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6" name="Freeform 10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7" name="Freeform 10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8" name="Freeform 10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19" name="Freeform 10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0" name="Freeform 10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1" name="Freeform 10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2" name="Freeform 10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3" name="Freeform 10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4" name="Freeform 10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5" name="Freeform 10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6" name="Freeform 11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7" name="Freeform 11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8" name="Freeform 11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29" name="Freeform 11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0" name="Freeform 11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1" name="Freeform 11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2" name="Freeform 11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117"/>
          <p:cNvGrpSpPr>
            <a:grpSpLocks/>
          </p:cNvGrpSpPr>
          <p:nvPr/>
        </p:nvGrpSpPr>
        <p:grpSpPr bwMode="auto">
          <a:xfrm>
            <a:off x="5435600" y="4005263"/>
            <a:ext cx="1081088" cy="647700"/>
            <a:chOff x="940" y="956"/>
            <a:chExt cx="464" cy="364"/>
          </a:xfrm>
        </p:grpSpPr>
        <p:sp>
          <p:nvSpPr>
            <p:cNvPr id="239734" name="Freeform 11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5" name="Freeform 11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6" name="Freeform 12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7" name="Freeform 12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8" name="Freeform 12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39" name="Freeform 12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124"/>
          <p:cNvGrpSpPr>
            <a:grpSpLocks/>
          </p:cNvGrpSpPr>
          <p:nvPr/>
        </p:nvGrpSpPr>
        <p:grpSpPr bwMode="auto">
          <a:xfrm>
            <a:off x="7885113" y="2133600"/>
            <a:ext cx="463550" cy="396875"/>
            <a:chOff x="2862" y="1417"/>
            <a:chExt cx="259" cy="222"/>
          </a:xfrm>
        </p:grpSpPr>
        <p:sp>
          <p:nvSpPr>
            <p:cNvPr id="239741" name="Rectangle 125"/>
            <p:cNvSpPr>
              <a:spLocks noChangeArrowheads="1"/>
            </p:cNvSpPr>
            <p:nvPr/>
          </p:nvSpPr>
          <p:spPr bwMode="auto">
            <a:xfrm>
              <a:off x="2905" y="1447"/>
              <a:ext cx="175" cy="165"/>
            </a:xfrm>
            <a:prstGeom prst="rect">
              <a:avLst/>
            </a:prstGeom>
            <a:solidFill>
              <a:schemeClr val="accent1"/>
            </a:solidFill>
            <a:ln w="12700">
              <a:solidFill>
                <a:schemeClr val="tx1"/>
              </a:solidFill>
              <a:miter lim="800000"/>
              <a:headEnd/>
              <a:tailEnd/>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39742" name="Rectangle 126"/>
            <p:cNvSpPr>
              <a:spLocks noChangeArrowheads="1"/>
            </p:cNvSpPr>
            <p:nvPr/>
          </p:nvSpPr>
          <p:spPr bwMode="auto">
            <a:xfrm>
              <a:off x="2862" y="1417"/>
              <a:ext cx="259" cy="222"/>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2000" b="1">
                  <a:solidFill>
                    <a:srgbClr val="CCCCFF"/>
                  </a:solidFill>
                  <a:effectLst>
                    <a:outerShdw blurRad="38100" dist="38100" dir="2700000" algn="tl">
                      <a:srgbClr val="C0C0C0"/>
                    </a:outerShdw>
                  </a:effectLst>
                  <a:latin typeface="Arial" pitchFamily="34" charset="0"/>
                  <a:ea typeface="宋体" pitchFamily="2" charset="-122"/>
                </a:rPr>
                <a:t>#1</a:t>
              </a:r>
            </a:p>
          </p:txBody>
        </p:sp>
      </p:grpSp>
      <p:sp>
        <p:nvSpPr>
          <p:cNvPr id="239745" name="Rectangle 129"/>
          <p:cNvSpPr>
            <a:spLocks noChangeArrowheads="1"/>
          </p:cNvSpPr>
          <p:nvPr/>
        </p:nvSpPr>
        <p:spPr bwMode="auto">
          <a:xfrm>
            <a:off x="250825" y="4652963"/>
            <a:ext cx="8401050"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a:solidFill>
                  <a:srgbClr val="000000"/>
                </a:solidFill>
                <a:latin typeface="Arial" pitchFamily="34" charset="0"/>
                <a:ea typeface="宋体" pitchFamily="2" charset="-122"/>
              </a:rPr>
              <a:t>主机“默不作声”地离开某个组（不发报告了）</a:t>
            </a:r>
          </a:p>
        </p:txBody>
      </p:sp>
      <p:sp>
        <p:nvSpPr>
          <p:cNvPr id="239746" name="Rectangle 130"/>
          <p:cNvSpPr>
            <a:spLocks noChangeArrowheads="1"/>
          </p:cNvSpPr>
          <p:nvPr/>
        </p:nvSpPr>
        <p:spPr bwMode="auto">
          <a:xfrm>
            <a:off x="250825" y="5013325"/>
            <a:ext cx="8239125" cy="442913"/>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a:solidFill>
                  <a:srgbClr val="000000"/>
                </a:solidFill>
                <a:latin typeface="Arial" pitchFamily="34" charset="0"/>
                <a:ea typeface="宋体" pitchFamily="2" charset="-122"/>
              </a:rPr>
              <a:t>路由器缺省发送</a:t>
            </a:r>
            <a:r>
              <a:rPr lang="en-US" altLang="zh-CN" sz="2000" b="1" dirty="0">
                <a:solidFill>
                  <a:srgbClr val="000000"/>
                </a:solidFill>
                <a:latin typeface="Arial" pitchFamily="34" charset="0"/>
                <a:ea typeface="宋体" pitchFamily="2" charset="-122"/>
              </a:rPr>
              <a:t>2</a:t>
            </a:r>
            <a:r>
              <a:rPr lang="zh-CN" altLang="en-US" sz="2000" b="1" dirty="0">
                <a:solidFill>
                  <a:srgbClr val="000000"/>
                </a:solidFill>
                <a:latin typeface="Arial" pitchFamily="34" charset="0"/>
                <a:ea typeface="宋体" pitchFamily="2" charset="-122"/>
              </a:rPr>
              <a:t>个通用组查询报</a:t>
            </a:r>
            <a:r>
              <a:rPr lang="zh-CN" altLang="en-US" sz="2000" b="1" dirty="0" smtClean="0">
                <a:solidFill>
                  <a:srgbClr val="000000"/>
                </a:solidFill>
                <a:latin typeface="Arial" pitchFamily="34" charset="0"/>
                <a:ea typeface="宋体" pitchFamily="2" charset="-122"/>
              </a:rPr>
              <a:t>文（标准间隔为</a:t>
            </a:r>
            <a:r>
              <a:rPr lang="en-US" altLang="zh-CN" sz="2000" b="1" dirty="0" smtClean="0">
                <a:solidFill>
                  <a:srgbClr val="000000"/>
                </a:solidFill>
                <a:latin typeface="Arial" pitchFamily="34" charset="0"/>
                <a:ea typeface="宋体" pitchFamily="2" charset="-122"/>
              </a:rPr>
              <a:t>125s</a:t>
            </a:r>
            <a:r>
              <a:rPr lang="zh-CN" altLang="en-US" sz="2000" b="1" dirty="0" smtClean="0">
                <a:solidFill>
                  <a:srgbClr val="000000"/>
                </a:solidFill>
                <a:latin typeface="Arial" pitchFamily="34" charset="0"/>
                <a:ea typeface="宋体" pitchFamily="2" charset="-122"/>
              </a:rPr>
              <a:t>）</a:t>
            </a:r>
            <a:endParaRPr lang="en-US" altLang="zh-CN" sz="2000" b="1" dirty="0">
              <a:solidFill>
                <a:srgbClr val="000000"/>
              </a:solidFill>
              <a:latin typeface="Arial" pitchFamily="34" charset="0"/>
              <a:ea typeface="宋体" pitchFamily="2" charset="-122"/>
            </a:endParaRPr>
          </a:p>
        </p:txBody>
      </p:sp>
      <p:sp>
        <p:nvSpPr>
          <p:cNvPr id="239747" name="Rectangle 131"/>
          <p:cNvSpPr>
            <a:spLocks noChangeArrowheads="1"/>
          </p:cNvSpPr>
          <p:nvPr/>
        </p:nvSpPr>
        <p:spPr bwMode="auto">
          <a:xfrm>
            <a:off x="250825" y="5362575"/>
            <a:ext cx="8459788" cy="442913"/>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a:solidFill>
                  <a:srgbClr val="000000"/>
                </a:solidFill>
                <a:latin typeface="Arial" pitchFamily="34" charset="0"/>
                <a:ea typeface="宋体" pitchFamily="2" charset="-122"/>
              </a:rPr>
              <a:t>路由器一直没有收到这个组的</a:t>
            </a:r>
            <a:r>
              <a:rPr lang="en-US" altLang="zh-CN" sz="2000" b="1">
                <a:solidFill>
                  <a:srgbClr val="000000"/>
                </a:solidFill>
                <a:latin typeface="Arial" pitchFamily="34" charset="0"/>
                <a:ea typeface="宋体" pitchFamily="2" charset="-122"/>
              </a:rPr>
              <a:t>IGMP</a:t>
            </a:r>
            <a:r>
              <a:rPr lang="zh-CN" altLang="en-US" sz="2000" b="1">
                <a:solidFill>
                  <a:srgbClr val="000000"/>
                </a:solidFill>
                <a:latin typeface="Arial" pitchFamily="34" charset="0"/>
                <a:ea typeface="宋体" pitchFamily="2" charset="-122"/>
              </a:rPr>
              <a:t>报告</a:t>
            </a:r>
            <a:endParaRPr lang="zh-CN" altLang="zh-CN" sz="2000" b="1">
              <a:solidFill>
                <a:srgbClr val="000000"/>
              </a:solidFill>
              <a:latin typeface="Arial" pitchFamily="34" charset="0"/>
              <a:ea typeface="宋体" pitchFamily="2" charset="-122"/>
            </a:endParaRPr>
          </a:p>
        </p:txBody>
      </p:sp>
      <p:sp>
        <p:nvSpPr>
          <p:cNvPr id="239748" name="Rectangle 132"/>
          <p:cNvSpPr>
            <a:spLocks noChangeArrowheads="1"/>
          </p:cNvSpPr>
          <p:nvPr/>
        </p:nvSpPr>
        <p:spPr bwMode="auto">
          <a:xfrm>
            <a:off x="250825" y="5734050"/>
            <a:ext cx="8485188" cy="653687"/>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a:solidFill>
                  <a:srgbClr val="000000"/>
                </a:solidFill>
                <a:latin typeface="Arial" pitchFamily="34" charset="0"/>
                <a:ea typeface="宋体" pitchFamily="2" charset="-122"/>
              </a:rPr>
              <a:t>路由器上该组播组表项超时（离开</a:t>
            </a:r>
            <a:r>
              <a:rPr lang="zh-CN" altLang="en-US" sz="2000" b="1" dirty="0" smtClean="0">
                <a:solidFill>
                  <a:srgbClr val="000000"/>
                </a:solidFill>
                <a:latin typeface="Arial" pitchFamily="34" charset="0"/>
                <a:ea typeface="宋体" pitchFamily="2" charset="-122"/>
              </a:rPr>
              <a:t>）（</a:t>
            </a:r>
            <a:r>
              <a:rPr lang="en-US" altLang="zh-CN" sz="2000" b="1" dirty="0" smtClean="0">
                <a:solidFill>
                  <a:srgbClr val="000000"/>
                </a:solidFill>
                <a:latin typeface="Arial" pitchFamily="34" charset="0"/>
                <a:ea typeface="宋体" pitchFamily="2" charset="-122"/>
              </a:rPr>
              <a:t>2</a:t>
            </a:r>
            <a:r>
              <a:rPr lang="en-US" altLang="zh-CN" sz="2000" b="1" dirty="0">
                <a:solidFill>
                  <a:srgbClr val="000000"/>
                </a:solidFill>
                <a:latin typeface="Arial" pitchFamily="34" charset="0"/>
                <a:ea typeface="宋体" pitchFamily="2" charset="-122"/>
              </a:rPr>
              <a:t>*</a:t>
            </a:r>
            <a:r>
              <a:rPr lang="zh-CN" altLang="en-US" sz="2000" b="1" dirty="0" smtClean="0">
                <a:solidFill>
                  <a:srgbClr val="000000"/>
                </a:solidFill>
                <a:latin typeface="Arial" pitchFamily="34" charset="0"/>
                <a:ea typeface="宋体" pitchFamily="2" charset="-122"/>
              </a:rPr>
              <a:t>通用查询间隔</a:t>
            </a:r>
            <a:r>
              <a:rPr lang="en-US" altLang="zh-CN" sz="2000" b="1" dirty="0" smtClean="0">
                <a:solidFill>
                  <a:srgbClr val="000000"/>
                </a:solidFill>
                <a:latin typeface="Arial" pitchFamily="34" charset="0"/>
                <a:ea typeface="宋体" pitchFamily="2" charset="-122"/>
              </a:rPr>
              <a:t>+</a:t>
            </a:r>
            <a:r>
              <a:rPr lang="zh-CN" altLang="en-US" sz="2000" b="1" dirty="0" smtClean="0">
                <a:solidFill>
                  <a:srgbClr val="000000"/>
                </a:solidFill>
                <a:latin typeface="Arial" pitchFamily="34" charset="0"/>
                <a:ea typeface="宋体" pitchFamily="2" charset="-122"/>
              </a:rPr>
              <a:t>最大响应时间</a:t>
            </a:r>
            <a:r>
              <a:rPr lang="en-US" altLang="zh-CN" sz="2000" b="1" dirty="0" smtClean="0">
                <a:solidFill>
                  <a:srgbClr val="000000"/>
                </a:solidFill>
                <a:latin typeface="Arial" pitchFamily="34" charset="0"/>
                <a:ea typeface="宋体" pitchFamily="2" charset="-122"/>
              </a:rPr>
              <a:t>=260s</a:t>
            </a:r>
            <a:r>
              <a:rPr lang="zh-CN" altLang="en-US" sz="2000" b="1" dirty="0" smtClean="0">
                <a:solidFill>
                  <a:srgbClr val="000000"/>
                </a:solidFill>
                <a:latin typeface="Arial" pitchFamily="34" charset="0"/>
                <a:ea typeface="宋体" pitchFamily="2" charset="-122"/>
              </a:rPr>
              <a:t>）</a:t>
            </a:r>
            <a:endParaRPr lang="zh-CN" altLang="zh-CN" sz="2000" b="1" dirty="0">
              <a:solidFill>
                <a:srgbClr val="000000"/>
              </a:solidFill>
              <a:latin typeface="Arial" pitchFamily="34" charset="0"/>
              <a:ea typeface="宋体" pitchFamily="2" charset="-122"/>
            </a:endParaRPr>
          </a:p>
        </p:txBody>
      </p:sp>
      <p:graphicFrame>
        <p:nvGraphicFramePr>
          <p:cNvPr id="239822" name="Group 206"/>
          <p:cNvGraphicFramePr>
            <a:graphicFrameLocks noGrp="1"/>
          </p:cNvGraphicFramePr>
          <p:nvPr/>
        </p:nvGraphicFramePr>
        <p:xfrm>
          <a:off x="2520950" y="3514725"/>
          <a:ext cx="2767013" cy="1170432"/>
        </p:xfrm>
        <a:graphic>
          <a:graphicData uri="http://schemas.openxmlformats.org/drawingml/2006/table">
            <a:tbl>
              <a:tblPr/>
              <a:tblGrid>
                <a:gridCol w="1739900"/>
                <a:gridCol w="1027113"/>
              </a:tblGrid>
              <a:tr h="3571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Group</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Expiry</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6075">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CC6600"/>
                          </a:solidFill>
                          <a:effectLst/>
                          <a:latin typeface="Arial" pitchFamily="34" charset="0"/>
                          <a:ea typeface="宋体" pitchFamily="2" charset="-122"/>
                        </a:rPr>
                        <a:t>22</a:t>
                      </a:r>
                      <a:r>
                        <a:rPr kumimoji="1" lang="en-US" altLang="zh-CN" sz="1400" b="0" i="0" u="none" strike="noStrike" cap="none" normalizeH="0" baseline="0" smtClean="0">
                          <a:ln>
                            <a:noFill/>
                          </a:ln>
                          <a:solidFill>
                            <a:srgbClr val="CC6600"/>
                          </a:solidFill>
                          <a:effectLst/>
                          <a:latin typeface="Arial" pitchFamily="34" charset="0"/>
                          <a:ea typeface="宋体" pitchFamily="2" charset="-122"/>
                        </a:rPr>
                        <a:t>4</a:t>
                      </a:r>
                      <a:r>
                        <a:rPr kumimoji="1" lang="en-US" sz="1400" b="0" i="0" u="none" strike="noStrike" cap="none" normalizeH="0" baseline="0" smtClean="0">
                          <a:ln>
                            <a:noFill/>
                          </a:ln>
                          <a:solidFill>
                            <a:srgbClr val="CC6600"/>
                          </a:solidFill>
                          <a:effectLst/>
                          <a:latin typeface="Arial" pitchFamily="34" charset="0"/>
                          <a:ea typeface="宋体" pitchFamily="2" charset="-122"/>
                        </a:rPr>
                        <a:t>.1.1.1</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CC6600"/>
                          </a:solidFill>
                          <a:effectLst/>
                          <a:latin typeface="Arial" pitchFamily="34" charset="0"/>
                          <a:ea typeface="宋体" pitchFamily="2" charset="-122"/>
                        </a:rPr>
                        <a:t>~</a:t>
                      </a:r>
                      <a:r>
                        <a:rPr kumimoji="1" lang="en-US" altLang="zh-CN" sz="1400" b="1" i="0" u="none" strike="noStrike" cap="none" normalizeH="0" baseline="0" smtClean="0">
                          <a:ln>
                            <a:noFill/>
                          </a:ln>
                          <a:solidFill>
                            <a:srgbClr val="CC6600"/>
                          </a:solidFill>
                          <a:effectLst/>
                          <a:latin typeface="Arial" pitchFamily="34" charset="0"/>
                          <a:ea typeface="宋体" pitchFamily="2" charset="-122"/>
                        </a:rPr>
                        <a:t>120</a:t>
                      </a:r>
                      <a:r>
                        <a:rPr kumimoji="1" lang="en-US" sz="1400" b="1" i="0" u="none" strike="noStrike" cap="none" normalizeH="0" baseline="0" smtClean="0">
                          <a:ln>
                            <a:noFill/>
                          </a:ln>
                          <a:solidFill>
                            <a:srgbClr val="CC6600"/>
                          </a:solidFill>
                          <a:effectLst/>
                          <a:latin typeface="Arial" pitchFamily="34" charset="0"/>
                          <a:ea typeface="宋体" pitchFamily="2" charset="-122"/>
                        </a:rPr>
                        <a:t> sec</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7663">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000000"/>
                          </a:solidFill>
                          <a:effectLst/>
                          <a:latin typeface="Arial" pitchFamily="34" charset="0"/>
                          <a:ea typeface="宋体" pitchFamily="2" charset="-122"/>
                        </a:rPr>
                        <a:t>229.9.9.9</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333399"/>
                          </a:solidFill>
                          <a:effectLst/>
                          <a:latin typeface="Arial" pitchFamily="34" charset="0"/>
                          <a:ea typeface="宋体" pitchFamily="2" charset="-122"/>
                        </a:rPr>
                        <a:t>~120 sec </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r>
            </a:tbl>
          </a:graphicData>
        </a:graphic>
      </p:graphicFrame>
      <p:graphicFrame>
        <p:nvGraphicFramePr>
          <p:cNvPr id="239821" name="Group 205"/>
          <p:cNvGraphicFramePr>
            <a:graphicFrameLocks noGrp="1"/>
          </p:cNvGraphicFramePr>
          <p:nvPr/>
        </p:nvGraphicFramePr>
        <p:xfrm>
          <a:off x="2522538" y="3514725"/>
          <a:ext cx="2767012" cy="1170432"/>
        </p:xfrm>
        <a:graphic>
          <a:graphicData uri="http://schemas.openxmlformats.org/drawingml/2006/table">
            <a:tbl>
              <a:tblPr/>
              <a:tblGrid>
                <a:gridCol w="1739900"/>
                <a:gridCol w="1027112"/>
              </a:tblGrid>
              <a:tr h="3444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Group</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000000"/>
                          </a:solidFill>
                          <a:effectLst/>
                          <a:latin typeface="Arial" pitchFamily="34" charset="0"/>
                          <a:ea typeface="宋体" pitchFamily="2" charset="-122"/>
                        </a:rPr>
                        <a:t>Expiry</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6075">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CC6600"/>
                          </a:solidFill>
                          <a:effectLst/>
                          <a:latin typeface="Arial" pitchFamily="34" charset="0"/>
                          <a:ea typeface="宋体" pitchFamily="2" charset="-122"/>
                        </a:rPr>
                        <a:t>22</a:t>
                      </a:r>
                      <a:r>
                        <a:rPr kumimoji="1" lang="en-US" altLang="zh-CN" sz="1400" b="0" i="0" u="none" strike="noStrike" cap="none" normalizeH="0" baseline="0" smtClean="0">
                          <a:ln>
                            <a:noFill/>
                          </a:ln>
                          <a:solidFill>
                            <a:srgbClr val="CC6600"/>
                          </a:solidFill>
                          <a:effectLst/>
                          <a:latin typeface="Arial" pitchFamily="34" charset="0"/>
                          <a:ea typeface="宋体" pitchFamily="2" charset="-122"/>
                        </a:rPr>
                        <a:t>4</a:t>
                      </a:r>
                      <a:r>
                        <a:rPr kumimoji="1" lang="en-US" sz="1400" b="0" i="0" u="none" strike="noStrike" cap="none" normalizeH="0" baseline="0" smtClean="0">
                          <a:ln>
                            <a:noFill/>
                          </a:ln>
                          <a:solidFill>
                            <a:srgbClr val="CC6600"/>
                          </a:solidFill>
                          <a:effectLst/>
                          <a:latin typeface="Arial" pitchFamily="34" charset="0"/>
                          <a:ea typeface="宋体" pitchFamily="2" charset="-122"/>
                        </a:rPr>
                        <a:t>.1.1.1</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CC6600"/>
                          </a:solidFill>
                          <a:effectLst/>
                          <a:latin typeface="Arial" pitchFamily="34" charset="0"/>
                          <a:ea typeface="宋体" pitchFamily="2" charset="-122"/>
                        </a:rPr>
                        <a:t>~</a:t>
                      </a:r>
                      <a:r>
                        <a:rPr kumimoji="1" lang="en-US" altLang="zh-CN" sz="1400" b="1" i="0" u="none" strike="noStrike" cap="none" normalizeH="0" baseline="0" smtClean="0">
                          <a:ln>
                            <a:noFill/>
                          </a:ln>
                          <a:solidFill>
                            <a:srgbClr val="CC6600"/>
                          </a:solidFill>
                          <a:effectLst/>
                          <a:latin typeface="Arial" pitchFamily="34" charset="0"/>
                          <a:ea typeface="宋体" pitchFamily="2" charset="-122"/>
                        </a:rPr>
                        <a:t>0</a:t>
                      </a:r>
                      <a:r>
                        <a:rPr kumimoji="1" lang="en-US" sz="1400" b="1" i="0" u="none" strike="noStrike" cap="none" normalizeH="0" baseline="0" smtClean="0">
                          <a:ln>
                            <a:noFill/>
                          </a:ln>
                          <a:solidFill>
                            <a:srgbClr val="CC6600"/>
                          </a:solidFill>
                          <a:effectLst/>
                          <a:latin typeface="Arial" pitchFamily="34" charset="0"/>
                          <a:ea typeface="宋体" pitchFamily="2" charset="-122"/>
                        </a:rPr>
                        <a:t> sec</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DE9FF"/>
                    </a:solidFill>
                  </a:tcPr>
                </a:tc>
              </a:tr>
              <a:tr h="347663">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0" i="0" u="none" strike="noStrike" cap="none" normalizeH="0" baseline="0" smtClean="0">
                          <a:ln>
                            <a:noFill/>
                          </a:ln>
                          <a:solidFill>
                            <a:srgbClr val="000000"/>
                          </a:solidFill>
                          <a:effectLst/>
                          <a:latin typeface="Arial" pitchFamily="34" charset="0"/>
                          <a:ea typeface="宋体" pitchFamily="2" charset="-122"/>
                        </a:rPr>
                        <a:t>229.9.9.9</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400" b="1" i="0" u="none" strike="noStrike" cap="none" normalizeH="0" baseline="0" smtClean="0">
                          <a:ln>
                            <a:noFill/>
                          </a:ln>
                          <a:solidFill>
                            <a:srgbClr val="333399"/>
                          </a:solidFill>
                          <a:effectLst/>
                          <a:latin typeface="Arial" pitchFamily="34" charset="0"/>
                          <a:ea typeface="宋体" pitchFamily="2" charset="-122"/>
                        </a:rPr>
                        <a:t>~120 sec </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DE9FF"/>
                    </a:solidFill>
                  </a:tcPr>
                </a:tc>
              </a:tr>
            </a:tbl>
          </a:graphicData>
        </a:graphic>
      </p:graphicFrame>
      <p:sp>
        <p:nvSpPr>
          <p:cNvPr id="239817" name="AutoShape 201"/>
          <p:cNvSpPr>
            <a:spLocks noChangeArrowheads="1"/>
          </p:cNvSpPr>
          <p:nvPr/>
        </p:nvSpPr>
        <p:spPr bwMode="auto">
          <a:xfrm>
            <a:off x="1508125" y="1668463"/>
            <a:ext cx="771525" cy="873125"/>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818" name="AutoShape 202"/>
          <p:cNvSpPr>
            <a:spLocks noChangeArrowheads="1"/>
          </p:cNvSpPr>
          <p:nvPr/>
        </p:nvSpPr>
        <p:spPr bwMode="auto">
          <a:xfrm>
            <a:off x="4133850" y="1581150"/>
            <a:ext cx="771525" cy="873125"/>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819" name="AutoShape 203"/>
          <p:cNvSpPr>
            <a:spLocks noChangeArrowheads="1"/>
          </p:cNvSpPr>
          <p:nvPr/>
        </p:nvSpPr>
        <p:spPr bwMode="auto">
          <a:xfrm>
            <a:off x="7151688" y="1554163"/>
            <a:ext cx="771525" cy="873125"/>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39820" name="Text Box 204"/>
          <p:cNvSpPr txBox="1">
            <a:spLocks noChangeArrowheads="1"/>
          </p:cNvSpPr>
          <p:nvPr/>
        </p:nvSpPr>
        <p:spPr bwMode="auto">
          <a:xfrm>
            <a:off x="5684838" y="3386138"/>
            <a:ext cx="314325" cy="701675"/>
          </a:xfrm>
          <a:prstGeom prst="rect">
            <a:avLst/>
          </a:prstGeom>
          <a:noFill/>
          <a:ln w="9525">
            <a:noFill/>
            <a:miter lim="800000"/>
            <a:headEnd/>
            <a:tailEnd/>
          </a:ln>
          <a:effectLst/>
        </p:spPr>
        <p:txBody>
          <a:bodyPr>
            <a:spAutoFit/>
          </a:bodyPr>
          <a:lstStyle/>
          <a:p>
            <a:pPr eaLnBrk="0" fontAlgn="base" hangingPunct="0">
              <a:spcBef>
                <a:spcPct val="50000"/>
              </a:spcBef>
            </a:pPr>
            <a:r>
              <a:rPr lang="en-US" altLang="zh-CN" sz="4000">
                <a:solidFill>
                  <a:srgbClr val="FF3300"/>
                </a:solidFill>
                <a:latin typeface="Arial Black" pitchFamily="34" charset="0"/>
                <a:ea typeface="ＭＳ Ｐゴシック" pitchFamily="34" charset="-128"/>
              </a:rPr>
              <a:t>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nodeType="withEffect">
                                  <p:stCondLst>
                                    <p:cond delay="0"/>
                                  </p:stCondLst>
                                  <p:childTnLst>
                                    <p:animEffect transition="out" filter="blinds(horizontal)">
                                      <p:cBhvr>
                                        <p:cTn id="6" dur="500"/>
                                        <p:tgtEl>
                                          <p:spTgt spid="239821"/>
                                        </p:tgtEl>
                                      </p:cBhvr>
                                    </p:animEffect>
                                    <p:set>
                                      <p:cBhvr>
                                        <p:cTn id="7" dur="1" fill="hold">
                                          <p:stCondLst>
                                            <p:cond delay="499"/>
                                          </p:stCondLst>
                                        </p:cTn>
                                        <p:tgtEl>
                                          <p:spTgt spid="239821"/>
                                        </p:tgtEl>
                                        <p:attrNameLst>
                                          <p:attrName>style.visibility</p:attrName>
                                        </p:attrNameLst>
                                      </p:cBhvr>
                                      <p:to>
                                        <p:strVal val="hidden"/>
                                      </p:to>
                                    </p:se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9668"/>
                                        </p:tgtEl>
                                        <p:attrNameLst>
                                          <p:attrName>style.visibility</p:attrName>
                                        </p:attrNameLst>
                                      </p:cBhvr>
                                      <p:to>
                                        <p:strVal val="visible"/>
                                      </p:to>
                                    </p:set>
                                    <p:animEffect transition="in" filter="wipe(left)">
                                      <p:cBhvr>
                                        <p:cTn id="11" dur="500"/>
                                        <p:tgtEl>
                                          <p:spTgt spid="23966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39745"/>
                                        </p:tgtEl>
                                        <p:attrNameLst>
                                          <p:attrName>style.visibility</p:attrName>
                                        </p:attrNameLst>
                                      </p:cBhvr>
                                      <p:to>
                                        <p:strVal val="visible"/>
                                      </p:to>
                                    </p:set>
                                    <p:animEffect transition="in" filter="wipe(left)">
                                      <p:cBhvr>
                                        <p:cTn id="16" dur="500"/>
                                        <p:tgtEl>
                                          <p:spTgt spid="239745"/>
                                        </p:tgtEl>
                                      </p:cBhvr>
                                    </p:animEffect>
                                  </p:childTnLst>
                                </p:cTn>
                              </p:par>
                            </p:childTnLst>
                          </p:cTn>
                        </p:par>
                        <p:par>
                          <p:cTn id="17" fill="hold">
                            <p:stCondLst>
                              <p:cond delay="500"/>
                            </p:stCondLst>
                            <p:childTnLst>
                              <p:par>
                                <p:cTn id="18" presetID="4" presetClass="entr" presetSubtype="16" fill="hold" grpId="0" nodeType="afterEffect">
                                  <p:stCondLst>
                                    <p:cond delay="0"/>
                                  </p:stCondLst>
                                  <p:childTnLst>
                                    <p:set>
                                      <p:cBhvr>
                                        <p:cTn id="19" dur="1" fill="hold">
                                          <p:stCondLst>
                                            <p:cond delay="0"/>
                                          </p:stCondLst>
                                        </p:cTn>
                                        <p:tgtEl>
                                          <p:spTgt spid="239817"/>
                                        </p:tgtEl>
                                        <p:attrNameLst>
                                          <p:attrName>style.visibility</p:attrName>
                                        </p:attrNameLst>
                                      </p:cBhvr>
                                      <p:to>
                                        <p:strVal val="visible"/>
                                      </p:to>
                                    </p:set>
                                    <p:animEffect transition="in" filter="box(in)">
                                      <p:cBhvr>
                                        <p:cTn id="20" dur="500"/>
                                        <p:tgtEl>
                                          <p:spTgt spid="239817"/>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239818"/>
                                        </p:tgtEl>
                                        <p:attrNameLst>
                                          <p:attrName>style.visibility</p:attrName>
                                        </p:attrNameLst>
                                      </p:cBhvr>
                                      <p:to>
                                        <p:strVal val="visible"/>
                                      </p:to>
                                    </p:set>
                                    <p:animEffect transition="in" filter="box(in)">
                                      <p:cBhvr>
                                        <p:cTn id="23" dur="500"/>
                                        <p:tgtEl>
                                          <p:spTgt spid="239818"/>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239819"/>
                                        </p:tgtEl>
                                        <p:attrNameLst>
                                          <p:attrName>style.visibility</p:attrName>
                                        </p:attrNameLst>
                                      </p:cBhvr>
                                      <p:to>
                                        <p:strVal val="visible"/>
                                      </p:to>
                                    </p:set>
                                    <p:animEffect transition="in" filter="box(in)">
                                      <p:cBhvr>
                                        <p:cTn id="26" dur="500"/>
                                        <p:tgtEl>
                                          <p:spTgt spid="23981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39746"/>
                                        </p:tgtEl>
                                        <p:attrNameLst>
                                          <p:attrName>style.visibility</p:attrName>
                                        </p:attrNameLst>
                                      </p:cBhvr>
                                      <p:to>
                                        <p:strVal val="visible"/>
                                      </p:to>
                                    </p:set>
                                    <p:animEffect transition="in" filter="wipe(left)">
                                      <p:cBhvr>
                                        <p:cTn id="31" dur="500"/>
                                        <p:tgtEl>
                                          <p:spTgt spid="239746"/>
                                        </p:tgtEl>
                                      </p:cBhvr>
                                    </p:animEffect>
                                  </p:childTnLst>
                                </p:cTn>
                              </p:par>
                            </p:childTnLst>
                          </p:cTn>
                        </p:par>
                        <p:par>
                          <p:cTn id="32" fill="hold">
                            <p:stCondLst>
                              <p:cond delay="5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39747"/>
                                        </p:tgtEl>
                                        <p:attrNameLst>
                                          <p:attrName>style.visibility</p:attrName>
                                        </p:attrNameLst>
                                      </p:cBhvr>
                                      <p:to>
                                        <p:strVal val="visible"/>
                                      </p:to>
                                    </p:set>
                                    <p:animEffect transition="in" filter="wipe(left)">
                                      <p:cBhvr>
                                        <p:cTn id="43" dur="500"/>
                                        <p:tgtEl>
                                          <p:spTgt spid="23974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39748"/>
                                        </p:tgtEl>
                                        <p:attrNameLst>
                                          <p:attrName>style.visibility</p:attrName>
                                        </p:attrNameLst>
                                      </p:cBhvr>
                                      <p:to>
                                        <p:strVal val="visible"/>
                                      </p:to>
                                    </p:set>
                                    <p:animEffect transition="in" filter="wipe(left)">
                                      <p:cBhvr>
                                        <p:cTn id="48" dur="500"/>
                                        <p:tgtEl>
                                          <p:spTgt spid="239748"/>
                                        </p:tgtEl>
                                      </p:cBhvr>
                                    </p:animEffect>
                                  </p:childTnLst>
                                </p:cTn>
                              </p:par>
                              <p:par>
                                <p:cTn id="49" presetID="3" presetClass="exit" presetSubtype="10" fill="hold" nodeType="withEffect">
                                  <p:stCondLst>
                                    <p:cond delay="0"/>
                                  </p:stCondLst>
                                  <p:childTnLst>
                                    <p:animEffect transition="out" filter="blinds(horizontal)">
                                      <p:cBhvr>
                                        <p:cTn id="50" dur="500"/>
                                        <p:tgtEl>
                                          <p:spTgt spid="239822"/>
                                        </p:tgtEl>
                                      </p:cBhvr>
                                    </p:animEffect>
                                    <p:set>
                                      <p:cBhvr>
                                        <p:cTn id="51" dur="1" fill="hold">
                                          <p:stCondLst>
                                            <p:cond delay="499"/>
                                          </p:stCondLst>
                                        </p:cTn>
                                        <p:tgtEl>
                                          <p:spTgt spid="239822"/>
                                        </p:tgtEl>
                                        <p:attrNameLst>
                                          <p:attrName>style.visibility</p:attrName>
                                        </p:attrNameLst>
                                      </p:cBhvr>
                                      <p:to>
                                        <p:strVal val="hidden"/>
                                      </p:to>
                                    </p:set>
                                  </p:childTnLst>
                                </p:cTn>
                              </p:par>
                            </p:childTnLst>
                          </p:cTn>
                        </p:par>
                        <p:par>
                          <p:cTn id="52" fill="hold">
                            <p:stCondLst>
                              <p:cond delay="500"/>
                            </p:stCondLst>
                            <p:childTnLst>
                              <p:par>
                                <p:cTn id="53" presetID="5" presetClass="entr" presetSubtype="10" fill="hold" nodeType="afterEffect">
                                  <p:stCondLst>
                                    <p:cond delay="0"/>
                                  </p:stCondLst>
                                  <p:childTnLst>
                                    <p:set>
                                      <p:cBhvr>
                                        <p:cTn id="54" dur="1" fill="hold">
                                          <p:stCondLst>
                                            <p:cond delay="0"/>
                                          </p:stCondLst>
                                        </p:cTn>
                                        <p:tgtEl>
                                          <p:spTgt spid="239821"/>
                                        </p:tgtEl>
                                        <p:attrNameLst>
                                          <p:attrName>style.visibility</p:attrName>
                                        </p:attrNameLst>
                                      </p:cBhvr>
                                      <p:to>
                                        <p:strVal val="visible"/>
                                      </p:to>
                                    </p:set>
                                    <p:animEffect transition="in" filter="checkerboard(across)">
                                      <p:cBhvr>
                                        <p:cTn id="55" dur="500"/>
                                        <p:tgtEl>
                                          <p:spTgt spid="239821"/>
                                        </p:tgtEl>
                                      </p:cBhvr>
                                    </p:animEffect>
                                  </p:childTnLst>
                                </p:cTn>
                              </p:par>
                            </p:childTnLst>
                          </p:cTn>
                        </p:par>
                        <p:par>
                          <p:cTn id="56" fill="hold">
                            <p:stCondLst>
                              <p:cond delay="1000"/>
                            </p:stCondLst>
                            <p:childTnLst>
                              <p:par>
                                <p:cTn id="57" presetID="1" presetClass="entr" presetSubtype="0" fill="hold" grpId="0" nodeType="afterEffect">
                                  <p:stCondLst>
                                    <p:cond delay="0"/>
                                  </p:stCondLst>
                                  <p:childTnLst>
                                    <p:set>
                                      <p:cBhvr>
                                        <p:cTn id="58" dur="1" fill="hold">
                                          <p:stCondLst>
                                            <p:cond delay="0"/>
                                          </p:stCondLst>
                                        </p:cTn>
                                        <p:tgtEl>
                                          <p:spTgt spid="239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68" grpId="0" autoUpdateAnimBg="0"/>
      <p:bldP spid="239745" grpId="0" autoUpdateAnimBg="0"/>
      <p:bldP spid="239746" grpId="0" autoUpdateAnimBg="0"/>
      <p:bldP spid="239747" grpId="0" autoUpdateAnimBg="0"/>
      <p:bldP spid="239748" grpId="0" autoUpdateAnimBg="0"/>
      <p:bldP spid="239817" grpId="0" animBg="1"/>
      <p:bldP spid="239818" grpId="0" animBg="1"/>
      <p:bldP spid="239819" grpId="0" animBg="1"/>
      <p:bldP spid="2398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A6EFCAC-B80E-4949-A96A-A111A61C872C}" type="slidenum">
              <a:rPr lang="de-DE">
                <a:solidFill>
                  <a:srgbClr val="000000"/>
                </a:solidFill>
              </a:rPr>
              <a:pPr/>
              <a:t>35</a:t>
            </a:fld>
            <a:endParaRPr lang="en-GB">
              <a:solidFill>
                <a:srgbClr val="000000"/>
              </a:solidFill>
            </a:endParaRPr>
          </a:p>
        </p:txBody>
      </p:sp>
      <p:sp>
        <p:nvSpPr>
          <p:cNvPr id="372738" name="Rectangle 2"/>
          <p:cNvSpPr>
            <a:spLocks noGrp="1" noChangeArrowheads="1"/>
          </p:cNvSpPr>
          <p:nvPr>
            <p:ph type="title"/>
          </p:nvPr>
        </p:nvSpPr>
        <p:spPr>
          <a:xfrm>
            <a:off x="622300" y="274638"/>
            <a:ext cx="8064500" cy="700087"/>
          </a:xfrm>
        </p:spPr>
        <p:txBody>
          <a:bodyPr/>
          <a:lstStyle/>
          <a:p>
            <a:r>
              <a:rPr lang="en-US" altLang="zh-CN"/>
              <a:t>IGMPv2</a:t>
            </a:r>
          </a:p>
        </p:txBody>
      </p:sp>
      <p:sp>
        <p:nvSpPr>
          <p:cNvPr id="372739" name="Rectangle 3"/>
          <p:cNvSpPr>
            <a:spLocks noGrp="1" noChangeArrowheads="1"/>
          </p:cNvSpPr>
          <p:nvPr>
            <p:ph type="body" idx="1"/>
          </p:nvPr>
        </p:nvSpPr>
        <p:spPr>
          <a:xfrm>
            <a:off x="1177925" y="4797425"/>
            <a:ext cx="6788150" cy="1358900"/>
          </a:xfrm>
        </p:spPr>
        <p:txBody>
          <a:bodyPr/>
          <a:lstStyle/>
          <a:p>
            <a:pPr>
              <a:lnSpc>
                <a:spcPct val="130000"/>
              </a:lnSpc>
            </a:pPr>
            <a:r>
              <a:rPr lang="zh-CN" altLang="en-US"/>
              <a:t>特定组查询：目的地址为</a:t>
            </a:r>
            <a:r>
              <a:rPr lang="zh-CN" altLang="en-US">
                <a:solidFill>
                  <a:srgbClr val="FF0000"/>
                </a:solidFill>
              </a:rPr>
              <a:t>被查询的组播组地址</a:t>
            </a:r>
          </a:p>
          <a:p>
            <a:pPr>
              <a:lnSpc>
                <a:spcPct val="130000"/>
              </a:lnSpc>
            </a:pPr>
            <a:r>
              <a:rPr lang="zh-CN" altLang="en-US"/>
              <a:t>                       组地址为被查询的组播组地址 </a:t>
            </a:r>
          </a:p>
          <a:p>
            <a:pPr>
              <a:lnSpc>
                <a:spcPct val="130000"/>
              </a:lnSpc>
            </a:pPr>
            <a:r>
              <a:rPr lang="zh-CN" altLang="en-US"/>
              <a:t>离 开 消 息：目的地址字段为</a:t>
            </a:r>
            <a:r>
              <a:rPr lang="en-US" altLang="zh-CN"/>
              <a:t>224.0.0.2</a:t>
            </a:r>
          </a:p>
          <a:p>
            <a:pPr>
              <a:lnSpc>
                <a:spcPct val="130000"/>
              </a:lnSpc>
            </a:pPr>
            <a:r>
              <a:rPr lang="en-US" altLang="zh-CN"/>
              <a:t>                      </a:t>
            </a:r>
            <a:r>
              <a:rPr lang="zh-CN" altLang="en-US"/>
              <a:t>组地址为主机要离开的组播组地址。</a:t>
            </a:r>
          </a:p>
        </p:txBody>
      </p:sp>
      <p:pic>
        <p:nvPicPr>
          <p:cNvPr id="372740" name="Picture 4" descr="IGMP messages2"/>
          <p:cNvPicPr>
            <a:picLocks noChangeAspect="1" noChangeArrowheads="1"/>
          </p:cNvPicPr>
          <p:nvPr/>
        </p:nvPicPr>
        <p:blipFill>
          <a:blip r:embed="rId2" cstate="print"/>
          <a:srcRect/>
          <a:stretch>
            <a:fillRect/>
          </a:stretch>
        </p:blipFill>
        <p:spPr bwMode="auto">
          <a:xfrm>
            <a:off x="1066800" y="1125538"/>
            <a:ext cx="7034213" cy="731837"/>
          </a:xfrm>
          <a:prstGeom prst="rect">
            <a:avLst/>
          </a:prstGeom>
          <a:noFill/>
        </p:spPr>
      </p:pic>
      <p:graphicFrame>
        <p:nvGraphicFramePr>
          <p:cNvPr id="372761" name="Group 25"/>
          <p:cNvGraphicFramePr>
            <a:graphicFrameLocks noGrp="1"/>
          </p:cNvGraphicFramePr>
          <p:nvPr/>
        </p:nvGraphicFramePr>
        <p:xfrm>
          <a:off x="1116013" y="2133600"/>
          <a:ext cx="6985000" cy="2506663"/>
        </p:xfrm>
        <a:graphic>
          <a:graphicData uri="http://schemas.openxmlformats.org/drawingml/2006/table">
            <a:tbl>
              <a:tblPr/>
              <a:tblGrid>
                <a:gridCol w="3455987"/>
                <a:gridCol w="3529013"/>
              </a:tblGrid>
              <a:tr h="3841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Book Antiqua" pitchFamily="18" charset="0"/>
                          <a:ea typeface="宋体" pitchFamily="2" charset="-122"/>
                        </a:rPr>
                        <a:t>字段</a:t>
                      </a:r>
                      <a:endParaRPr kumimoji="0" lang="zh-CN" altLang="en-US" sz="1600" b="0" i="0" u="none" strike="noStrike" cap="none" normalizeH="0" baseline="0" smtClean="0">
                        <a:ln>
                          <a:noFill/>
                        </a:ln>
                        <a:solidFill>
                          <a:schemeClr val="tx1"/>
                        </a:solidFill>
                        <a:effectLst/>
                        <a:latin typeface="Arial" pitchFamily="34" charset="0"/>
                        <a:ea typeface="ＭＳ Ｐゴシック" pitchFamily="34" charset="-128"/>
                        <a:cs typeface="Book Antiqua" pitchFamily="18"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Book Antiqua" pitchFamily="18" charset="0"/>
                          <a:ea typeface="宋体" pitchFamily="2" charset="-122"/>
                        </a:rPr>
                        <a:t>说明</a:t>
                      </a:r>
                      <a:endParaRPr kumimoji="0" lang="zh-CN" altLang="en-US" sz="1600" b="0" i="0" u="none" strike="noStrike" cap="none" normalizeH="0" baseline="0" smtClean="0">
                        <a:ln>
                          <a:noFill/>
                        </a:ln>
                        <a:solidFill>
                          <a:schemeClr val="tx1"/>
                        </a:solidFill>
                        <a:effectLst/>
                        <a:latin typeface="Arial" pitchFamily="34" charset="0"/>
                        <a:ea typeface="ＭＳ Ｐゴシック" pitchFamily="34" charset="-128"/>
                        <a:cs typeface="Book Antiqua" pitchFamily="18"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3509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Type</a:t>
                      </a:r>
                      <a:endParaRPr kumimoji="0" lang="en-US" altLang="zh-CN" sz="16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报文类型。</a:t>
                      </a:r>
                      <a:endPar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0x11</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a:t>
                      </a: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IGMPv2</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查询消息。</a:t>
                      </a:r>
                      <a:endParaRPr kumimoji="0" lang="zh-CN" altLang="en-US" sz="1600" b="0" i="0" u="none" strike="noStrike" cap="none" normalizeH="0" baseline="0" smtClean="0">
                        <a:ln>
                          <a:noFill/>
                        </a:ln>
                        <a:solidFill>
                          <a:schemeClr val="tx1"/>
                        </a:solidFill>
                        <a:effectLst/>
                        <a:latin typeface="Times New Roman" pitchFamily="18" charset="0"/>
                        <a:ea typeface="ＭＳ Ｐゴシック" pitchFamily="34"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rPr>
                        <a:t>0x12</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rPr>
                        <a:t>：</a:t>
                      </a: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rPr>
                        <a:t>IGMPv1</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rPr>
                        <a:t>成员报告消息。</a:t>
                      </a:r>
                      <a:endParaRPr kumimoji="0" lang="zh-CN" altLang="en-US" sz="1600" b="0" i="0" u="none" strike="noStrike" cap="none" normalizeH="0" baseline="0" smtClean="0">
                        <a:ln>
                          <a:noFill/>
                        </a:ln>
                        <a:solidFill>
                          <a:schemeClr val="tx1"/>
                        </a:solidFill>
                        <a:effectLst/>
                        <a:latin typeface="Times New Roman" pitchFamily="18" charset="0"/>
                        <a:ea typeface="ＭＳ Ｐゴシック"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rPr>
                        <a:t>0x16</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rPr>
                        <a:t>：</a:t>
                      </a: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rPr>
                        <a:t>IGMPv2</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rPr>
                        <a:t>成员报告消息。</a:t>
                      </a:r>
                      <a:endParaRPr kumimoji="0" lang="zh-CN" altLang="en-US" sz="1600" b="0" i="0" u="none" strike="noStrike" cap="none" normalizeH="0" baseline="0" smtClean="0">
                        <a:ln>
                          <a:noFill/>
                        </a:ln>
                        <a:solidFill>
                          <a:schemeClr val="tx1"/>
                        </a:solidFill>
                        <a:effectLst/>
                        <a:latin typeface="Times New Roman" pitchFamily="18" charset="0"/>
                        <a:ea typeface="ＭＳ Ｐゴシック"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rPr>
                        <a:t>0x17</a:t>
                      </a: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rPr>
                        <a:t>：离开消息。</a:t>
                      </a:r>
                      <a:endParaRPr kumimoji="0" lang="zh-CN" altLang="en-US" sz="1600" b="0" i="0" u="none" strike="noStrike" cap="none" normalizeH="0" baseline="0" smtClean="0">
                        <a:ln>
                          <a:noFill/>
                        </a:ln>
                        <a:solidFill>
                          <a:schemeClr val="tx1"/>
                        </a:solidFill>
                        <a:effectLst/>
                        <a:latin typeface="Arial" pitchFamily="34" charset="0"/>
                        <a:ea typeface="ＭＳ Ｐゴシック" pitchFamily="34" charset="-128"/>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Max Response Time</a:t>
                      </a:r>
                      <a:endParaRPr kumimoji="0" lang="en-US" altLang="zh-CN" sz="16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最大响应时间。</a:t>
                      </a:r>
                      <a:endParaRPr kumimoji="0" lang="zh-CN" altLang="en-US" sz="16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41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Group Address</a:t>
                      </a:r>
                      <a:endParaRPr kumimoji="0" lang="en-US" altLang="zh-CN" sz="16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smtClean="0">
                          <a:ln>
                            <a:noFill/>
                          </a:ln>
                          <a:solidFill>
                            <a:schemeClr val="tx1"/>
                          </a:solidFill>
                          <a:effectLst/>
                          <a:latin typeface="Times New Roman" pitchFamily="18" charset="0"/>
                          <a:ea typeface="宋体" pitchFamily="2" charset="-122"/>
                          <a:cs typeface="Arial" pitchFamily="34" charset="0"/>
                        </a:rPr>
                        <a:t>组地址。</a:t>
                      </a:r>
                      <a:endParaRPr kumimoji="0" lang="zh-CN" altLang="en-US" sz="16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78342" marR="78342" marT="39171" marB="3917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8AB24887-026C-4874-88D8-506DB78D69EE}" type="slidenum">
              <a:rPr lang="de-DE">
                <a:solidFill>
                  <a:srgbClr val="000000"/>
                </a:solidFill>
              </a:rPr>
              <a:pPr/>
              <a:t>36</a:t>
            </a:fld>
            <a:endParaRPr lang="en-GB">
              <a:solidFill>
                <a:srgbClr val="000000"/>
              </a:solidFill>
            </a:endParaRPr>
          </a:p>
        </p:txBody>
      </p:sp>
      <p:sp>
        <p:nvSpPr>
          <p:cNvPr id="240642" name="Rectangle 2"/>
          <p:cNvSpPr>
            <a:spLocks noGrp="1" noChangeArrowheads="1"/>
          </p:cNvSpPr>
          <p:nvPr>
            <p:ph type="title"/>
          </p:nvPr>
        </p:nvSpPr>
        <p:spPr/>
        <p:txBody>
          <a:bodyPr/>
          <a:lstStyle/>
          <a:p>
            <a:r>
              <a:rPr lang="en-US" altLang="zh-CN"/>
              <a:t>IGMPv2 </a:t>
            </a:r>
            <a:r>
              <a:rPr lang="zh-CN" altLang="en-US"/>
              <a:t>提供离开报告</a:t>
            </a:r>
          </a:p>
        </p:txBody>
      </p:sp>
      <p:sp>
        <p:nvSpPr>
          <p:cNvPr id="240644" name="Rectangle 4"/>
          <p:cNvSpPr>
            <a:spLocks noChangeArrowheads="1"/>
          </p:cNvSpPr>
          <p:nvPr/>
        </p:nvSpPr>
        <p:spPr bwMode="auto">
          <a:xfrm>
            <a:off x="455613" y="4621213"/>
            <a:ext cx="8401050"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a:solidFill>
                  <a:srgbClr val="000000"/>
                </a:solidFill>
                <a:latin typeface="Arial" pitchFamily="34" charset="0"/>
                <a:ea typeface="宋体" pitchFamily="2" charset="-122"/>
              </a:rPr>
              <a:t>主机向</a:t>
            </a:r>
            <a:r>
              <a:rPr lang="zh-CN" altLang="zh-CN" sz="2000" b="1">
                <a:solidFill>
                  <a:srgbClr val="000000"/>
                </a:solidFill>
                <a:latin typeface="Arial" pitchFamily="34" charset="0"/>
                <a:ea typeface="宋体" pitchFamily="2" charset="-122"/>
              </a:rPr>
              <a:t>224.0.0.2</a:t>
            </a:r>
            <a:r>
              <a:rPr lang="zh-CN" altLang="en-US" sz="2000" b="1">
                <a:solidFill>
                  <a:srgbClr val="000000"/>
                </a:solidFill>
                <a:latin typeface="Arial" pitchFamily="34" charset="0"/>
                <a:ea typeface="宋体" pitchFamily="2" charset="-122"/>
              </a:rPr>
              <a:t>发送离开组消息（包含离开的组）</a:t>
            </a:r>
          </a:p>
        </p:txBody>
      </p:sp>
      <p:sp>
        <p:nvSpPr>
          <p:cNvPr id="240645" name="Line 5"/>
          <p:cNvSpPr>
            <a:spLocks noChangeShapeType="1"/>
          </p:cNvSpPr>
          <p:nvPr/>
        </p:nvSpPr>
        <p:spPr bwMode="auto">
          <a:xfrm>
            <a:off x="1960563" y="1854200"/>
            <a:ext cx="0" cy="1497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40646" name="Line 6"/>
          <p:cNvSpPr>
            <a:spLocks noChangeShapeType="1"/>
          </p:cNvSpPr>
          <p:nvPr/>
        </p:nvSpPr>
        <p:spPr bwMode="auto">
          <a:xfrm>
            <a:off x="7356475" y="1876425"/>
            <a:ext cx="0" cy="1452563"/>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40647" name="Line 7"/>
          <p:cNvSpPr>
            <a:spLocks noChangeShapeType="1"/>
          </p:cNvSpPr>
          <p:nvPr/>
        </p:nvSpPr>
        <p:spPr bwMode="auto">
          <a:xfrm>
            <a:off x="4605338" y="1860550"/>
            <a:ext cx="0" cy="14954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40648" name="Line 8"/>
          <p:cNvSpPr>
            <a:spLocks noChangeShapeType="1"/>
          </p:cNvSpPr>
          <p:nvPr/>
        </p:nvSpPr>
        <p:spPr bwMode="auto">
          <a:xfrm>
            <a:off x="695325" y="3351213"/>
            <a:ext cx="7777163" cy="0"/>
          </a:xfrm>
          <a:prstGeom prst="line">
            <a:avLst/>
          </a:prstGeom>
          <a:noFill/>
          <a:ln w="508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40649" name="Line 9"/>
          <p:cNvSpPr>
            <a:spLocks noChangeShapeType="1"/>
          </p:cNvSpPr>
          <p:nvPr/>
        </p:nvSpPr>
        <p:spPr bwMode="auto">
          <a:xfrm>
            <a:off x="5954713" y="3368675"/>
            <a:ext cx="0" cy="822325"/>
          </a:xfrm>
          <a:prstGeom prst="line">
            <a:avLst/>
          </a:prstGeom>
          <a:noFill/>
          <a:ln w="25400">
            <a:solidFill>
              <a:schemeClr val="accent2"/>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40673" name="Rectangle 33"/>
          <p:cNvSpPr>
            <a:spLocks noChangeArrowheads="1"/>
          </p:cNvSpPr>
          <p:nvPr/>
        </p:nvSpPr>
        <p:spPr bwMode="auto">
          <a:xfrm>
            <a:off x="900113" y="1844675"/>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H1</a:t>
            </a:r>
          </a:p>
        </p:txBody>
      </p:sp>
      <p:sp>
        <p:nvSpPr>
          <p:cNvPr id="240674" name="Rectangle 34"/>
          <p:cNvSpPr>
            <a:spLocks noChangeArrowheads="1"/>
          </p:cNvSpPr>
          <p:nvPr/>
        </p:nvSpPr>
        <p:spPr bwMode="auto">
          <a:xfrm>
            <a:off x="7956550" y="1916113"/>
            <a:ext cx="506413"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H3</a:t>
            </a:r>
          </a:p>
        </p:txBody>
      </p:sp>
      <p:grpSp>
        <p:nvGrpSpPr>
          <p:cNvPr id="2" name="Group 38"/>
          <p:cNvGrpSpPr>
            <a:grpSpLocks/>
          </p:cNvGrpSpPr>
          <p:nvPr/>
        </p:nvGrpSpPr>
        <p:grpSpPr bwMode="auto">
          <a:xfrm>
            <a:off x="5073650" y="1682750"/>
            <a:ext cx="1979613" cy="1550988"/>
            <a:chOff x="2867" y="799"/>
            <a:chExt cx="969" cy="893"/>
          </a:xfrm>
        </p:grpSpPr>
        <p:sp>
          <p:nvSpPr>
            <p:cNvPr id="240679" name="Rectangle 39"/>
            <p:cNvSpPr>
              <a:spLocks noChangeArrowheads="1"/>
            </p:cNvSpPr>
            <p:nvPr/>
          </p:nvSpPr>
          <p:spPr bwMode="auto">
            <a:xfrm>
              <a:off x="3098" y="1273"/>
              <a:ext cx="738" cy="419"/>
            </a:xfrm>
            <a:prstGeom prst="rect">
              <a:avLst/>
            </a:prstGeom>
            <a:noFill/>
            <a:ln w="9525">
              <a:noFill/>
              <a:miter lim="800000"/>
              <a:headEnd/>
              <a:tailEnd/>
            </a:ln>
            <a:effectLst/>
          </p:spPr>
          <p:txBody>
            <a:bodyPr wrap="none" lIns="115153" tIns="58706" rIns="115153" bIns="58706">
              <a:spAutoFit/>
            </a:bodyPr>
            <a:lstStyle/>
            <a:p>
              <a:pPr algn="ctr" defTabSz="904875" eaLnBrk="0" fontAlgn="base" hangingPunct="0"/>
              <a:r>
                <a:rPr lang="zh-CN" altLang="en-US" sz="2000" b="1">
                  <a:solidFill>
                    <a:srgbClr val="000000"/>
                  </a:solidFill>
                  <a:latin typeface="Arial" pitchFamily="34" charset="0"/>
                  <a:ea typeface="宋体" pitchFamily="2" charset="-122"/>
                </a:rPr>
                <a:t>离开组报告</a:t>
              </a:r>
            </a:p>
            <a:p>
              <a:pPr algn="ctr" defTabSz="904875" eaLnBrk="0" fontAlgn="base" hangingPunct="0"/>
              <a:r>
                <a:rPr lang="zh-CN" altLang="zh-CN" sz="2000" b="1">
                  <a:solidFill>
                    <a:srgbClr val="000000"/>
                  </a:solidFill>
                  <a:latin typeface="Arial" pitchFamily="34" charset="0"/>
                  <a:ea typeface="宋体" pitchFamily="2" charset="-122"/>
                </a:rPr>
                <a:t>224.0.0.2</a:t>
              </a:r>
            </a:p>
          </p:txBody>
        </p:sp>
        <p:sp>
          <p:nvSpPr>
            <p:cNvPr id="240680" name="Rectangle 40"/>
            <p:cNvSpPr>
              <a:spLocks noChangeArrowheads="1"/>
            </p:cNvSpPr>
            <p:nvPr/>
          </p:nvSpPr>
          <p:spPr bwMode="auto">
            <a:xfrm>
              <a:off x="3183" y="799"/>
              <a:ext cx="631" cy="243"/>
            </a:xfrm>
            <a:prstGeom prst="rect">
              <a:avLst/>
            </a:prstGeom>
            <a:noFill/>
            <a:ln w="9525">
              <a:noFill/>
              <a:miter lim="800000"/>
              <a:headEnd/>
              <a:tailEnd/>
            </a:ln>
            <a:effectLst/>
          </p:spPr>
          <p:txBody>
            <a:bodyPr wrap="none" lIns="115153" tIns="58706" rIns="115153" bIns="58706">
              <a:spAutoFit/>
            </a:bodyPr>
            <a:lstStyle/>
            <a:p>
              <a:pPr algn="ctr" defTabSz="904875" eaLnBrk="0" fontAlgn="base" hangingPunct="0"/>
              <a:r>
                <a:rPr lang="en-US" altLang="zh-CN" sz="2000" b="1">
                  <a:solidFill>
                    <a:srgbClr val="000000"/>
                  </a:solidFill>
                  <a:latin typeface="Arial" pitchFamily="34" charset="0"/>
                  <a:ea typeface="宋体" pitchFamily="2" charset="-122"/>
                </a:rPr>
                <a:t>224.1.1.1</a:t>
              </a:r>
            </a:p>
          </p:txBody>
        </p:sp>
        <p:sp>
          <p:nvSpPr>
            <p:cNvPr id="240681" name="AutoShape 41"/>
            <p:cNvSpPr>
              <a:spLocks noChangeArrowheads="1"/>
            </p:cNvSpPr>
            <p:nvPr/>
          </p:nvSpPr>
          <p:spPr bwMode="auto">
            <a:xfrm>
              <a:off x="3372" y="1069"/>
              <a:ext cx="184" cy="190"/>
            </a:xfrm>
            <a:prstGeom prst="downArrow">
              <a:avLst>
                <a:gd name="adj1" fmla="val 50000"/>
                <a:gd name="adj2" fmla="val 51635"/>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15153" tIns="58706" rIns="115153" bIns="58706">
              <a:spAutoFit/>
            </a:bodyP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42"/>
            <p:cNvGrpSpPr>
              <a:grpSpLocks/>
            </p:cNvGrpSpPr>
            <p:nvPr/>
          </p:nvGrpSpPr>
          <p:grpSpPr bwMode="auto">
            <a:xfrm>
              <a:off x="2867" y="1417"/>
              <a:ext cx="251" cy="243"/>
              <a:chOff x="2867" y="1417"/>
              <a:chExt cx="251" cy="243"/>
            </a:xfrm>
          </p:grpSpPr>
          <p:sp>
            <p:nvSpPr>
              <p:cNvPr id="240683" name="Rectangle 43"/>
              <p:cNvSpPr>
                <a:spLocks noChangeArrowheads="1"/>
              </p:cNvSpPr>
              <p:nvPr/>
            </p:nvSpPr>
            <p:spPr bwMode="auto">
              <a:xfrm>
                <a:off x="2905" y="1447"/>
                <a:ext cx="175" cy="165"/>
              </a:xfrm>
              <a:prstGeom prst="rect">
                <a:avLst/>
              </a:prstGeom>
              <a:solidFill>
                <a:schemeClr val="accent1"/>
              </a:solidFill>
              <a:ln w="12700">
                <a:solidFill>
                  <a:schemeClr val="tx1"/>
                </a:solidFill>
                <a:miter lim="800000"/>
                <a:headEnd/>
                <a:tailEnd/>
              </a:ln>
              <a:effectLst>
                <a:outerShdw dist="35921" dir="2700000" algn="ctr" rotWithShape="0">
                  <a:schemeClr val="tx1"/>
                </a:outerShdw>
              </a:effectLst>
            </p:spPr>
            <p:txBody>
              <a:bodyPr wrap="none" lIns="115153" tIns="58706" rIns="115153" bIns="58706">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40684" name="Rectangle 44"/>
              <p:cNvSpPr>
                <a:spLocks noChangeArrowheads="1"/>
              </p:cNvSpPr>
              <p:nvPr/>
            </p:nvSpPr>
            <p:spPr bwMode="auto">
              <a:xfrm>
                <a:off x="2867" y="1417"/>
                <a:ext cx="251" cy="243"/>
              </a:xfrm>
              <a:prstGeom prst="rect">
                <a:avLst/>
              </a:prstGeom>
              <a:noFill/>
              <a:ln w="9525">
                <a:noFill/>
                <a:miter lim="800000"/>
                <a:headEnd/>
                <a:tailEnd/>
              </a:ln>
              <a:effectLst/>
            </p:spPr>
            <p:txBody>
              <a:bodyPr wrap="none" lIns="115153" tIns="58706" rIns="115153" bIns="58706">
                <a:spAutoFit/>
              </a:bodyPr>
              <a:lstStyle/>
              <a:p>
                <a:pPr algn="ctr" defTabSz="904875" eaLnBrk="0" fontAlgn="base" hangingPunct="0"/>
                <a:r>
                  <a:rPr lang="en-US" altLang="zh-CN" sz="2000" b="1">
                    <a:solidFill>
                      <a:srgbClr val="CCCCFF"/>
                    </a:solidFill>
                    <a:effectLst>
                      <a:outerShdw blurRad="38100" dist="38100" dir="2700000" algn="tl">
                        <a:srgbClr val="C0C0C0"/>
                      </a:outerShdw>
                    </a:effectLst>
                    <a:latin typeface="Arial" pitchFamily="34" charset="0"/>
                    <a:ea typeface="宋体" pitchFamily="2" charset="-122"/>
                  </a:rPr>
                  <a:t>#1</a:t>
                </a:r>
              </a:p>
            </p:txBody>
          </p:sp>
        </p:grpSp>
      </p:grpSp>
      <p:sp>
        <p:nvSpPr>
          <p:cNvPr id="240685" name="Rectangle 45"/>
          <p:cNvSpPr>
            <a:spLocks noChangeArrowheads="1"/>
          </p:cNvSpPr>
          <p:nvPr/>
        </p:nvSpPr>
        <p:spPr bwMode="auto">
          <a:xfrm>
            <a:off x="455613" y="5049838"/>
            <a:ext cx="8239125"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a:solidFill>
                  <a:srgbClr val="000000"/>
                </a:solidFill>
                <a:latin typeface="Arial" pitchFamily="34" charset="0"/>
                <a:ea typeface="宋体" pitchFamily="2" charset="-122"/>
              </a:rPr>
              <a:t>路由器向这个组（</a:t>
            </a:r>
            <a:r>
              <a:rPr lang="zh-CN" altLang="zh-CN" sz="2000" b="1" dirty="0">
                <a:solidFill>
                  <a:srgbClr val="000000"/>
                </a:solidFill>
                <a:latin typeface="Arial" pitchFamily="34" charset="0"/>
                <a:ea typeface="宋体" pitchFamily="2" charset="-122"/>
              </a:rPr>
              <a:t>224.1.1.1）</a:t>
            </a:r>
            <a:r>
              <a:rPr lang="zh-CN" altLang="en-US" sz="2000" b="1" dirty="0">
                <a:solidFill>
                  <a:srgbClr val="000000"/>
                </a:solidFill>
                <a:latin typeface="Arial" pitchFamily="34" charset="0"/>
                <a:ea typeface="宋体" pitchFamily="2" charset="-122"/>
              </a:rPr>
              <a:t>发送特定组查</a:t>
            </a:r>
            <a:r>
              <a:rPr lang="zh-CN" altLang="en-US" sz="2000" b="1" dirty="0" smtClean="0">
                <a:solidFill>
                  <a:srgbClr val="000000"/>
                </a:solidFill>
                <a:latin typeface="Arial" pitchFamily="34" charset="0"/>
                <a:ea typeface="宋体" pitchFamily="2" charset="-122"/>
              </a:rPr>
              <a:t>询（最大响应时间为</a:t>
            </a:r>
            <a:r>
              <a:rPr lang="en-US" altLang="zh-CN" sz="2000" b="1" dirty="0" smtClean="0">
                <a:solidFill>
                  <a:srgbClr val="000000"/>
                </a:solidFill>
                <a:latin typeface="Arial" pitchFamily="34" charset="0"/>
                <a:ea typeface="宋体" pitchFamily="2" charset="-122"/>
              </a:rPr>
              <a:t>1s</a:t>
            </a:r>
            <a:r>
              <a:rPr lang="zh-CN" altLang="en-US" sz="2000" b="1" dirty="0" smtClean="0">
                <a:solidFill>
                  <a:srgbClr val="000000"/>
                </a:solidFill>
                <a:latin typeface="Arial" pitchFamily="34" charset="0"/>
                <a:ea typeface="宋体" pitchFamily="2" charset="-122"/>
              </a:rPr>
              <a:t>，如果没有响应会再发送一次）</a:t>
            </a:r>
            <a:endParaRPr lang="zh-CN" altLang="zh-CN" sz="2000" b="1" dirty="0">
              <a:solidFill>
                <a:srgbClr val="000000"/>
              </a:solidFill>
              <a:latin typeface="Arial" pitchFamily="34" charset="0"/>
              <a:ea typeface="宋体" pitchFamily="2" charset="-122"/>
            </a:endParaRPr>
          </a:p>
        </p:txBody>
      </p:sp>
      <p:grpSp>
        <p:nvGrpSpPr>
          <p:cNvPr id="4" name="Group 46"/>
          <p:cNvGrpSpPr>
            <a:grpSpLocks/>
          </p:cNvGrpSpPr>
          <p:nvPr/>
        </p:nvGrpSpPr>
        <p:grpSpPr bwMode="auto">
          <a:xfrm>
            <a:off x="6423025" y="3473450"/>
            <a:ext cx="2325688" cy="1103313"/>
            <a:chOff x="3597" y="1802"/>
            <a:chExt cx="1173" cy="609"/>
          </a:xfrm>
        </p:grpSpPr>
        <p:sp>
          <p:nvSpPr>
            <p:cNvPr id="240687" name="Rectangle 47"/>
            <p:cNvSpPr>
              <a:spLocks noChangeArrowheads="1"/>
            </p:cNvSpPr>
            <p:nvPr/>
          </p:nvSpPr>
          <p:spPr bwMode="auto">
            <a:xfrm>
              <a:off x="3939" y="1827"/>
              <a:ext cx="831" cy="395"/>
            </a:xfrm>
            <a:prstGeom prst="rect">
              <a:avLst/>
            </a:prstGeom>
            <a:noFill/>
            <a:ln w="9525">
              <a:noFill/>
              <a:miter lim="800000"/>
              <a:headEnd/>
              <a:tailEnd/>
            </a:ln>
            <a:effectLst/>
          </p:spPr>
          <p:txBody>
            <a:bodyPr lIns="102395" tIns="52202" rIns="102395" bIns="52202">
              <a:spAutoFit/>
            </a:bodyPr>
            <a:lstStyle/>
            <a:p>
              <a:pPr algn="ctr" defTabSz="904875" eaLnBrk="0" fontAlgn="base" hangingPunct="0"/>
              <a:r>
                <a:rPr lang="zh-CN" altLang="en-US" sz="2000" b="1">
                  <a:solidFill>
                    <a:srgbClr val="CC6600"/>
                  </a:solidFill>
                  <a:latin typeface="Arial" pitchFamily="34" charset="0"/>
                  <a:ea typeface="宋体" pitchFamily="2" charset="-122"/>
                </a:rPr>
                <a:t>特定组查询</a:t>
              </a:r>
            </a:p>
            <a:p>
              <a:pPr algn="ctr" defTabSz="904875" eaLnBrk="0" fontAlgn="base" hangingPunct="0"/>
              <a:r>
                <a:rPr lang="zh-CN" altLang="zh-CN" sz="2000" b="1">
                  <a:solidFill>
                    <a:srgbClr val="000000"/>
                  </a:solidFill>
                  <a:latin typeface="Arial" pitchFamily="34" charset="0"/>
                  <a:ea typeface="宋体" pitchFamily="2" charset="-122"/>
                </a:rPr>
                <a:t>224.1.1.1</a:t>
              </a:r>
            </a:p>
          </p:txBody>
        </p:sp>
        <p:sp>
          <p:nvSpPr>
            <p:cNvPr id="240688" name="AutoShape 48"/>
            <p:cNvSpPr>
              <a:spLocks noChangeArrowheads="1"/>
            </p:cNvSpPr>
            <p:nvPr/>
          </p:nvSpPr>
          <p:spPr bwMode="auto">
            <a:xfrm>
              <a:off x="3597" y="1802"/>
              <a:ext cx="184" cy="190"/>
            </a:xfrm>
            <a:prstGeom prst="upArrow">
              <a:avLst>
                <a:gd name="adj1" fmla="val 50000"/>
                <a:gd name="adj2" fmla="val 51626"/>
              </a:avLst>
            </a:prstGeom>
            <a:solidFill>
              <a:schemeClr val="accent2"/>
            </a:solidFill>
            <a:ln w="12700">
              <a:solidFill>
                <a:schemeClr val="tx2"/>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49"/>
            <p:cNvGrpSpPr>
              <a:grpSpLocks/>
            </p:cNvGrpSpPr>
            <p:nvPr/>
          </p:nvGrpSpPr>
          <p:grpSpPr bwMode="auto">
            <a:xfrm>
              <a:off x="3781" y="2185"/>
              <a:ext cx="246" cy="226"/>
              <a:chOff x="3781" y="2185"/>
              <a:chExt cx="246" cy="226"/>
            </a:xfrm>
          </p:grpSpPr>
          <p:sp>
            <p:nvSpPr>
              <p:cNvPr id="240690" name="Rectangle 50"/>
              <p:cNvSpPr>
                <a:spLocks noChangeArrowheads="1"/>
              </p:cNvSpPr>
              <p:nvPr/>
            </p:nvSpPr>
            <p:spPr bwMode="auto">
              <a:xfrm>
                <a:off x="3817" y="2215"/>
                <a:ext cx="175" cy="165"/>
              </a:xfrm>
              <a:prstGeom prst="rect">
                <a:avLst/>
              </a:prstGeom>
              <a:solidFill>
                <a:schemeClr val="accent1"/>
              </a:solidFill>
              <a:ln w="12700">
                <a:solidFill>
                  <a:schemeClr val="tx1"/>
                </a:solidFill>
                <a:miter lim="800000"/>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40691" name="Rectangle 51"/>
              <p:cNvSpPr>
                <a:spLocks noChangeArrowheads="1"/>
              </p:cNvSpPr>
              <p:nvPr/>
            </p:nvSpPr>
            <p:spPr bwMode="auto">
              <a:xfrm>
                <a:off x="3781" y="2185"/>
                <a:ext cx="246" cy="226"/>
              </a:xfrm>
              <a:prstGeom prst="rect">
                <a:avLst/>
              </a:prstGeom>
              <a:noFill/>
              <a:ln w="9525">
                <a:noFill/>
                <a:miter lim="800000"/>
                <a:headEnd/>
                <a:tailEnd/>
              </a:ln>
              <a:effectLst/>
            </p:spPr>
            <p:txBody>
              <a:bodyPr wrap="none" lIns="102395" tIns="52202" rIns="102395" bIns="52202">
                <a:spAutoFit/>
              </a:bodyPr>
              <a:lstStyle/>
              <a:p>
                <a:pPr algn="ctr" defTabSz="904875" eaLnBrk="0" fontAlgn="base" hangingPunct="0"/>
                <a:r>
                  <a:rPr lang="en-US" altLang="zh-CN" sz="2000" b="1">
                    <a:solidFill>
                      <a:srgbClr val="CCCCFF"/>
                    </a:solidFill>
                    <a:effectLst>
                      <a:outerShdw blurRad="38100" dist="38100" dir="2700000" algn="tl">
                        <a:srgbClr val="C0C0C0"/>
                      </a:outerShdw>
                    </a:effectLst>
                    <a:latin typeface="Arial" pitchFamily="34" charset="0"/>
                    <a:ea typeface="宋体" pitchFamily="2" charset="-122"/>
                  </a:rPr>
                  <a:t>#2</a:t>
                </a:r>
              </a:p>
            </p:txBody>
          </p:sp>
        </p:grpSp>
      </p:grpSp>
      <p:sp>
        <p:nvSpPr>
          <p:cNvPr id="240692" name="Rectangle 52"/>
          <p:cNvSpPr>
            <a:spLocks noChangeArrowheads="1"/>
          </p:cNvSpPr>
          <p:nvPr/>
        </p:nvSpPr>
        <p:spPr bwMode="auto">
          <a:xfrm>
            <a:off x="455613" y="5491526"/>
            <a:ext cx="8688387"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zh-CN" sz="2000" b="1" dirty="0">
                <a:solidFill>
                  <a:srgbClr val="000000"/>
                </a:solidFill>
                <a:latin typeface="Arial" pitchFamily="34" charset="0"/>
                <a:ea typeface="宋体" pitchFamily="2" charset="-122"/>
              </a:rPr>
              <a:t>3</a:t>
            </a:r>
            <a:r>
              <a:rPr lang="zh-CN" altLang="en-US" sz="2000" b="1" dirty="0">
                <a:solidFill>
                  <a:srgbClr val="000000"/>
                </a:solidFill>
                <a:latin typeface="Arial" pitchFamily="34" charset="0"/>
                <a:ea typeface="宋体" pitchFamily="2" charset="-122"/>
              </a:rPr>
              <a:t>秒钟内没有收到该组的报告</a:t>
            </a:r>
            <a:r>
              <a:rPr lang="zh-CN" altLang="en-US" sz="2000" b="1" dirty="0" smtClean="0">
                <a:solidFill>
                  <a:srgbClr val="000000"/>
                </a:solidFill>
                <a:latin typeface="Arial" pitchFamily="34" charset="0"/>
                <a:ea typeface="宋体" pitchFamily="2" charset="-122"/>
              </a:rPr>
              <a:t>（</a:t>
            </a:r>
            <a:r>
              <a:rPr lang="en-US" altLang="zh-CN" sz="2000" b="1" dirty="0" smtClean="0">
                <a:solidFill>
                  <a:srgbClr val="000000"/>
                </a:solidFill>
                <a:latin typeface="Arial" pitchFamily="34" charset="0"/>
                <a:ea typeface="宋体" pitchFamily="2" charset="-122"/>
              </a:rPr>
              <a:t>2*</a:t>
            </a:r>
            <a:r>
              <a:rPr lang="zh-CN" altLang="en-US" sz="2000" b="1" dirty="0" smtClean="0">
                <a:solidFill>
                  <a:srgbClr val="000000"/>
                </a:solidFill>
                <a:latin typeface="Arial" pitchFamily="34" charset="0"/>
                <a:ea typeface="宋体" pitchFamily="2" charset="-122"/>
              </a:rPr>
              <a:t>特定查询间隔</a:t>
            </a:r>
            <a:r>
              <a:rPr lang="en-US" altLang="zh-CN" sz="2000" b="1" dirty="0" smtClean="0">
                <a:solidFill>
                  <a:srgbClr val="000000"/>
                </a:solidFill>
                <a:latin typeface="Arial" pitchFamily="34" charset="0"/>
                <a:ea typeface="宋体" pitchFamily="2" charset="-122"/>
              </a:rPr>
              <a:t>+</a:t>
            </a:r>
            <a:r>
              <a:rPr lang="zh-CN" altLang="en-US" sz="2000" b="1" dirty="0" smtClean="0">
                <a:solidFill>
                  <a:srgbClr val="000000"/>
                </a:solidFill>
                <a:latin typeface="Arial" pitchFamily="34" charset="0"/>
                <a:ea typeface="宋体" pitchFamily="2" charset="-122"/>
              </a:rPr>
              <a:t>特定查询最大响应时间）</a:t>
            </a:r>
            <a:endParaRPr lang="zh-CN" altLang="en-US" sz="2000" b="1" dirty="0">
              <a:solidFill>
                <a:srgbClr val="000000"/>
              </a:solidFill>
              <a:latin typeface="Arial" pitchFamily="34" charset="0"/>
              <a:ea typeface="宋体" pitchFamily="2" charset="-122"/>
            </a:endParaRPr>
          </a:p>
        </p:txBody>
      </p:sp>
      <p:sp>
        <p:nvSpPr>
          <p:cNvPr id="240693" name="Rectangle 53"/>
          <p:cNvSpPr>
            <a:spLocks noChangeArrowheads="1"/>
          </p:cNvSpPr>
          <p:nvPr/>
        </p:nvSpPr>
        <p:spPr bwMode="auto">
          <a:xfrm>
            <a:off x="455613" y="5907088"/>
            <a:ext cx="6994525"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a:solidFill>
                  <a:srgbClr val="000000"/>
                </a:solidFill>
                <a:latin typeface="Arial" pitchFamily="34" charset="0"/>
                <a:ea typeface="宋体" pitchFamily="2" charset="-122"/>
              </a:rPr>
              <a:t>组</a:t>
            </a:r>
            <a:r>
              <a:rPr lang="en-US" altLang="zh-CN" sz="2000" b="1" dirty="0">
                <a:solidFill>
                  <a:srgbClr val="000000"/>
                </a:solidFill>
                <a:latin typeface="Arial" pitchFamily="34" charset="0"/>
                <a:ea typeface="宋体" pitchFamily="2" charset="-122"/>
              </a:rPr>
              <a:t>224.1.1.1</a:t>
            </a:r>
            <a:r>
              <a:rPr lang="zh-CN" altLang="en-US" sz="2000" b="1" dirty="0">
                <a:solidFill>
                  <a:srgbClr val="000000"/>
                </a:solidFill>
                <a:latin typeface="Arial" pitchFamily="34" charset="0"/>
                <a:ea typeface="宋体" pitchFamily="2" charset="-122"/>
              </a:rPr>
              <a:t>超时，路由器删除该组对应的表项</a:t>
            </a:r>
            <a:endParaRPr lang="zh-CN" altLang="zh-CN" sz="2000" b="1" dirty="0">
              <a:solidFill>
                <a:srgbClr val="000000"/>
              </a:solidFill>
              <a:latin typeface="Arial" pitchFamily="34" charset="0"/>
              <a:ea typeface="宋体" pitchFamily="2" charset="-122"/>
            </a:endParaRPr>
          </a:p>
        </p:txBody>
      </p:sp>
      <p:sp>
        <p:nvSpPr>
          <p:cNvPr id="240695" name="Rectangle 55"/>
          <p:cNvSpPr>
            <a:spLocks noChangeArrowheads="1"/>
          </p:cNvSpPr>
          <p:nvPr/>
        </p:nvSpPr>
        <p:spPr bwMode="auto">
          <a:xfrm>
            <a:off x="3348038" y="1916113"/>
            <a:ext cx="506412" cy="39687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2000" b="1">
                <a:solidFill>
                  <a:srgbClr val="000000"/>
                </a:solidFill>
                <a:latin typeface="Arial" pitchFamily="34" charset="0"/>
                <a:ea typeface="宋体" pitchFamily="2" charset="-122"/>
              </a:rPr>
              <a:t>H2</a:t>
            </a:r>
          </a:p>
        </p:txBody>
      </p:sp>
      <p:sp>
        <p:nvSpPr>
          <p:cNvPr id="240696" name="Rectangle 56"/>
          <p:cNvSpPr>
            <a:spLocks noChangeArrowheads="1"/>
          </p:cNvSpPr>
          <p:nvPr/>
        </p:nvSpPr>
        <p:spPr bwMode="auto">
          <a:xfrm>
            <a:off x="3348038" y="1125538"/>
            <a:ext cx="2541587" cy="387350"/>
          </a:xfrm>
          <a:prstGeom prst="rect">
            <a:avLst/>
          </a:prstGeom>
          <a:noFill/>
          <a:ln w="9525">
            <a:noFill/>
            <a:miter lim="800000"/>
            <a:headEnd type="none" w="sm" len="sm"/>
            <a:tailEnd type="none" w="sm" len="sm"/>
          </a:ln>
          <a:effectLst/>
        </p:spPr>
        <p:txBody>
          <a:bodyPr wrap="none" lIns="82124" tIns="41061" rIns="82124" bIns="41061" anchor="ctr">
            <a:spAutoFit/>
          </a:bodyPr>
          <a:lstStyle/>
          <a:p>
            <a:pPr algn="ctr" defTabSz="1028700" eaLnBrk="0" fontAlgn="base" hangingPunct="0"/>
            <a:r>
              <a:rPr lang="zh-CN" altLang="en-US" sz="2000" b="1">
                <a:solidFill>
                  <a:srgbClr val="000000"/>
                </a:solidFill>
                <a:latin typeface="Arial" pitchFamily="34" charset="0"/>
                <a:ea typeface="宋体" pitchFamily="2" charset="-122"/>
              </a:rPr>
              <a:t>离开组播组</a:t>
            </a:r>
            <a:r>
              <a:rPr lang="en-US" altLang="zh-CN" sz="2000" b="1">
                <a:solidFill>
                  <a:srgbClr val="FF0000"/>
                </a:solidFill>
                <a:latin typeface="Arial" pitchFamily="34" charset="0"/>
                <a:ea typeface="宋体" pitchFamily="2" charset="-122"/>
              </a:rPr>
              <a:t>(IGMPv2</a:t>
            </a:r>
            <a:r>
              <a:rPr lang="en-US" altLang="zh-CN" sz="2000" b="1">
                <a:solidFill>
                  <a:srgbClr val="000000"/>
                </a:solidFill>
                <a:latin typeface="Arial" pitchFamily="34" charset="0"/>
                <a:ea typeface="宋体" pitchFamily="2" charset="-122"/>
              </a:rPr>
              <a:t>)</a:t>
            </a:r>
          </a:p>
        </p:txBody>
      </p:sp>
      <p:grpSp>
        <p:nvGrpSpPr>
          <p:cNvPr id="6" name="Group 57"/>
          <p:cNvGrpSpPr>
            <a:grpSpLocks/>
          </p:cNvGrpSpPr>
          <p:nvPr/>
        </p:nvGrpSpPr>
        <p:grpSpPr bwMode="auto">
          <a:xfrm>
            <a:off x="1403350" y="1557338"/>
            <a:ext cx="1062038" cy="1011237"/>
            <a:chOff x="501" y="1223"/>
            <a:chExt cx="669" cy="637"/>
          </a:xfrm>
        </p:grpSpPr>
        <p:sp>
          <p:nvSpPr>
            <p:cNvPr id="240698" name="Freeform 5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699" name="Freeform 5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0" name="Freeform 6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1" name="Freeform 6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2" name="Freeform 6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3" name="Freeform 6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4" name="Freeform 6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5" name="Freeform 6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6" name="Freeform 6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7" name="Freeform 6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8" name="Freeform 6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09" name="Freeform 6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0" name="Freeform 7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1" name="Freeform 7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2" name="Freeform 7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3" name="Freeform 7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4" name="Freeform 7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5" name="Freeform 7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6" name="Freeform 7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77"/>
          <p:cNvGrpSpPr>
            <a:grpSpLocks/>
          </p:cNvGrpSpPr>
          <p:nvPr/>
        </p:nvGrpSpPr>
        <p:grpSpPr bwMode="auto">
          <a:xfrm>
            <a:off x="3851275" y="1557338"/>
            <a:ext cx="1062038" cy="1011237"/>
            <a:chOff x="501" y="1223"/>
            <a:chExt cx="669" cy="637"/>
          </a:xfrm>
        </p:grpSpPr>
        <p:sp>
          <p:nvSpPr>
            <p:cNvPr id="240718" name="Freeform 7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19" name="Freeform 7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0" name="Freeform 8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1" name="Freeform 8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2" name="Freeform 8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3" name="Freeform 8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4" name="Freeform 8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5" name="Freeform 8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6" name="Freeform 8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7" name="Freeform 8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8" name="Freeform 8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29" name="Freeform 8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0" name="Freeform 9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1" name="Freeform 9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2" name="Freeform 9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3" name="Freeform 9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4" name="Freeform 9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5" name="Freeform 9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6" name="Freeform 9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97"/>
          <p:cNvGrpSpPr>
            <a:grpSpLocks/>
          </p:cNvGrpSpPr>
          <p:nvPr/>
        </p:nvGrpSpPr>
        <p:grpSpPr bwMode="auto">
          <a:xfrm>
            <a:off x="6877050" y="1484313"/>
            <a:ext cx="1062038" cy="1011237"/>
            <a:chOff x="501" y="1223"/>
            <a:chExt cx="669" cy="637"/>
          </a:xfrm>
        </p:grpSpPr>
        <p:sp>
          <p:nvSpPr>
            <p:cNvPr id="240738" name="Freeform 98"/>
            <p:cNvSpPr>
              <a:spLocks/>
            </p:cNvSpPr>
            <p:nvPr/>
          </p:nvSpPr>
          <p:spPr bwMode="auto">
            <a:xfrm>
              <a:off x="763" y="1275"/>
              <a:ext cx="291" cy="562"/>
            </a:xfrm>
            <a:custGeom>
              <a:avLst/>
              <a:gdLst/>
              <a:ahLst/>
              <a:cxnLst>
                <a:cxn ang="0">
                  <a:pos x="5359" y="0"/>
                </a:cxn>
                <a:cxn ang="0">
                  <a:pos x="3329" y="602"/>
                </a:cxn>
                <a:cxn ang="0">
                  <a:pos x="0" y="8850"/>
                </a:cxn>
                <a:cxn ang="0">
                  <a:pos x="380" y="10151"/>
                </a:cxn>
                <a:cxn ang="0">
                  <a:pos x="668" y="10219"/>
                </a:cxn>
                <a:cxn ang="0">
                  <a:pos x="955" y="10286"/>
                </a:cxn>
                <a:cxn ang="0">
                  <a:pos x="1242" y="10353"/>
                </a:cxn>
                <a:cxn ang="0">
                  <a:pos x="1530" y="10421"/>
                </a:cxn>
                <a:cxn ang="0">
                  <a:pos x="1817" y="10488"/>
                </a:cxn>
                <a:cxn ang="0">
                  <a:pos x="2104" y="10556"/>
                </a:cxn>
                <a:cxn ang="0">
                  <a:pos x="2391" y="10624"/>
                </a:cxn>
                <a:cxn ang="0">
                  <a:pos x="2679" y="10691"/>
                </a:cxn>
                <a:cxn ang="0">
                  <a:pos x="2966" y="10758"/>
                </a:cxn>
                <a:cxn ang="0">
                  <a:pos x="3253" y="10826"/>
                </a:cxn>
                <a:cxn ang="0">
                  <a:pos x="3541" y="10893"/>
                </a:cxn>
                <a:cxn ang="0">
                  <a:pos x="3828" y="10960"/>
                </a:cxn>
                <a:cxn ang="0">
                  <a:pos x="4115" y="11028"/>
                </a:cxn>
                <a:cxn ang="0">
                  <a:pos x="4403" y="11095"/>
                </a:cxn>
                <a:cxn ang="0">
                  <a:pos x="4690" y="11162"/>
                </a:cxn>
                <a:cxn ang="0">
                  <a:pos x="4977" y="11229"/>
                </a:cxn>
                <a:cxn ang="0">
                  <a:pos x="5056" y="10911"/>
                </a:cxn>
                <a:cxn ang="0">
                  <a:pos x="5131" y="10591"/>
                </a:cxn>
                <a:cxn ang="0">
                  <a:pos x="5204" y="10270"/>
                </a:cxn>
                <a:cxn ang="0">
                  <a:pos x="5272" y="9949"/>
                </a:cxn>
                <a:cxn ang="0">
                  <a:pos x="5337" y="9626"/>
                </a:cxn>
                <a:cxn ang="0">
                  <a:pos x="5399" y="9302"/>
                </a:cxn>
                <a:cxn ang="0">
                  <a:pos x="5457" y="8977"/>
                </a:cxn>
                <a:cxn ang="0">
                  <a:pos x="5511" y="8651"/>
                </a:cxn>
                <a:cxn ang="0">
                  <a:pos x="5561" y="8322"/>
                </a:cxn>
                <a:cxn ang="0">
                  <a:pos x="5607" y="7992"/>
                </a:cxn>
                <a:cxn ang="0">
                  <a:pos x="5649" y="7661"/>
                </a:cxn>
                <a:cxn ang="0">
                  <a:pos x="5687" y="7326"/>
                </a:cxn>
                <a:cxn ang="0">
                  <a:pos x="5720" y="6990"/>
                </a:cxn>
                <a:cxn ang="0">
                  <a:pos x="5748" y="6651"/>
                </a:cxn>
                <a:cxn ang="0">
                  <a:pos x="5773" y="6311"/>
                </a:cxn>
                <a:cxn ang="0">
                  <a:pos x="5792" y="5967"/>
                </a:cxn>
                <a:cxn ang="0">
                  <a:pos x="5807" y="5621"/>
                </a:cxn>
                <a:cxn ang="0">
                  <a:pos x="5817" y="5272"/>
                </a:cxn>
                <a:cxn ang="0">
                  <a:pos x="5821" y="4920"/>
                </a:cxn>
                <a:cxn ang="0">
                  <a:pos x="5820" y="4564"/>
                </a:cxn>
                <a:cxn ang="0">
                  <a:pos x="5813" y="4205"/>
                </a:cxn>
                <a:cxn ang="0">
                  <a:pos x="5802" y="3843"/>
                </a:cxn>
                <a:cxn ang="0">
                  <a:pos x="5784" y="3477"/>
                </a:cxn>
                <a:cxn ang="0">
                  <a:pos x="5761" y="3108"/>
                </a:cxn>
                <a:cxn ang="0">
                  <a:pos x="5733" y="2735"/>
                </a:cxn>
                <a:cxn ang="0">
                  <a:pos x="5698" y="2357"/>
                </a:cxn>
                <a:cxn ang="0">
                  <a:pos x="5657" y="1975"/>
                </a:cxn>
                <a:cxn ang="0">
                  <a:pos x="5610" y="1589"/>
                </a:cxn>
                <a:cxn ang="0">
                  <a:pos x="5557" y="1199"/>
                </a:cxn>
                <a:cxn ang="0">
                  <a:pos x="5497" y="804"/>
                </a:cxn>
                <a:cxn ang="0">
                  <a:pos x="5431" y="405"/>
                </a:cxn>
                <a:cxn ang="0">
                  <a:pos x="5359" y="0"/>
                </a:cxn>
              </a:cxnLst>
              <a:rect l="0" t="0" r="r" b="b"/>
              <a:pathLst>
                <a:path w="5821" h="11229">
                  <a:moveTo>
                    <a:pt x="5359" y="0"/>
                  </a:moveTo>
                  <a:lnTo>
                    <a:pt x="3329" y="602"/>
                  </a:lnTo>
                  <a:lnTo>
                    <a:pt x="0" y="8850"/>
                  </a:lnTo>
                  <a:lnTo>
                    <a:pt x="380" y="10151"/>
                  </a:lnTo>
                  <a:lnTo>
                    <a:pt x="668" y="10219"/>
                  </a:lnTo>
                  <a:lnTo>
                    <a:pt x="955" y="10286"/>
                  </a:lnTo>
                  <a:lnTo>
                    <a:pt x="1242" y="10353"/>
                  </a:lnTo>
                  <a:lnTo>
                    <a:pt x="1530" y="10421"/>
                  </a:lnTo>
                  <a:lnTo>
                    <a:pt x="1817" y="10488"/>
                  </a:lnTo>
                  <a:lnTo>
                    <a:pt x="2104" y="10556"/>
                  </a:lnTo>
                  <a:lnTo>
                    <a:pt x="2391" y="10624"/>
                  </a:lnTo>
                  <a:lnTo>
                    <a:pt x="2679" y="10691"/>
                  </a:lnTo>
                  <a:lnTo>
                    <a:pt x="2966" y="10758"/>
                  </a:lnTo>
                  <a:lnTo>
                    <a:pt x="3253" y="10826"/>
                  </a:lnTo>
                  <a:lnTo>
                    <a:pt x="3541" y="10893"/>
                  </a:lnTo>
                  <a:lnTo>
                    <a:pt x="3828" y="10960"/>
                  </a:lnTo>
                  <a:lnTo>
                    <a:pt x="4115" y="11028"/>
                  </a:lnTo>
                  <a:lnTo>
                    <a:pt x="4403" y="11095"/>
                  </a:lnTo>
                  <a:lnTo>
                    <a:pt x="4690" y="11162"/>
                  </a:lnTo>
                  <a:lnTo>
                    <a:pt x="4977" y="11229"/>
                  </a:lnTo>
                  <a:lnTo>
                    <a:pt x="5056" y="10911"/>
                  </a:lnTo>
                  <a:lnTo>
                    <a:pt x="5131" y="10591"/>
                  </a:lnTo>
                  <a:lnTo>
                    <a:pt x="5204" y="10270"/>
                  </a:lnTo>
                  <a:lnTo>
                    <a:pt x="5272" y="9949"/>
                  </a:lnTo>
                  <a:lnTo>
                    <a:pt x="5337" y="9626"/>
                  </a:lnTo>
                  <a:lnTo>
                    <a:pt x="5399" y="9302"/>
                  </a:lnTo>
                  <a:lnTo>
                    <a:pt x="5457" y="8977"/>
                  </a:lnTo>
                  <a:lnTo>
                    <a:pt x="5511" y="8651"/>
                  </a:lnTo>
                  <a:lnTo>
                    <a:pt x="5561" y="8322"/>
                  </a:lnTo>
                  <a:lnTo>
                    <a:pt x="5607" y="7992"/>
                  </a:lnTo>
                  <a:lnTo>
                    <a:pt x="5649" y="7661"/>
                  </a:lnTo>
                  <a:lnTo>
                    <a:pt x="5687" y="7326"/>
                  </a:lnTo>
                  <a:lnTo>
                    <a:pt x="5720" y="6990"/>
                  </a:lnTo>
                  <a:lnTo>
                    <a:pt x="5748" y="6651"/>
                  </a:lnTo>
                  <a:lnTo>
                    <a:pt x="5773" y="6311"/>
                  </a:lnTo>
                  <a:lnTo>
                    <a:pt x="5792" y="5967"/>
                  </a:lnTo>
                  <a:lnTo>
                    <a:pt x="5807" y="5621"/>
                  </a:lnTo>
                  <a:lnTo>
                    <a:pt x="5817" y="5272"/>
                  </a:lnTo>
                  <a:lnTo>
                    <a:pt x="5821" y="4920"/>
                  </a:lnTo>
                  <a:lnTo>
                    <a:pt x="5820" y="4564"/>
                  </a:lnTo>
                  <a:lnTo>
                    <a:pt x="5813" y="4205"/>
                  </a:lnTo>
                  <a:lnTo>
                    <a:pt x="5802" y="3843"/>
                  </a:lnTo>
                  <a:lnTo>
                    <a:pt x="5784" y="3477"/>
                  </a:lnTo>
                  <a:lnTo>
                    <a:pt x="5761" y="3108"/>
                  </a:lnTo>
                  <a:lnTo>
                    <a:pt x="5733" y="2735"/>
                  </a:lnTo>
                  <a:lnTo>
                    <a:pt x="5698" y="2357"/>
                  </a:lnTo>
                  <a:lnTo>
                    <a:pt x="5657" y="1975"/>
                  </a:lnTo>
                  <a:lnTo>
                    <a:pt x="5610" y="1589"/>
                  </a:lnTo>
                  <a:lnTo>
                    <a:pt x="5557" y="1199"/>
                  </a:lnTo>
                  <a:lnTo>
                    <a:pt x="5497" y="804"/>
                  </a:lnTo>
                  <a:lnTo>
                    <a:pt x="5431" y="405"/>
                  </a:lnTo>
                  <a:lnTo>
                    <a:pt x="5359"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39" name="Freeform 99"/>
            <p:cNvSpPr>
              <a:spLocks/>
            </p:cNvSpPr>
            <p:nvPr/>
          </p:nvSpPr>
          <p:spPr bwMode="auto">
            <a:xfrm>
              <a:off x="798" y="1805"/>
              <a:ext cx="98" cy="55"/>
            </a:xfrm>
            <a:custGeom>
              <a:avLst/>
              <a:gdLst/>
              <a:ahLst/>
              <a:cxnLst>
                <a:cxn ang="0">
                  <a:pos x="1972" y="0"/>
                </a:cxn>
                <a:cxn ang="0">
                  <a:pos x="0" y="745"/>
                </a:cxn>
                <a:cxn ang="0">
                  <a:pos x="0" y="1094"/>
                </a:cxn>
                <a:cxn ang="0">
                  <a:pos x="1972" y="295"/>
                </a:cxn>
                <a:cxn ang="0">
                  <a:pos x="1972" y="0"/>
                </a:cxn>
              </a:cxnLst>
              <a:rect l="0" t="0" r="r" b="b"/>
              <a:pathLst>
                <a:path w="1972" h="1094">
                  <a:moveTo>
                    <a:pt x="1972" y="0"/>
                  </a:moveTo>
                  <a:lnTo>
                    <a:pt x="0" y="745"/>
                  </a:lnTo>
                  <a:lnTo>
                    <a:pt x="0" y="1094"/>
                  </a:lnTo>
                  <a:lnTo>
                    <a:pt x="1972" y="295"/>
                  </a:lnTo>
                  <a:lnTo>
                    <a:pt x="197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0" name="Freeform 100"/>
            <p:cNvSpPr>
              <a:spLocks/>
            </p:cNvSpPr>
            <p:nvPr/>
          </p:nvSpPr>
          <p:spPr bwMode="auto">
            <a:xfrm>
              <a:off x="568" y="1761"/>
              <a:ext cx="328" cy="81"/>
            </a:xfrm>
            <a:custGeom>
              <a:avLst/>
              <a:gdLst/>
              <a:ahLst/>
              <a:cxnLst>
                <a:cxn ang="0">
                  <a:pos x="0" y="0"/>
                </a:cxn>
                <a:cxn ang="0">
                  <a:pos x="4211" y="14"/>
                </a:cxn>
                <a:cxn ang="0">
                  <a:pos x="6572" y="886"/>
                </a:cxn>
                <a:cxn ang="0">
                  <a:pos x="4599" y="1631"/>
                </a:cxn>
                <a:cxn ang="0">
                  <a:pos x="0" y="0"/>
                </a:cxn>
              </a:cxnLst>
              <a:rect l="0" t="0" r="r" b="b"/>
              <a:pathLst>
                <a:path w="6572" h="1631">
                  <a:moveTo>
                    <a:pt x="0" y="0"/>
                  </a:moveTo>
                  <a:lnTo>
                    <a:pt x="4211" y="14"/>
                  </a:lnTo>
                  <a:lnTo>
                    <a:pt x="6572" y="886"/>
                  </a:lnTo>
                  <a:lnTo>
                    <a:pt x="4599" y="1631"/>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1" name="Freeform 101"/>
            <p:cNvSpPr>
              <a:spLocks/>
            </p:cNvSpPr>
            <p:nvPr/>
          </p:nvSpPr>
          <p:spPr bwMode="auto">
            <a:xfrm>
              <a:off x="568" y="1761"/>
              <a:ext cx="230" cy="99"/>
            </a:xfrm>
            <a:custGeom>
              <a:avLst/>
              <a:gdLst/>
              <a:ahLst/>
              <a:cxnLst>
                <a:cxn ang="0">
                  <a:pos x="0" y="0"/>
                </a:cxn>
                <a:cxn ang="0">
                  <a:pos x="4599" y="1631"/>
                </a:cxn>
                <a:cxn ang="0">
                  <a:pos x="4599" y="1980"/>
                </a:cxn>
                <a:cxn ang="0">
                  <a:pos x="0" y="349"/>
                </a:cxn>
                <a:cxn ang="0">
                  <a:pos x="0" y="0"/>
                </a:cxn>
              </a:cxnLst>
              <a:rect l="0" t="0" r="r" b="b"/>
              <a:pathLst>
                <a:path w="4599" h="1980">
                  <a:moveTo>
                    <a:pt x="0" y="0"/>
                  </a:moveTo>
                  <a:lnTo>
                    <a:pt x="4599" y="1631"/>
                  </a:lnTo>
                  <a:lnTo>
                    <a:pt x="4599" y="1980"/>
                  </a:lnTo>
                  <a:lnTo>
                    <a:pt x="0" y="349"/>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2" name="Freeform 102"/>
            <p:cNvSpPr>
              <a:spLocks/>
            </p:cNvSpPr>
            <p:nvPr/>
          </p:nvSpPr>
          <p:spPr bwMode="auto">
            <a:xfrm>
              <a:off x="645" y="1695"/>
              <a:ext cx="99" cy="118"/>
            </a:xfrm>
            <a:custGeom>
              <a:avLst/>
              <a:gdLst/>
              <a:ahLst/>
              <a:cxnLst>
                <a:cxn ang="0">
                  <a:pos x="0" y="0"/>
                </a:cxn>
                <a:cxn ang="0">
                  <a:pos x="1967" y="0"/>
                </a:cxn>
                <a:cxn ang="0">
                  <a:pos x="1959" y="2361"/>
                </a:cxn>
                <a:cxn ang="0">
                  <a:pos x="127" y="1776"/>
                </a:cxn>
                <a:cxn ang="0">
                  <a:pos x="0" y="0"/>
                </a:cxn>
              </a:cxnLst>
              <a:rect l="0" t="0" r="r" b="b"/>
              <a:pathLst>
                <a:path w="1967" h="2361">
                  <a:moveTo>
                    <a:pt x="0" y="0"/>
                  </a:moveTo>
                  <a:lnTo>
                    <a:pt x="1967" y="0"/>
                  </a:lnTo>
                  <a:lnTo>
                    <a:pt x="1959" y="2361"/>
                  </a:lnTo>
                  <a:lnTo>
                    <a:pt x="127" y="1776"/>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3" name="Freeform 103"/>
            <p:cNvSpPr>
              <a:spLocks/>
            </p:cNvSpPr>
            <p:nvPr/>
          </p:nvSpPr>
          <p:spPr bwMode="auto">
            <a:xfrm>
              <a:off x="744" y="1695"/>
              <a:ext cx="50" cy="118"/>
            </a:xfrm>
            <a:custGeom>
              <a:avLst/>
              <a:gdLst/>
              <a:ahLst/>
              <a:cxnLst>
                <a:cxn ang="0">
                  <a:pos x="1014" y="0"/>
                </a:cxn>
                <a:cxn ang="0">
                  <a:pos x="0" y="0"/>
                </a:cxn>
                <a:cxn ang="0">
                  <a:pos x="0" y="2361"/>
                </a:cxn>
                <a:cxn ang="0">
                  <a:pos x="949" y="1830"/>
                </a:cxn>
                <a:cxn ang="0">
                  <a:pos x="1014" y="0"/>
                </a:cxn>
              </a:cxnLst>
              <a:rect l="0" t="0" r="r" b="b"/>
              <a:pathLst>
                <a:path w="1014" h="2361">
                  <a:moveTo>
                    <a:pt x="1014" y="0"/>
                  </a:moveTo>
                  <a:lnTo>
                    <a:pt x="0" y="0"/>
                  </a:lnTo>
                  <a:lnTo>
                    <a:pt x="0" y="2361"/>
                  </a:lnTo>
                  <a:lnTo>
                    <a:pt x="949" y="1830"/>
                  </a:lnTo>
                  <a:lnTo>
                    <a:pt x="1014"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4" name="Freeform 104"/>
            <p:cNvSpPr>
              <a:spLocks/>
            </p:cNvSpPr>
            <p:nvPr/>
          </p:nvSpPr>
          <p:spPr bwMode="auto">
            <a:xfrm>
              <a:off x="501" y="1223"/>
              <a:ext cx="427" cy="490"/>
            </a:xfrm>
            <a:custGeom>
              <a:avLst/>
              <a:gdLst/>
              <a:ahLst/>
              <a:cxnLst>
                <a:cxn ang="0">
                  <a:pos x="8528" y="0"/>
                </a:cxn>
                <a:cxn ang="0">
                  <a:pos x="2029" y="1523"/>
                </a:cxn>
                <a:cxn ang="0">
                  <a:pos x="1902" y="1968"/>
                </a:cxn>
                <a:cxn ang="0">
                  <a:pos x="1775" y="2412"/>
                </a:cxn>
                <a:cxn ang="0">
                  <a:pos x="1648" y="2856"/>
                </a:cxn>
                <a:cxn ang="0">
                  <a:pos x="1522" y="3300"/>
                </a:cxn>
                <a:cxn ang="0">
                  <a:pos x="1395" y="3744"/>
                </a:cxn>
                <a:cxn ang="0">
                  <a:pos x="1268" y="4188"/>
                </a:cxn>
                <a:cxn ang="0">
                  <a:pos x="1140" y="4633"/>
                </a:cxn>
                <a:cxn ang="0">
                  <a:pos x="1014" y="5076"/>
                </a:cxn>
                <a:cxn ang="0">
                  <a:pos x="887" y="5521"/>
                </a:cxn>
                <a:cxn ang="0">
                  <a:pos x="760" y="5965"/>
                </a:cxn>
                <a:cxn ang="0">
                  <a:pos x="633" y="6409"/>
                </a:cxn>
                <a:cxn ang="0">
                  <a:pos x="507" y="6854"/>
                </a:cxn>
                <a:cxn ang="0">
                  <a:pos x="380" y="7297"/>
                </a:cxn>
                <a:cxn ang="0">
                  <a:pos x="253" y="7741"/>
                </a:cxn>
                <a:cxn ang="0">
                  <a:pos x="126" y="8186"/>
                </a:cxn>
                <a:cxn ang="0">
                  <a:pos x="0" y="8630"/>
                </a:cxn>
                <a:cxn ang="0">
                  <a:pos x="145" y="8711"/>
                </a:cxn>
                <a:cxn ang="0">
                  <a:pos x="294" y="8787"/>
                </a:cxn>
                <a:cxn ang="0">
                  <a:pos x="447" y="8861"/>
                </a:cxn>
                <a:cxn ang="0">
                  <a:pos x="603" y="8931"/>
                </a:cxn>
                <a:cxn ang="0">
                  <a:pos x="763" y="8997"/>
                </a:cxn>
                <a:cxn ang="0">
                  <a:pos x="927" y="9060"/>
                </a:cxn>
                <a:cxn ang="0">
                  <a:pos x="1093" y="9120"/>
                </a:cxn>
                <a:cxn ang="0">
                  <a:pos x="1264" y="9176"/>
                </a:cxn>
                <a:cxn ang="0">
                  <a:pos x="1437" y="9230"/>
                </a:cxn>
                <a:cxn ang="0">
                  <a:pos x="1614" y="9280"/>
                </a:cxn>
                <a:cxn ang="0">
                  <a:pos x="1793" y="9328"/>
                </a:cxn>
                <a:cxn ang="0">
                  <a:pos x="1976" y="9372"/>
                </a:cxn>
                <a:cxn ang="0">
                  <a:pos x="2162" y="9414"/>
                </a:cxn>
                <a:cxn ang="0">
                  <a:pos x="2350" y="9454"/>
                </a:cxn>
                <a:cxn ang="0">
                  <a:pos x="2542" y="9490"/>
                </a:cxn>
                <a:cxn ang="0">
                  <a:pos x="2736" y="9524"/>
                </a:cxn>
                <a:cxn ang="0">
                  <a:pos x="2933" y="9556"/>
                </a:cxn>
                <a:cxn ang="0">
                  <a:pos x="3132" y="9585"/>
                </a:cxn>
                <a:cxn ang="0">
                  <a:pos x="3334" y="9612"/>
                </a:cxn>
                <a:cxn ang="0">
                  <a:pos x="3538" y="9637"/>
                </a:cxn>
                <a:cxn ang="0">
                  <a:pos x="3744" y="9660"/>
                </a:cxn>
                <a:cxn ang="0">
                  <a:pos x="3953" y="9681"/>
                </a:cxn>
                <a:cxn ang="0">
                  <a:pos x="4164" y="9700"/>
                </a:cxn>
                <a:cxn ang="0">
                  <a:pos x="4377" y="9718"/>
                </a:cxn>
                <a:cxn ang="0">
                  <a:pos x="4593" y="9734"/>
                </a:cxn>
                <a:cxn ang="0">
                  <a:pos x="4810" y="9747"/>
                </a:cxn>
                <a:cxn ang="0">
                  <a:pos x="5029" y="9760"/>
                </a:cxn>
                <a:cxn ang="0">
                  <a:pos x="5250" y="9772"/>
                </a:cxn>
                <a:cxn ang="0">
                  <a:pos x="5473" y="9781"/>
                </a:cxn>
                <a:cxn ang="0">
                  <a:pos x="5697" y="9789"/>
                </a:cxn>
                <a:cxn ang="0">
                  <a:pos x="5923" y="9798"/>
                </a:cxn>
                <a:cxn ang="0">
                  <a:pos x="6150" y="9804"/>
                </a:cxn>
                <a:cxn ang="0">
                  <a:pos x="8528" y="0"/>
                </a:cxn>
              </a:cxnLst>
              <a:rect l="0" t="0" r="r" b="b"/>
              <a:pathLst>
                <a:path w="8528" h="9804">
                  <a:moveTo>
                    <a:pt x="8528" y="0"/>
                  </a:moveTo>
                  <a:lnTo>
                    <a:pt x="2029" y="1523"/>
                  </a:lnTo>
                  <a:lnTo>
                    <a:pt x="1902" y="1968"/>
                  </a:lnTo>
                  <a:lnTo>
                    <a:pt x="1775" y="2412"/>
                  </a:lnTo>
                  <a:lnTo>
                    <a:pt x="1648" y="2856"/>
                  </a:lnTo>
                  <a:lnTo>
                    <a:pt x="1522" y="3300"/>
                  </a:lnTo>
                  <a:lnTo>
                    <a:pt x="1395" y="3744"/>
                  </a:lnTo>
                  <a:lnTo>
                    <a:pt x="1268" y="4188"/>
                  </a:lnTo>
                  <a:lnTo>
                    <a:pt x="1140" y="4633"/>
                  </a:lnTo>
                  <a:lnTo>
                    <a:pt x="1014" y="5076"/>
                  </a:lnTo>
                  <a:lnTo>
                    <a:pt x="887" y="5521"/>
                  </a:lnTo>
                  <a:lnTo>
                    <a:pt x="760" y="5965"/>
                  </a:lnTo>
                  <a:lnTo>
                    <a:pt x="633" y="6409"/>
                  </a:lnTo>
                  <a:lnTo>
                    <a:pt x="507" y="6854"/>
                  </a:lnTo>
                  <a:lnTo>
                    <a:pt x="380" y="7297"/>
                  </a:lnTo>
                  <a:lnTo>
                    <a:pt x="253" y="7741"/>
                  </a:lnTo>
                  <a:lnTo>
                    <a:pt x="126" y="8186"/>
                  </a:lnTo>
                  <a:lnTo>
                    <a:pt x="0" y="8630"/>
                  </a:lnTo>
                  <a:lnTo>
                    <a:pt x="145" y="8711"/>
                  </a:lnTo>
                  <a:lnTo>
                    <a:pt x="294" y="8787"/>
                  </a:lnTo>
                  <a:lnTo>
                    <a:pt x="447" y="8861"/>
                  </a:lnTo>
                  <a:lnTo>
                    <a:pt x="603" y="8931"/>
                  </a:lnTo>
                  <a:lnTo>
                    <a:pt x="763" y="8997"/>
                  </a:lnTo>
                  <a:lnTo>
                    <a:pt x="927" y="9060"/>
                  </a:lnTo>
                  <a:lnTo>
                    <a:pt x="1093" y="9120"/>
                  </a:lnTo>
                  <a:lnTo>
                    <a:pt x="1264" y="9176"/>
                  </a:lnTo>
                  <a:lnTo>
                    <a:pt x="1437" y="9230"/>
                  </a:lnTo>
                  <a:lnTo>
                    <a:pt x="1614" y="9280"/>
                  </a:lnTo>
                  <a:lnTo>
                    <a:pt x="1793" y="9328"/>
                  </a:lnTo>
                  <a:lnTo>
                    <a:pt x="1976" y="9372"/>
                  </a:lnTo>
                  <a:lnTo>
                    <a:pt x="2162" y="9414"/>
                  </a:lnTo>
                  <a:lnTo>
                    <a:pt x="2350" y="9454"/>
                  </a:lnTo>
                  <a:lnTo>
                    <a:pt x="2542" y="9490"/>
                  </a:lnTo>
                  <a:lnTo>
                    <a:pt x="2736" y="9524"/>
                  </a:lnTo>
                  <a:lnTo>
                    <a:pt x="2933" y="9556"/>
                  </a:lnTo>
                  <a:lnTo>
                    <a:pt x="3132" y="9585"/>
                  </a:lnTo>
                  <a:lnTo>
                    <a:pt x="3334" y="9612"/>
                  </a:lnTo>
                  <a:lnTo>
                    <a:pt x="3538" y="9637"/>
                  </a:lnTo>
                  <a:lnTo>
                    <a:pt x="3744" y="9660"/>
                  </a:lnTo>
                  <a:lnTo>
                    <a:pt x="3953" y="9681"/>
                  </a:lnTo>
                  <a:lnTo>
                    <a:pt x="4164" y="9700"/>
                  </a:lnTo>
                  <a:lnTo>
                    <a:pt x="4377" y="9718"/>
                  </a:lnTo>
                  <a:lnTo>
                    <a:pt x="4593" y="9734"/>
                  </a:lnTo>
                  <a:lnTo>
                    <a:pt x="4810" y="9747"/>
                  </a:lnTo>
                  <a:lnTo>
                    <a:pt x="5029" y="9760"/>
                  </a:lnTo>
                  <a:lnTo>
                    <a:pt x="5250" y="9772"/>
                  </a:lnTo>
                  <a:lnTo>
                    <a:pt x="5473" y="9781"/>
                  </a:lnTo>
                  <a:lnTo>
                    <a:pt x="5697" y="9789"/>
                  </a:lnTo>
                  <a:lnTo>
                    <a:pt x="5923" y="9798"/>
                  </a:lnTo>
                  <a:lnTo>
                    <a:pt x="6150" y="9804"/>
                  </a:lnTo>
                  <a:lnTo>
                    <a:pt x="8528"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5" name="Freeform 105"/>
            <p:cNvSpPr>
              <a:spLocks/>
            </p:cNvSpPr>
            <p:nvPr/>
          </p:nvSpPr>
          <p:spPr bwMode="auto">
            <a:xfrm>
              <a:off x="545" y="1269"/>
              <a:ext cx="329" cy="368"/>
            </a:xfrm>
            <a:custGeom>
              <a:avLst/>
              <a:gdLst/>
              <a:ahLst/>
              <a:cxnLst>
                <a:cxn ang="0">
                  <a:pos x="6597" y="0"/>
                </a:cxn>
                <a:cxn ang="0">
                  <a:pos x="1570" y="1178"/>
                </a:cxn>
                <a:cxn ang="0">
                  <a:pos x="1472" y="1521"/>
                </a:cxn>
                <a:cxn ang="0">
                  <a:pos x="1373" y="1865"/>
                </a:cxn>
                <a:cxn ang="0">
                  <a:pos x="1276" y="2208"/>
                </a:cxn>
                <a:cxn ang="0">
                  <a:pos x="1177" y="2552"/>
                </a:cxn>
                <a:cxn ang="0">
                  <a:pos x="1079" y="2895"/>
                </a:cxn>
                <a:cxn ang="0">
                  <a:pos x="982" y="3239"/>
                </a:cxn>
                <a:cxn ang="0">
                  <a:pos x="883" y="3582"/>
                </a:cxn>
                <a:cxn ang="0">
                  <a:pos x="785" y="3926"/>
                </a:cxn>
                <a:cxn ang="0">
                  <a:pos x="687" y="4269"/>
                </a:cxn>
                <a:cxn ang="0">
                  <a:pos x="589" y="4613"/>
                </a:cxn>
                <a:cxn ang="0">
                  <a:pos x="490" y="4956"/>
                </a:cxn>
                <a:cxn ang="0">
                  <a:pos x="393" y="5300"/>
                </a:cxn>
                <a:cxn ang="0">
                  <a:pos x="294" y="5643"/>
                </a:cxn>
                <a:cxn ang="0">
                  <a:pos x="197" y="5987"/>
                </a:cxn>
                <a:cxn ang="0">
                  <a:pos x="98" y="6331"/>
                </a:cxn>
                <a:cxn ang="0">
                  <a:pos x="0" y="6674"/>
                </a:cxn>
                <a:cxn ang="0">
                  <a:pos x="113" y="6736"/>
                </a:cxn>
                <a:cxn ang="0">
                  <a:pos x="228" y="6793"/>
                </a:cxn>
                <a:cxn ang="0">
                  <a:pos x="348" y="6848"/>
                </a:cxn>
                <a:cxn ang="0">
                  <a:pos x="470" y="6897"/>
                </a:cxn>
                <a:cxn ang="0">
                  <a:pos x="595" y="6944"/>
                </a:cxn>
                <a:cxn ang="0">
                  <a:pos x="723" y="6987"/>
                </a:cxn>
                <a:cxn ang="0">
                  <a:pos x="854" y="7026"/>
                </a:cxn>
                <a:cxn ang="0">
                  <a:pos x="988" y="7063"/>
                </a:cxn>
                <a:cxn ang="0">
                  <a:pos x="1124" y="7095"/>
                </a:cxn>
                <a:cxn ang="0">
                  <a:pos x="1263" y="7125"/>
                </a:cxn>
                <a:cxn ang="0">
                  <a:pos x="1405" y="7154"/>
                </a:cxn>
                <a:cxn ang="0">
                  <a:pos x="1549" y="7178"/>
                </a:cxn>
                <a:cxn ang="0">
                  <a:pos x="1696" y="7201"/>
                </a:cxn>
                <a:cxn ang="0">
                  <a:pos x="1845" y="7221"/>
                </a:cxn>
                <a:cxn ang="0">
                  <a:pos x="1996" y="7239"/>
                </a:cxn>
                <a:cxn ang="0">
                  <a:pos x="2148" y="7254"/>
                </a:cxn>
                <a:cxn ang="0">
                  <a:pos x="2303" y="7269"/>
                </a:cxn>
                <a:cxn ang="0">
                  <a:pos x="2461" y="7282"/>
                </a:cxn>
                <a:cxn ang="0">
                  <a:pos x="2620" y="7292"/>
                </a:cxn>
                <a:cxn ang="0">
                  <a:pos x="2780" y="7301"/>
                </a:cxn>
                <a:cxn ang="0">
                  <a:pos x="2942" y="7310"/>
                </a:cxn>
                <a:cxn ang="0">
                  <a:pos x="3107" y="7317"/>
                </a:cxn>
                <a:cxn ang="0">
                  <a:pos x="3272" y="7322"/>
                </a:cxn>
                <a:cxn ang="0">
                  <a:pos x="3440" y="7328"/>
                </a:cxn>
                <a:cxn ang="0">
                  <a:pos x="3778" y="7337"/>
                </a:cxn>
                <a:cxn ang="0">
                  <a:pos x="4122" y="7344"/>
                </a:cxn>
                <a:cxn ang="0">
                  <a:pos x="4470" y="7352"/>
                </a:cxn>
                <a:cxn ang="0">
                  <a:pos x="4822" y="7360"/>
                </a:cxn>
                <a:cxn ang="0">
                  <a:pos x="6597" y="0"/>
                </a:cxn>
              </a:cxnLst>
              <a:rect l="0" t="0" r="r" b="b"/>
              <a:pathLst>
                <a:path w="6597" h="7360">
                  <a:moveTo>
                    <a:pt x="6597" y="0"/>
                  </a:moveTo>
                  <a:lnTo>
                    <a:pt x="1570" y="1178"/>
                  </a:lnTo>
                  <a:lnTo>
                    <a:pt x="1472" y="1521"/>
                  </a:lnTo>
                  <a:lnTo>
                    <a:pt x="1373" y="1865"/>
                  </a:lnTo>
                  <a:lnTo>
                    <a:pt x="1276" y="2208"/>
                  </a:lnTo>
                  <a:lnTo>
                    <a:pt x="1177" y="2552"/>
                  </a:lnTo>
                  <a:lnTo>
                    <a:pt x="1079" y="2895"/>
                  </a:lnTo>
                  <a:lnTo>
                    <a:pt x="982" y="3239"/>
                  </a:lnTo>
                  <a:lnTo>
                    <a:pt x="883" y="3582"/>
                  </a:lnTo>
                  <a:lnTo>
                    <a:pt x="785" y="3926"/>
                  </a:lnTo>
                  <a:lnTo>
                    <a:pt x="687" y="4269"/>
                  </a:lnTo>
                  <a:lnTo>
                    <a:pt x="589" y="4613"/>
                  </a:lnTo>
                  <a:lnTo>
                    <a:pt x="490" y="4956"/>
                  </a:lnTo>
                  <a:lnTo>
                    <a:pt x="393" y="5300"/>
                  </a:lnTo>
                  <a:lnTo>
                    <a:pt x="294" y="5643"/>
                  </a:lnTo>
                  <a:lnTo>
                    <a:pt x="197" y="5987"/>
                  </a:lnTo>
                  <a:lnTo>
                    <a:pt x="98" y="6331"/>
                  </a:lnTo>
                  <a:lnTo>
                    <a:pt x="0" y="6674"/>
                  </a:lnTo>
                  <a:lnTo>
                    <a:pt x="113" y="6736"/>
                  </a:lnTo>
                  <a:lnTo>
                    <a:pt x="228" y="6793"/>
                  </a:lnTo>
                  <a:lnTo>
                    <a:pt x="348" y="6848"/>
                  </a:lnTo>
                  <a:lnTo>
                    <a:pt x="470" y="6897"/>
                  </a:lnTo>
                  <a:lnTo>
                    <a:pt x="595" y="6944"/>
                  </a:lnTo>
                  <a:lnTo>
                    <a:pt x="723" y="6987"/>
                  </a:lnTo>
                  <a:lnTo>
                    <a:pt x="854" y="7026"/>
                  </a:lnTo>
                  <a:lnTo>
                    <a:pt x="988" y="7063"/>
                  </a:lnTo>
                  <a:lnTo>
                    <a:pt x="1124" y="7095"/>
                  </a:lnTo>
                  <a:lnTo>
                    <a:pt x="1263" y="7125"/>
                  </a:lnTo>
                  <a:lnTo>
                    <a:pt x="1405" y="7154"/>
                  </a:lnTo>
                  <a:lnTo>
                    <a:pt x="1549" y="7178"/>
                  </a:lnTo>
                  <a:lnTo>
                    <a:pt x="1696" y="7201"/>
                  </a:lnTo>
                  <a:lnTo>
                    <a:pt x="1845" y="7221"/>
                  </a:lnTo>
                  <a:lnTo>
                    <a:pt x="1996" y="7239"/>
                  </a:lnTo>
                  <a:lnTo>
                    <a:pt x="2148" y="7254"/>
                  </a:lnTo>
                  <a:lnTo>
                    <a:pt x="2303" y="7269"/>
                  </a:lnTo>
                  <a:lnTo>
                    <a:pt x="2461" y="7282"/>
                  </a:lnTo>
                  <a:lnTo>
                    <a:pt x="2620" y="7292"/>
                  </a:lnTo>
                  <a:lnTo>
                    <a:pt x="2780" y="7301"/>
                  </a:lnTo>
                  <a:lnTo>
                    <a:pt x="2942" y="7310"/>
                  </a:lnTo>
                  <a:lnTo>
                    <a:pt x="3107" y="7317"/>
                  </a:lnTo>
                  <a:lnTo>
                    <a:pt x="3272" y="7322"/>
                  </a:lnTo>
                  <a:lnTo>
                    <a:pt x="3440" y="7328"/>
                  </a:lnTo>
                  <a:lnTo>
                    <a:pt x="3778" y="7337"/>
                  </a:lnTo>
                  <a:lnTo>
                    <a:pt x="4122" y="7344"/>
                  </a:lnTo>
                  <a:lnTo>
                    <a:pt x="4470" y="7352"/>
                  </a:lnTo>
                  <a:lnTo>
                    <a:pt x="4822" y="7360"/>
                  </a:lnTo>
                  <a:lnTo>
                    <a:pt x="6597"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6" name="Freeform 106"/>
            <p:cNvSpPr>
              <a:spLocks/>
            </p:cNvSpPr>
            <p:nvPr/>
          </p:nvSpPr>
          <p:spPr bwMode="auto">
            <a:xfrm>
              <a:off x="807" y="1223"/>
              <a:ext cx="141" cy="491"/>
            </a:xfrm>
            <a:custGeom>
              <a:avLst/>
              <a:gdLst/>
              <a:ahLst/>
              <a:cxnLst>
                <a:cxn ang="0">
                  <a:pos x="0" y="9835"/>
                </a:cxn>
                <a:cxn ang="0">
                  <a:pos x="476" y="9804"/>
                </a:cxn>
                <a:cxn ang="0">
                  <a:pos x="2822" y="445"/>
                </a:cxn>
                <a:cxn ang="0">
                  <a:pos x="2409" y="0"/>
                </a:cxn>
                <a:cxn ang="0">
                  <a:pos x="0" y="9835"/>
                </a:cxn>
              </a:cxnLst>
              <a:rect l="0" t="0" r="r" b="b"/>
              <a:pathLst>
                <a:path w="2822" h="9835">
                  <a:moveTo>
                    <a:pt x="0" y="9835"/>
                  </a:moveTo>
                  <a:lnTo>
                    <a:pt x="476" y="9804"/>
                  </a:lnTo>
                  <a:lnTo>
                    <a:pt x="2822" y="445"/>
                  </a:lnTo>
                  <a:lnTo>
                    <a:pt x="2409" y="0"/>
                  </a:lnTo>
                  <a:lnTo>
                    <a:pt x="0" y="9835"/>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7" name="Freeform 107"/>
            <p:cNvSpPr>
              <a:spLocks/>
            </p:cNvSpPr>
            <p:nvPr/>
          </p:nvSpPr>
          <p:spPr bwMode="auto">
            <a:xfrm>
              <a:off x="694" y="1662"/>
              <a:ext cx="27" cy="27"/>
            </a:xfrm>
            <a:custGeom>
              <a:avLst/>
              <a:gdLst/>
              <a:ahLst/>
              <a:cxnLst>
                <a:cxn ang="0">
                  <a:pos x="296" y="538"/>
                </a:cxn>
                <a:cxn ang="0">
                  <a:pos x="336" y="531"/>
                </a:cxn>
                <a:cxn ang="0">
                  <a:pos x="374" y="518"/>
                </a:cxn>
                <a:cxn ang="0">
                  <a:pos x="408" y="500"/>
                </a:cxn>
                <a:cxn ang="0">
                  <a:pos x="440" y="478"/>
                </a:cxn>
                <a:cxn ang="0">
                  <a:pos x="468" y="451"/>
                </a:cxn>
                <a:cxn ang="0">
                  <a:pos x="492" y="421"/>
                </a:cxn>
                <a:cxn ang="0">
                  <a:pos x="512" y="387"/>
                </a:cxn>
                <a:cxn ang="0">
                  <a:pos x="527" y="350"/>
                </a:cxn>
                <a:cxn ang="0">
                  <a:pos x="535" y="311"/>
                </a:cxn>
                <a:cxn ang="0">
                  <a:pos x="538" y="270"/>
                </a:cxn>
                <a:cxn ang="0">
                  <a:pos x="535" y="229"/>
                </a:cxn>
                <a:cxn ang="0">
                  <a:pos x="527" y="190"/>
                </a:cxn>
                <a:cxn ang="0">
                  <a:pos x="512" y="153"/>
                </a:cxn>
                <a:cxn ang="0">
                  <a:pos x="492" y="120"/>
                </a:cxn>
                <a:cxn ang="0">
                  <a:pos x="468" y="88"/>
                </a:cxn>
                <a:cxn ang="0">
                  <a:pos x="440" y="62"/>
                </a:cxn>
                <a:cxn ang="0">
                  <a:pos x="408" y="39"/>
                </a:cxn>
                <a:cxn ang="0">
                  <a:pos x="374" y="21"/>
                </a:cxn>
                <a:cxn ang="0">
                  <a:pos x="336" y="9"/>
                </a:cxn>
                <a:cxn ang="0">
                  <a:pos x="296" y="1"/>
                </a:cxn>
                <a:cxn ang="0">
                  <a:pos x="256" y="0"/>
                </a:cxn>
                <a:cxn ang="0">
                  <a:pos x="215" y="6"/>
                </a:cxn>
                <a:cxn ang="0">
                  <a:pos x="177" y="17"/>
                </a:cxn>
                <a:cxn ang="0">
                  <a:pos x="140" y="33"/>
                </a:cxn>
                <a:cxn ang="0">
                  <a:pos x="108" y="54"/>
                </a:cxn>
                <a:cxn ang="0">
                  <a:pos x="79" y="79"/>
                </a:cxn>
                <a:cxn ang="0">
                  <a:pos x="53" y="109"/>
                </a:cxn>
                <a:cxn ang="0">
                  <a:pos x="32" y="142"/>
                </a:cxn>
                <a:cxn ang="0">
                  <a:pos x="16" y="178"/>
                </a:cxn>
                <a:cxn ang="0">
                  <a:pos x="5" y="216"/>
                </a:cxn>
                <a:cxn ang="0">
                  <a:pos x="0" y="256"/>
                </a:cxn>
                <a:cxn ang="0">
                  <a:pos x="1" y="298"/>
                </a:cxn>
                <a:cxn ang="0">
                  <a:pos x="8" y="337"/>
                </a:cxn>
                <a:cxn ang="0">
                  <a:pos x="21" y="375"/>
                </a:cxn>
                <a:cxn ang="0">
                  <a:pos x="39" y="410"/>
                </a:cxn>
                <a:cxn ang="0">
                  <a:pos x="61" y="442"/>
                </a:cxn>
                <a:cxn ang="0">
                  <a:pos x="88" y="470"/>
                </a:cxn>
                <a:cxn ang="0">
                  <a:pos x="118" y="493"/>
                </a:cxn>
                <a:cxn ang="0">
                  <a:pos x="152" y="513"/>
                </a:cxn>
                <a:cxn ang="0">
                  <a:pos x="189" y="528"/>
                </a:cxn>
                <a:cxn ang="0">
                  <a:pos x="228" y="537"/>
                </a:cxn>
                <a:cxn ang="0">
                  <a:pos x="269" y="539"/>
                </a:cxn>
              </a:cxnLst>
              <a:rect l="0" t="0" r="r" b="b"/>
              <a:pathLst>
                <a:path w="538" h="539">
                  <a:moveTo>
                    <a:pt x="269" y="539"/>
                  </a:moveTo>
                  <a:lnTo>
                    <a:pt x="283" y="539"/>
                  </a:lnTo>
                  <a:lnTo>
                    <a:pt x="296" y="538"/>
                  </a:lnTo>
                  <a:lnTo>
                    <a:pt x="310" y="537"/>
                  </a:lnTo>
                  <a:lnTo>
                    <a:pt x="324" y="534"/>
                  </a:lnTo>
                  <a:lnTo>
                    <a:pt x="336" y="531"/>
                  </a:lnTo>
                  <a:lnTo>
                    <a:pt x="349" y="528"/>
                  </a:lnTo>
                  <a:lnTo>
                    <a:pt x="361" y="523"/>
                  </a:lnTo>
                  <a:lnTo>
                    <a:pt x="374" y="518"/>
                  </a:lnTo>
                  <a:lnTo>
                    <a:pt x="385" y="513"/>
                  </a:lnTo>
                  <a:lnTo>
                    <a:pt x="397" y="507"/>
                  </a:lnTo>
                  <a:lnTo>
                    <a:pt x="408" y="500"/>
                  </a:lnTo>
                  <a:lnTo>
                    <a:pt x="419" y="493"/>
                  </a:lnTo>
                  <a:lnTo>
                    <a:pt x="430" y="486"/>
                  </a:lnTo>
                  <a:lnTo>
                    <a:pt x="440" y="478"/>
                  </a:lnTo>
                  <a:lnTo>
                    <a:pt x="450" y="470"/>
                  </a:lnTo>
                  <a:lnTo>
                    <a:pt x="460" y="461"/>
                  </a:lnTo>
                  <a:lnTo>
                    <a:pt x="468" y="451"/>
                  </a:lnTo>
                  <a:lnTo>
                    <a:pt x="477" y="442"/>
                  </a:lnTo>
                  <a:lnTo>
                    <a:pt x="485" y="431"/>
                  </a:lnTo>
                  <a:lnTo>
                    <a:pt x="492" y="421"/>
                  </a:lnTo>
                  <a:lnTo>
                    <a:pt x="500" y="410"/>
                  </a:lnTo>
                  <a:lnTo>
                    <a:pt x="506" y="399"/>
                  </a:lnTo>
                  <a:lnTo>
                    <a:pt x="512" y="387"/>
                  </a:lnTo>
                  <a:lnTo>
                    <a:pt x="517" y="375"/>
                  </a:lnTo>
                  <a:lnTo>
                    <a:pt x="522" y="363"/>
                  </a:lnTo>
                  <a:lnTo>
                    <a:pt x="527" y="350"/>
                  </a:lnTo>
                  <a:lnTo>
                    <a:pt x="530" y="337"/>
                  </a:lnTo>
                  <a:lnTo>
                    <a:pt x="533" y="324"/>
                  </a:lnTo>
                  <a:lnTo>
                    <a:pt x="535" y="311"/>
                  </a:lnTo>
                  <a:lnTo>
                    <a:pt x="537" y="298"/>
                  </a:lnTo>
                  <a:lnTo>
                    <a:pt x="538" y="283"/>
                  </a:lnTo>
                  <a:lnTo>
                    <a:pt x="538" y="270"/>
                  </a:lnTo>
                  <a:lnTo>
                    <a:pt x="538" y="256"/>
                  </a:lnTo>
                  <a:lnTo>
                    <a:pt x="537" y="243"/>
                  </a:lnTo>
                  <a:lnTo>
                    <a:pt x="535" y="229"/>
                  </a:lnTo>
                  <a:lnTo>
                    <a:pt x="533" y="216"/>
                  </a:lnTo>
                  <a:lnTo>
                    <a:pt x="530" y="203"/>
                  </a:lnTo>
                  <a:lnTo>
                    <a:pt x="527" y="190"/>
                  </a:lnTo>
                  <a:lnTo>
                    <a:pt x="522" y="178"/>
                  </a:lnTo>
                  <a:lnTo>
                    <a:pt x="517" y="165"/>
                  </a:lnTo>
                  <a:lnTo>
                    <a:pt x="512" y="153"/>
                  </a:lnTo>
                  <a:lnTo>
                    <a:pt x="506" y="142"/>
                  </a:lnTo>
                  <a:lnTo>
                    <a:pt x="500" y="130"/>
                  </a:lnTo>
                  <a:lnTo>
                    <a:pt x="492" y="120"/>
                  </a:lnTo>
                  <a:lnTo>
                    <a:pt x="485" y="109"/>
                  </a:lnTo>
                  <a:lnTo>
                    <a:pt x="477" y="99"/>
                  </a:lnTo>
                  <a:lnTo>
                    <a:pt x="468" y="88"/>
                  </a:lnTo>
                  <a:lnTo>
                    <a:pt x="460" y="79"/>
                  </a:lnTo>
                  <a:lnTo>
                    <a:pt x="450" y="71"/>
                  </a:lnTo>
                  <a:lnTo>
                    <a:pt x="440" y="62"/>
                  </a:lnTo>
                  <a:lnTo>
                    <a:pt x="430" y="54"/>
                  </a:lnTo>
                  <a:lnTo>
                    <a:pt x="419" y="47"/>
                  </a:lnTo>
                  <a:lnTo>
                    <a:pt x="408" y="39"/>
                  </a:lnTo>
                  <a:lnTo>
                    <a:pt x="397" y="33"/>
                  </a:lnTo>
                  <a:lnTo>
                    <a:pt x="385" y="27"/>
                  </a:lnTo>
                  <a:lnTo>
                    <a:pt x="374" y="21"/>
                  </a:lnTo>
                  <a:lnTo>
                    <a:pt x="361" y="17"/>
                  </a:lnTo>
                  <a:lnTo>
                    <a:pt x="349" y="13"/>
                  </a:lnTo>
                  <a:lnTo>
                    <a:pt x="336" y="9"/>
                  </a:lnTo>
                  <a:lnTo>
                    <a:pt x="324" y="6"/>
                  </a:lnTo>
                  <a:lnTo>
                    <a:pt x="310" y="4"/>
                  </a:lnTo>
                  <a:lnTo>
                    <a:pt x="296" y="1"/>
                  </a:lnTo>
                  <a:lnTo>
                    <a:pt x="283" y="0"/>
                  </a:lnTo>
                  <a:lnTo>
                    <a:pt x="269" y="0"/>
                  </a:lnTo>
                  <a:lnTo>
                    <a:pt x="256" y="0"/>
                  </a:lnTo>
                  <a:lnTo>
                    <a:pt x="242" y="1"/>
                  </a:lnTo>
                  <a:lnTo>
                    <a:pt x="228" y="4"/>
                  </a:lnTo>
                  <a:lnTo>
                    <a:pt x="215" y="6"/>
                  </a:lnTo>
                  <a:lnTo>
                    <a:pt x="202" y="9"/>
                  </a:lnTo>
                  <a:lnTo>
                    <a:pt x="189" y="13"/>
                  </a:lnTo>
                  <a:lnTo>
                    <a:pt x="177" y="17"/>
                  </a:lnTo>
                  <a:lnTo>
                    <a:pt x="164" y="21"/>
                  </a:lnTo>
                  <a:lnTo>
                    <a:pt x="152" y="27"/>
                  </a:lnTo>
                  <a:lnTo>
                    <a:pt x="140" y="33"/>
                  </a:lnTo>
                  <a:lnTo>
                    <a:pt x="130" y="39"/>
                  </a:lnTo>
                  <a:lnTo>
                    <a:pt x="118" y="47"/>
                  </a:lnTo>
                  <a:lnTo>
                    <a:pt x="108" y="54"/>
                  </a:lnTo>
                  <a:lnTo>
                    <a:pt x="97" y="62"/>
                  </a:lnTo>
                  <a:lnTo>
                    <a:pt x="88" y="71"/>
                  </a:lnTo>
                  <a:lnTo>
                    <a:pt x="79" y="79"/>
                  </a:lnTo>
                  <a:lnTo>
                    <a:pt x="69" y="88"/>
                  </a:lnTo>
                  <a:lnTo>
                    <a:pt x="61" y="99"/>
                  </a:lnTo>
                  <a:lnTo>
                    <a:pt x="53" y="109"/>
                  </a:lnTo>
                  <a:lnTo>
                    <a:pt x="46" y="120"/>
                  </a:lnTo>
                  <a:lnTo>
                    <a:pt x="39" y="130"/>
                  </a:lnTo>
                  <a:lnTo>
                    <a:pt x="32" y="142"/>
                  </a:lnTo>
                  <a:lnTo>
                    <a:pt x="26" y="153"/>
                  </a:lnTo>
                  <a:lnTo>
                    <a:pt x="21" y="165"/>
                  </a:lnTo>
                  <a:lnTo>
                    <a:pt x="16" y="178"/>
                  </a:lnTo>
                  <a:lnTo>
                    <a:pt x="11" y="190"/>
                  </a:lnTo>
                  <a:lnTo>
                    <a:pt x="8" y="203"/>
                  </a:lnTo>
                  <a:lnTo>
                    <a:pt x="5" y="216"/>
                  </a:lnTo>
                  <a:lnTo>
                    <a:pt x="2" y="229"/>
                  </a:lnTo>
                  <a:lnTo>
                    <a:pt x="1" y="243"/>
                  </a:lnTo>
                  <a:lnTo>
                    <a:pt x="0" y="256"/>
                  </a:lnTo>
                  <a:lnTo>
                    <a:pt x="0" y="270"/>
                  </a:lnTo>
                  <a:lnTo>
                    <a:pt x="0" y="283"/>
                  </a:lnTo>
                  <a:lnTo>
                    <a:pt x="1" y="298"/>
                  </a:lnTo>
                  <a:lnTo>
                    <a:pt x="2" y="311"/>
                  </a:lnTo>
                  <a:lnTo>
                    <a:pt x="5" y="324"/>
                  </a:lnTo>
                  <a:lnTo>
                    <a:pt x="8" y="337"/>
                  </a:lnTo>
                  <a:lnTo>
                    <a:pt x="11" y="350"/>
                  </a:lnTo>
                  <a:lnTo>
                    <a:pt x="16" y="363"/>
                  </a:lnTo>
                  <a:lnTo>
                    <a:pt x="21" y="375"/>
                  </a:lnTo>
                  <a:lnTo>
                    <a:pt x="26" y="387"/>
                  </a:lnTo>
                  <a:lnTo>
                    <a:pt x="32" y="399"/>
                  </a:lnTo>
                  <a:lnTo>
                    <a:pt x="39" y="410"/>
                  </a:lnTo>
                  <a:lnTo>
                    <a:pt x="46" y="421"/>
                  </a:lnTo>
                  <a:lnTo>
                    <a:pt x="53" y="431"/>
                  </a:lnTo>
                  <a:lnTo>
                    <a:pt x="61" y="442"/>
                  </a:lnTo>
                  <a:lnTo>
                    <a:pt x="69" y="451"/>
                  </a:lnTo>
                  <a:lnTo>
                    <a:pt x="79" y="461"/>
                  </a:lnTo>
                  <a:lnTo>
                    <a:pt x="88" y="470"/>
                  </a:lnTo>
                  <a:lnTo>
                    <a:pt x="97" y="478"/>
                  </a:lnTo>
                  <a:lnTo>
                    <a:pt x="108" y="486"/>
                  </a:lnTo>
                  <a:lnTo>
                    <a:pt x="118" y="493"/>
                  </a:lnTo>
                  <a:lnTo>
                    <a:pt x="130" y="500"/>
                  </a:lnTo>
                  <a:lnTo>
                    <a:pt x="140" y="507"/>
                  </a:lnTo>
                  <a:lnTo>
                    <a:pt x="152" y="513"/>
                  </a:lnTo>
                  <a:lnTo>
                    <a:pt x="164" y="518"/>
                  </a:lnTo>
                  <a:lnTo>
                    <a:pt x="177" y="523"/>
                  </a:lnTo>
                  <a:lnTo>
                    <a:pt x="189" y="528"/>
                  </a:lnTo>
                  <a:lnTo>
                    <a:pt x="202" y="531"/>
                  </a:lnTo>
                  <a:lnTo>
                    <a:pt x="215" y="534"/>
                  </a:lnTo>
                  <a:lnTo>
                    <a:pt x="228" y="537"/>
                  </a:lnTo>
                  <a:lnTo>
                    <a:pt x="242" y="538"/>
                  </a:lnTo>
                  <a:lnTo>
                    <a:pt x="256" y="539"/>
                  </a:lnTo>
                  <a:lnTo>
                    <a:pt x="269" y="539"/>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8" name="Freeform 108"/>
            <p:cNvSpPr>
              <a:spLocks/>
            </p:cNvSpPr>
            <p:nvPr/>
          </p:nvSpPr>
          <p:spPr bwMode="auto">
            <a:xfrm>
              <a:off x="627" y="1655"/>
              <a:ext cx="15" cy="15"/>
            </a:xfrm>
            <a:custGeom>
              <a:avLst/>
              <a:gdLst/>
              <a:ahLst/>
              <a:cxnLst>
                <a:cxn ang="0">
                  <a:pos x="165" y="300"/>
                </a:cxn>
                <a:cxn ang="0">
                  <a:pos x="194" y="293"/>
                </a:cxn>
                <a:cxn ang="0">
                  <a:pos x="221" y="282"/>
                </a:cxn>
                <a:cxn ang="0">
                  <a:pos x="245" y="266"/>
                </a:cxn>
                <a:cxn ang="0">
                  <a:pos x="265" y="245"/>
                </a:cxn>
                <a:cxn ang="0">
                  <a:pos x="281" y="221"/>
                </a:cxn>
                <a:cxn ang="0">
                  <a:pos x="293" y="195"/>
                </a:cxn>
                <a:cxn ang="0">
                  <a:pos x="299" y="166"/>
                </a:cxn>
                <a:cxn ang="0">
                  <a:pos x="299" y="135"/>
                </a:cxn>
                <a:cxn ang="0">
                  <a:pos x="293" y="106"/>
                </a:cxn>
                <a:cxn ang="0">
                  <a:pos x="281" y="79"/>
                </a:cxn>
                <a:cxn ang="0">
                  <a:pos x="265" y="55"/>
                </a:cxn>
                <a:cxn ang="0">
                  <a:pos x="245" y="35"/>
                </a:cxn>
                <a:cxn ang="0">
                  <a:pos x="221" y="19"/>
                </a:cxn>
                <a:cxn ang="0">
                  <a:pos x="194" y="7"/>
                </a:cxn>
                <a:cxn ang="0">
                  <a:pos x="165" y="1"/>
                </a:cxn>
                <a:cxn ang="0">
                  <a:pos x="135" y="1"/>
                </a:cxn>
                <a:cxn ang="0">
                  <a:pos x="105" y="7"/>
                </a:cxn>
                <a:cxn ang="0">
                  <a:pos x="79" y="19"/>
                </a:cxn>
                <a:cxn ang="0">
                  <a:pos x="55" y="35"/>
                </a:cxn>
                <a:cxn ang="0">
                  <a:pos x="34" y="55"/>
                </a:cxn>
                <a:cxn ang="0">
                  <a:pos x="18" y="79"/>
                </a:cxn>
                <a:cxn ang="0">
                  <a:pos x="7" y="106"/>
                </a:cxn>
                <a:cxn ang="0">
                  <a:pos x="0" y="135"/>
                </a:cxn>
                <a:cxn ang="0">
                  <a:pos x="0" y="166"/>
                </a:cxn>
                <a:cxn ang="0">
                  <a:pos x="7" y="195"/>
                </a:cxn>
                <a:cxn ang="0">
                  <a:pos x="18" y="221"/>
                </a:cxn>
                <a:cxn ang="0">
                  <a:pos x="34" y="245"/>
                </a:cxn>
                <a:cxn ang="0">
                  <a:pos x="55" y="266"/>
                </a:cxn>
                <a:cxn ang="0">
                  <a:pos x="79" y="282"/>
                </a:cxn>
                <a:cxn ang="0">
                  <a:pos x="105" y="293"/>
                </a:cxn>
                <a:cxn ang="0">
                  <a:pos x="135" y="300"/>
                </a:cxn>
              </a:cxnLst>
              <a:rect l="0" t="0" r="r" b="b"/>
              <a:pathLst>
                <a:path w="300" h="300">
                  <a:moveTo>
                    <a:pt x="150" y="300"/>
                  </a:moveTo>
                  <a:lnTo>
                    <a:pt x="165" y="300"/>
                  </a:lnTo>
                  <a:lnTo>
                    <a:pt x="180" y="297"/>
                  </a:lnTo>
                  <a:lnTo>
                    <a:pt x="194" y="293"/>
                  </a:lnTo>
                  <a:lnTo>
                    <a:pt x="208" y="288"/>
                  </a:lnTo>
                  <a:lnTo>
                    <a:pt x="221" y="282"/>
                  </a:lnTo>
                  <a:lnTo>
                    <a:pt x="233" y="275"/>
                  </a:lnTo>
                  <a:lnTo>
                    <a:pt x="245" y="266"/>
                  </a:lnTo>
                  <a:lnTo>
                    <a:pt x="256" y="256"/>
                  </a:lnTo>
                  <a:lnTo>
                    <a:pt x="265" y="245"/>
                  </a:lnTo>
                  <a:lnTo>
                    <a:pt x="274" y="234"/>
                  </a:lnTo>
                  <a:lnTo>
                    <a:pt x="281" y="221"/>
                  </a:lnTo>
                  <a:lnTo>
                    <a:pt x="287" y="209"/>
                  </a:lnTo>
                  <a:lnTo>
                    <a:pt x="293" y="195"/>
                  </a:lnTo>
                  <a:lnTo>
                    <a:pt x="297" y="180"/>
                  </a:lnTo>
                  <a:lnTo>
                    <a:pt x="299" y="166"/>
                  </a:lnTo>
                  <a:lnTo>
                    <a:pt x="300" y="150"/>
                  </a:lnTo>
                  <a:lnTo>
                    <a:pt x="299" y="135"/>
                  </a:lnTo>
                  <a:lnTo>
                    <a:pt x="297" y="120"/>
                  </a:lnTo>
                  <a:lnTo>
                    <a:pt x="293" y="106"/>
                  </a:lnTo>
                  <a:lnTo>
                    <a:pt x="287" y="92"/>
                  </a:lnTo>
                  <a:lnTo>
                    <a:pt x="281" y="79"/>
                  </a:lnTo>
                  <a:lnTo>
                    <a:pt x="274" y="67"/>
                  </a:lnTo>
                  <a:lnTo>
                    <a:pt x="265" y="55"/>
                  </a:lnTo>
                  <a:lnTo>
                    <a:pt x="256" y="44"/>
                  </a:lnTo>
                  <a:lnTo>
                    <a:pt x="245" y="35"/>
                  </a:lnTo>
                  <a:lnTo>
                    <a:pt x="233" y="26"/>
                  </a:lnTo>
                  <a:lnTo>
                    <a:pt x="221" y="19"/>
                  </a:lnTo>
                  <a:lnTo>
                    <a:pt x="208" y="13"/>
                  </a:lnTo>
                  <a:lnTo>
                    <a:pt x="194" y="7"/>
                  </a:lnTo>
                  <a:lnTo>
                    <a:pt x="180" y="3"/>
                  </a:lnTo>
                  <a:lnTo>
                    <a:pt x="165" y="1"/>
                  </a:lnTo>
                  <a:lnTo>
                    <a:pt x="150" y="0"/>
                  </a:lnTo>
                  <a:lnTo>
                    <a:pt x="135" y="1"/>
                  </a:lnTo>
                  <a:lnTo>
                    <a:pt x="120" y="3"/>
                  </a:lnTo>
                  <a:lnTo>
                    <a:pt x="105" y="7"/>
                  </a:lnTo>
                  <a:lnTo>
                    <a:pt x="92" y="13"/>
                  </a:lnTo>
                  <a:lnTo>
                    <a:pt x="79" y="19"/>
                  </a:lnTo>
                  <a:lnTo>
                    <a:pt x="66" y="26"/>
                  </a:lnTo>
                  <a:lnTo>
                    <a:pt x="55" y="35"/>
                  </a:lnTo>
                  <a:lnTo>
                    <a:pt x="44" y="44"/>
                  </a:lnTo>
                  <a:lnTo>
                    <a:pt x="34" y="55"/>
                  </a:lnTo>
                  <a:lnTo>
                    <a:pt x="26" y="67"/>
                  </a:lnTo>
                  <a:lnTo>
                    <a:pt x="18" y="79"/>
                  </a:lnTo>
                  <a:lnTo>
                    <a:pt x="12" y="92"/>
                  </a:lnTo>
                  <a:lnTo>
                    <a:pt x="7" y="106"/>
                  </a:lnTo>
                  <a:lnTo>
                    <a:pt x="4" y="120"/>
                  </a:lnTo>
                  <a:lnTo>
                    <a:pt x="0" y="135"/>
                  </a:lnTo>
                  <a:lnTo>
                    <a:pt x="0" y="150"/>
                  </a:lnTo>
                  <a:lnTo>
                    <a:pt x="0" y="166"/>
                  </a:lnTo>
                  <a:lnTo>
                    <a:pt x="4" y="180"/>
                  </a:lnTo>
                  <a:lnTo>
                    <a:pt x="7" y="195"/>
                  </a:lnTo>
                  <a:lnTo>
                    <a:pt x="12" y="209"/>
                  </a:lnTo>
                  <a:lnTo>
                    <a:pt x="18" y="221"/>
                  </a:lnTo>
                  <a:lnTo>
                    <a:pt x="26" y="234"/>
                  </a:lnTo>
                  <a:lnTo>
                    <a:pt x="34" y="245"/>
                  </a:lnTo>
                  <a:lnTo>
                    <a:pt x="44" y="256"/>
                  </a:lnTo>
                  <a:lnTo>
                    <a:pt x="55" y="266"/>
                  </a:lnTo>
                  <a:lnTo>
                    <a:pt x="66" y="275"/>
                  </a:lnTo>
                  <a:lnTo>
                    <a:pt x="79" y="282"/>
                  </a:lnTo>
                  <a:lnTo>
                    <a:pt x="92" y="288"/>
                  </a:lnTo>
                  <a:lnTo>
                    <a:pt x="105" y="293"/>
                  </a:lnTo>
                  <a:lnTo>
                    <a:pt x="120" y="297"/>
                  </a:lnTo>
                  <a:lnTo>
                    <a:pt x="135" y="300"/>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49" name="Freeform 109"/>
            <p:cNvSpPr>
              <a:spLocks/>
            </p:cNvSpPr>
            <p:nvPr/>
          </p:nvSpPr>
          <p:spPr bwMode="auto">
            <a:xfrm>
              <a:off x="597" y="1646"/>
              <a:ext cx="15" cy="15"/>
            </a:xfrm>
            <a:custGeom>
              <a:avLst/>
              <a:gdLst/>
              <a:ahLst/>
              <a:cxnLst>
                <a:cxn ang="0">
                  <a:pos x="165" y="299"/>
                </a:cxn>
                <a:cxn ang="0">
                  <a:pos x="194" y="293"/>
                </a:cxn>
                <a:cxn ang="0">
                  <a:pos x="221" y="282"/>
                </a:cxn>
                <a:cxn ang="0">
                  <a:pos x="245" y="265"/>
                </a:cxn>
                <a:cxn ang="0">
                  <a:pos x="265" y="245"/>
                </a:cxn>
                <a:cxn ang="0">
                  <a:pos x="281" y="221"/>
                </a:cxn>
                <a:cxn ang="0">
                  <a:pos x="293" y="195"/>
                </a:cxn>
                <a:cxn ang="0">
                  <a:pos x="299" y="165"/>
                </a:cxn>
                <a:cxn ang="0">
                  <a:pos x="299" y="135"/>
                </a:cxn>
                <a:cxn ang="0">
                  <a:pos x="293" y="106"/>
                </a:cxn>
                <a:cxn ang="0">
                  <a:pos x="281" y="78"/>
                </a:cxn>
                <a:cxn ang="0">
                  <a:pos x="265" y="54"/>
                </a:cxn>
                <a:cxn ang="0">
                  <a:pos x="245" y="34"/>
                </a:cxn>
                <a:cxn ang="0">
                  <a:pos x="221" y="19"/>
                </a:cxn>
                <a:cxn ang="0">
                  <a:pos x="194" y="7"/>
                </a:cxn>
                <a:cxn ang="0">
                  <a:pos x="165" y="1"/>
                </a:cxn>
                <a:cxn ang="0">
                  <a:pos x="134" y="1"/>
                </a:cxn>
                <a:cxn ang="0">
                  <a:pos x="105" y="7"/>
                </a:cxn>
                <a:cxn ang="0">
                  <a:pos x="79" y="19"/>
                </a:cxn>
                <a:cxn ang="0">
                  <a:pos x="55" y="34"/>
                </a:cxn>
                <a:cxn ang="0">
                  <a:pos x="35" y="54"/>
                </a:cxn>
                <a:cxn ang="0">
                  <a:pos x="18" y="78"/>
                </a:cxn>
                <a:cxn ang="0">
                  <a:pos x="7" y="106"/>
                </a:cxn>
                <a:cxn ang="0">
                  <a:pos x="1" y="135"/>
                </a:cxn>
                <a:cxn ang="0">
                  <a:pos x="1" y="165"/>
                </a:cxn>
                <a:cxn ang="0">
                  <a:pos x="7" y="195"/>
                </a:cxn>
                <a:cxn ang="0">
                  <a:pos x="18" y="221"/>
                </a:cxn>
                <a:cxn ang="0">
                  <a:pos x="35" y="245"/>
                </a:cxn>
                <a:cxn ang="0">
                  <a:pos x="55" y="265"/>
                </a:cxn>
                <a:cxn ang="0">
                  <a:pos x="79" y="282"/>
                </a:cxn>
                <a:cxn ang="0">
                  <a:pos x="105" y="293"/>
                </a:cxn>
                <a:cxn ang="0">
                  <a:pos x="134" y="299"/>
                </a:cxn>
              </a:cxnLst>
              <a:rect l="0" t="0" r="r" b="b"/>
              <a:pathLst>
                <a:path w="300" h="300">
                  <a:moveTo>
                    <a:pt x="150" y="300"/>
                  </a:moveTo>
                  <a:lnTo>
                    <a:pt x="165" y="299"/>
                  </a:lnTo>
                  <a:lnTo>
                    <a:pt x="180" y="296"/>
                  </a:lnTo>
                  <a:lnTo>
                    <a:pt x="194" y="293"/>
                  </a:lnTo>
                  <a:lnTo>
                    <a:pt x="208" y="288"/>
                  </a:lnTo>
                  <a:lnTo>
                    <a:pt x="221" y="282"/>
                  </a:lnTo>
                  <a:lnTo>
                    <a:pt x="234" y="274"/>
                  </a:lnTo>
                  <a:lnTo>
                    <a:pt x="245" y="265"/>
                  </a:lnTo>
                  <a:lnTo>
                    <a:pt x="256" y="256"/>
                  </a:lnTo>
                  <a:lnTo>
                    <a:pt x="265" y="245"/>
                  </a:lnTo>
                  <a:lnTo>
                    <a:pt x="274" y="234"/>
                  </a:lnTo>
                  <a:lnTo>
                    <a:pt x="281" y="221"/>
                  </a:lnTo>
                  <a:lnTo>
                    <a:pt x="288" y="208"/>
                  </a:lnTo>
                  <a:lnTo>
                    <a:pt x="293" y="195"/>
                  </a:lnTo>
                  <a:lnTo>
                    <a:pt x="297" y="180"/>
                  </a:lnTo>
                  <a:lnTo>
                    <a:pt x="299" y="165"/>
                  </a:lnTo>
                  <a:lnTo>
                    <a:pt x="300" y="150"/>
                  </a:lnTo>
                  <a:lnTo>
                    <a:pt x="299" y="135"/>
                  </a:lnTo>
                  <a:lnTo>
                    <a:pt x="297" y="119"/>
                  </a:lnTo>
                  <a:lnTo>
                    <a:pt x="293" y="106"/>
                  </a:lnTo>
                  <a:lnTo>
                    <a:pt x="288" y="92"/>
                  </a:lnTo>
                  <a:lnTo>
                    <a:pt x="281" y="78"/>
                  </a:lnTo>
                  <a:lnTo>
                    <a:pt x="274" y="66"/>
                  </a:lnTo>
                  <a:lnTo>
                    <a:pt x="265" y="54"/>
                  </a:lnTo>
                  <a:lnTo>
                    <a:pt x="256" y="44"/>
                  </a:lnTo>
                  <a:lnTo>
                    <a:pt x="245" y="34"/>
                  </a:lnTo>
                  <a:lnTo>
                    <a:pt x="234" y="26"/>
                  </a:lnTo>
                  <a:lnTo>
                    <a:pt x="221" y="19"/>
                  </a:lnTo>
                  <a:lnTo>
                    <a:pt x="208" y="11"/>
                  </a:lnTo>
                  <a:lnTo>
                    <a:pt x="194" y="7"/>
                  </a:lnTo>
                  <a:lnTo>
                    <a:pt x="180" y="3"/>
                  </a:lnTo>
                  <a:lnTo>
                    <a:pt x="165" y="1"/>
                  </a:lnTo>
                  <a:lnTo>
                    <a:pt x="150" y="0"/>
                  </a:lnTo>
                  <a:lnTo>
                    <a:pt x="134" y="1"/>
                  </a:lnTo>
                  <a:lnTo>
                    <a:pt x="120" y="3"/>
                  </a:lnTo>
                  <a:lnTo>
                    <a:pt x="105" y="7"/>
                  </a:lnTo>
                  <a:lnTo>
                    <a:pt x="91" y="11"/>
                  </a:lnTo>
                  <a:lnTo>
                    <a:pt x="79" y="19"/>
                  </a:lnTo>
                  <a:lnTo>
                    <a:pt x="66" y="26"/>
                  </a:lnTo>
                  <a:lnTo>
                    <a:pt x="55" y="34"/>
                  </a:lnTo>
                  <a:lnTo>
                    <a:pt x="44" y="44"/>
                  </a:lnTo>
                  <a:lnTo>
                    <a:pt x="35" y="54"/>
                  </a:lnTo>
                  <a:lnTo>
                    <a:pt x="25" y="66"/>
                  </a:lnTo>
                  <a:lnTo>
                    <a:pt x="18" y="78"/>
                  </a:lnTo>
                  <a:lnTo>
                    <a:pt x="12" y="92"/>
                  </a:lnTo>
                  <a:lnTo>
                    <a:pt x="7" y="106"/>
                  </a:lnTo>
                  <a:lnTo>
                    <a:pt x="3" y="119"/>
                  </a:lnTo>
                  <a:lnTo>
                    <a:pt x="1" y="135"/>
                  </a:lnTo>
                  <a:lnTo>
                    <a:pt x="0" y="150"/>
                  </a:lnTo>
                  <a:lnTo>
                    <a:pt x="1" y="165"/>
                  </a:lnTo>
                  <a:lnTo>
                    <a:pt x="3" y="180"/>
                  </a:lnTo>
                  <a:lnTo>
                    <a:pt x="7" y="195"/>
                  </a:lnTo>
                  <a:lnTo>
                    <a:pt x="12" y="208"/>
                  </a:lnTo>
                  <a:lnTo>
                    <a:pt x="18" y="221"/>
                  </a:lnTo>
                  <a:lnTo>
                    <a:pt x="25" y="234"/>
                  </a:lnTo>
                  <a:lnTo>
                    <a:pt x="35" y="245"/>
                  </a:lnTo>
                  <a:lnTo>
                    <a:pt x="44" y="256"/>
                  </a:lnTo>
                  <a:lnTo>
                    <a:pt x="55" y="265"/>
                  </a:lnTo>
                  <a:lnTo>
                    <a:pt x="66" y="274"/>
                  </a:lnTo>
                  <a:lnTo>
                    <a:pt x="79" y="282"/>
                  </a:lnTo>
                  <a:lnTo>
                    <a:pt x="91" y="288"/>
                  </a:lnTo>
                  <a:lnTo>
                    <a:pt x="105" y="293"/>
                  </a:lnTo>
                  <a:lnTo>
                    <a:pt x="120" y="296"/>
                  </a:lnTo>
                  <a:lnTo>
                    <a:pt x="134" y="299"/>
                  </a:lnTo>
                  <a:lnTo>
                    <a:pt x="150" y="30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0" name="Freeform 110"/>
            <p:cNvSpPr>
              <a:spLocks/>
            </p:cNvSpPr>
            <p:nvPr/>
          </p:nvSpPr>
          <p:spPr bwMode="auto">
            <a:xfrm>
              <a:off x="1010" y="1275"/>
              <a:ext cx="160" cy="562"/>
            </a:xfrm>
            <a:custGeom>
              <a:avLst/>
              <a:gdLst/>
              <a:ahLst/>
              <a:cxnLst>
                <a:cxn ang="0">
                  <a:pos x="412" y="0"/>
                </a:cxn>
                <a:cxn ang="0">
                  <a:pos x="3107" y="572"/>
                </a:cxn>
                <a:cxn ang="0">
                  <a:pos x="3076" y="3364"/>
                </a:cxn>
                <a:cxn ang="0">
                  <a:pos x="3204" y="3587"/>
                </a:cxn>
                <a:cxn ang="0">
                  <a:pos x="2758" y="10438"/>
                </a:cxn>
                <a:cxn ang="0">
                  <a:pos x="0" y="11230"/>
                </a:cxn>
                <a:cxn ang="0">
                  <a:pos x="6" y="11160"/>
                </a:cxn>
                <a:cxn ang="0">
                  <a:pos x="23" y="10958"/>
                </a:cxn>
                <a:cxn ang="0">
                  <a:pos x="50" y="10640"/>
                </a:cxn>
                <a:cxn ang="0">
                  <a:pos x="86" y="10223"/>
                </a:cxn>
                <a:cxn ang="0">
                  <a:pos x="128" y="9724"/>
                </a:cxn>
                <a:cxn ang="0">
                  <a:pos x="175" y="9157"/>
                </a:cxn>
                <a:cxn ang="0">
                  <a:pos x="225" y="8540"/>
                </a:cxn>
                <a:cxn ang="0">
                  <a:pos x="279" y="7888"/>
                </a:cxn>
                <a:cxn ang="0">
                  <a:pos x="333" y="7217"/>
                </a:cxn>
                <a:cxn ang="0">
                  <a:pos x="386" y="6545"/>
                </a:cxn>
                <a:cxn ang="0">
                  <a:pos x="437" y="5885"/>
                </a:cxn>
                <a:cxn ang="0">
                  <a:pos x="484" y="5255"/>
                </a:cxn>
                <a:cxn ang="0">
                  <a:pos x="506" y="4957"/>
                </a:cxn>
                <a:cxn ang="0">
                  <a:pos x="526" y="4671"/>
                </a:cxn>
                <a:cxn ang="0">
                  <a:pos x="545" y="4401"/>
                </a:cxn>
                <a:cxn ang="0">
                  <a:pos x="562" y="4149"/>
                </a:cxn>
                <a:cxn ang="0">
                  <a:pos x="575" y="3916"/>
                </a:cxn>
                <a:cxn ang="0">
                  <a:pos x="588" y="3705"/>
                </a:cxn>
                <a:cxn ang="0">
                  <a:pos x="598" y="3518"/>
                </a:cxn>
                <a:cxn ang="0">
                  <a:pos x="606" y="3355"/>
                </a:cxn>
                <a:cxn ang="0">
                  <a:pos x="412" y="0"/>
                </a:cxn>
              </a:cxnLst>
              <a:rect l="0" t="0" r="r" b="b"/>
              <a:pathLst>
                <a:path w="3204" h="11230">
                  <a:moveTo>
                    <a:pt x="412" y="0"/>
                  </a:moveTo>
                  <a:lnTo>
                    <a:pt x="3107" y="572"/>
                  </a:lnTo>
                  <a:lnTo>
                    <a:pt x="3076" y="3364"/>
                  </a:lnTo>
                  <a:lnTo>
                    <a:pt x="3204" y="3587"/>
                  </a:lnTo>
                  <a:lnTo>
                    <a:pt x="2758" y="10438"/>
                  </a:lnTo>
                  <a:lnTo>
                    <a:pt x="0" y="11230"/>
                  </a:lnTo>
                  <a:lnTo>
                    <a:pt x="6" y="11160"/>
                  </a:lnTo>
                  <a:lnTo>
                    <a:pt x="23" y="10958"/>
                  </a:lnTo>
                  <a:lnTo>
                    <a:pt x="50" y="10640"/>
                  </a:lnTo>
                  <a:lnTo>
                    <a:pt x="86" y="10223"/>
                  </a:lnTo>
                  <a:lnTo>
                    <a:pt x="128" y="9724"/>
                  </a:lnTo>
                  <a:lnTo>
                    <a:pt x="175" y="9157"/>
                  </a:lnTo>
                  <a:lnTo>
                    <a:pt x="225" y="8540"/>
                  </a:lnTo>
                  <a:lnTo>
                    <a:pt x="279" y="7888"/>
                  </a:lnTo>
                  <a:lnTo>
                    <a:pt x="333" y="7217"/>
                  </a:lnTo>
                  <a:lnTo>
                    <a:pt x="386" y="6545"/>
                  </a:lnTo>
                  <a:lnTo>
                    <a:pt x="437" y="5885"/>
                  </a:lnTo>
                  <a:lnTo>
                    <a:pt x="484" y="5255"/>
                  </a:lnTo>
                  <a:lnTo>
                    <a:pt x="506" y="4957"/>
                  </a:lnTo>
                  <a:lnTo>
                    <a:pt x="526" y="4671"/>
                  </a:lnTo>
                  <a:lnTo>
                    <a:pt x="545" y="4401"/>
                  </a:lnTo>
                  <a:lnTo>
                    <a:pt x="562" y="4149"/>
                  </a:lnTo>
                  <a:lnTo>
                    <a:pt x="575" y="3916"/>
                  </a:lnTo>
                  <a:lnTo>
                    <a:pt x="588" y="3705"/>
                  </a:lnTo>
                  <a:lnTo>
                    <a:pt x="598" y="3518"/>
                  </a:lnTo>
                  <a:lnTo>
                    <a:pt x="606" y="3355"/>
                  </a:lnTo>
                  <a:lnTo>
                    <a:pt x="412" y="0"/>
                  </a:lnTo>
                  <a:close/>
                </a:path>
              </a:pathLst>
            </a:custGeom>
            <a:solidFill>
              <a:srgbClr val="7FA6C8"/>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1" name="Freeform 111"/>
            <p:cNvSpPr>
              <a:spLocks/>
            </p:cNvSpPr>
            <p:nvPr/>
          </p:nvSpPr>
          <p:spPr bwMode="auto">
            <a:xfrm>
              <a:off x="1039" y="1430"/>
              <a:ext cx="130" cy="24"/>
            </a:xfrm>
            <a:custGeom>
              <a:avLst/>
              <a:gdLst/>
              <a:ahLst/>
              <a:cxnLst>
                <a:cxn ang="0">
                  <a:pos x="0" y="0"/>
                </a:cxn>
                <a:cxn ang="0">
                  <a:pos x="16" y="248"/>
                </a:cxn>
                <a:cxn ang="0">
                  <a:pos x="2598" y="465"/>
                </a:cxn>
                <a:cxn ang="0">
                  <a:pos x="2483" y="255"/>
                </a:cxn>
                <a:cxn ang="0">
                  <a:pos x="0" y="0"/>
                </a:cxn>
              </a:cxnLst>
              <a:rect l="0" t="0" r="r" b="b"/>
              <a:pathLst>
                <a:path w="2598" h="465">
                  <a:moveTo>
                    <a:pt x="0" y="0"/>
                  </a:moveTo>
                  <a:lnTo>
                    <a:pt x="16" y="248"/>
                  </a:lnTo>
                  <a:lnTo>
                    <a:pt x="2598" y="465"/>
                  </a:lnTo>
                  <a:lnTo>
                    <a:pt x="2483" y="255"/>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2" name="Freeform 112"/>
            <p:cNvSpPr>
              <a:spLocks/>
            </p:cNvSpPr>
            <p:nvPr/>
          </p:nvSpPr>
          <p:spPr bwMode="auto">
            <a:xfrm>
              <a:off x="1051" y="1296"/>
              <a:ext cx="104" cy="30"/>
            </a:xfrm>
            <a:custGeom>
              <a:avLst/>
              <a:gdLst/>
              <a:ahLst/>
              <a:cxnLst>
                <a:cxn ang="0">
                  <a:pos x="0" y="0"/>
                </a:cxn>
                <a:cxn ang="0">
                  <a:pos x="2073" y="323"/>
                </a:cxn>
                <a:cxn ang="0">
                  <a:pos x="2073" y="596"/>
                </a:cxn>
                <a:cxn ang="0">
                  <a:pos x="0" y="274"/>
                </a:cxn>
                <a:cxn ang="0">
                  <a:pos x="0" y="0"/>
                </a:cxn>
              </a:cxnLst>
              <a:rect l="0" t="0" r="r" b="b"/>
              <a:pathLst>
                <a:path w="2073" h="596">
                  <a:moveTo>
                    <a:pt x="0" y="0"/>
                  </a:moveTo>
                  <a:lnTo>
                    <a:pt x="2073" y="323"/>
                  </a:lnTo>
                  <a:lnTo>
                    <a:pt x="2073" y="596"/>
                  </a:lnTo>
                  <a:lnTo>
                    <a:pt x="0" y="274"/>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3" name="Freeform 113"/>
            <p:cNvSpPr>
              <a:spLocks/>
            </p:cNvSpPr>
            <p:nvPr/>
          </p:nvSpPr>
          <p:spPr bwMode="auto">
            <a:xfrm>
              <a:off x="1051" y="1312"/>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4" name="Freeform 114"/>
            <p:cNvSpPr>
              <a:spLocks/>
            </p:cNvSpPr>
            <p:nvPr/>
          </p:nvSpPr>
          <p:spPr bwMode="auto">
            <a:xfrm>
              <a:off x="1051" y="1309"/>
              <a:ext cx="104" cy="30"/>
            </a:xfrm>
            <a:custGeom>
              <a:avLst/>
              <a:gdLst/>
              <a:ahLst/>
              <a:cxnLst>
                <a:cxn ang="0">
                  <a:pos x="0" y="0"/>
                </a:cxn>
                <a:cxn ang="0">
                  <a:pos x="2073" y="323"/>
                </a:cxn>
                <a:cxn ang="0">
                  <a:pos x="2073" y="596"/>
                </a:cxn>
                <a:cxn ang="0">
                  <a:pos x="0" y="273"/>
                </a:cxn>
                <a:cxn ang="0">
                  <a:pos x="0" y="0"/>
                </a:cxn>
              </a:cxnLst>
              <a:rect l="0" t="0" r="r" b="b"/>
              <a:pathLst>
                <a:path w="2073" h="596">
                  <a:moveTo>
                    <a:pt x="0" y="0"/>
                  </a:moveTo>
                  <a:lnTo>
                    <a:pt x="2073" y="323"/>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5" name="Freeform 115"/>
            <p:cNvSpPr>
              <a:spLocks/>
            </p:cNvSpPr>
            <p:nvPr/>
          </p:nvSpPr>
          <p:spPr bwMode="auto">
            <a:xfrm>
              <a:off x="1051" y="1343"/>
              <a:ext cx="104" cy="30"/>
            </a:xfrm>
            <a:custGeom>
              <a:avLst/>
              <a:gdLst/>
              <a:ahLst/>
              <a:cxnLst>
                <a:cxn ang="0">
                  <a:pos x="0" y="0"/>
                </a:cxn>
                <a:cxn ang="0">
                  <a:pos x="2073" y="323"/>
                </a:cxn>
                <a:cxn ang="0">
                  <a:pos x="2073" y="598"/>
                </a:cxn>
                <a:cxn ang="0">
                  <a:pos x="0" y="275"/>
                </a:cxn>
                <a:cxn ang="0">
                  <a:pos x="0" y="0"/>
                </a:cxn>
              </a:cxnLst>
              <a:rect l="0" t="0" r="r" b="b"/>
              <a:pathLst>
                <a:path w="2073" h="598">
                  <a:moveTo>
                    <a:pt x="0" y="0"/>
                  </a:moveTo>
                  <a:lnTo>
                    <a:pt x="2073" y="323"/>
                  </a:lnTo>
                  <a:lnTo>
                    <a:pt x="2073" y="598"/>
                  </a:lnTo>
                  <a:lnTo>
                    <a:pt x="0" y="275"/>
                  </a:lnTo>
                  <a:lnTo>
                    <a:pt x="0" y="0"/>
                  </a:lnTo>
                  <a:close/>
                </a:path>
              </a:pathLst>
            </a:custGeom>
            <a:solidFill>
              <a:srgbClr val="004264"/>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6" name="Freeform 116"/>
            <p:cNvSpPr>
              <a:spLocks/>
            </p:cNvSpPr>
            <p:nvPr/>
          </p:nvSpPr>
          <p:spPr bwMode="auto">
            <a:xfrm>
              <a:off x="1051" y="1341"/>
              <a:ext cx="104" cy="29"/>
            </a:xfrm>
            <a:custGeom>
              <a:avLst/>
              <a:gdLst/>
              <a:ahLst/>
              <a:cxnLst>
                <a:cxn ang="0">
                  <a:pos x="0" y="0"/>
                </a:cxn>
                <a:cxn ang="0">
                  <a:pos x="2073" y="322"/>
                </a:cxn>
                <a:cxn ang="0">
                  <a:pos x="2073" y="596"/>
                </a:cxn>
                <a:cxn ang="0">
                  <a:pos x="0" y="273"/>
                </a:cxn>
                <a:cxn ang="0">
                  <a:pos x="0" y="0"/>
                </a:cxn>
              </a:cxnLst>
              <a:rect l="0" t="0" r="r" b="b"/>
              <a:pathLst>
                <a:path w="2073" h="596">
                  <a:moveTo>
                    <a:pt x="0" y="0"/>
                  </a:moveTo>
                  <a:lnTo>
                    <a:pt x="2073" y="322"/>
                  </a:lnTo>
                  <a:lnTo>
                    <a:pt x="2073" y="596"/>
                  </a:lnTo>
                  <a:lnTo>
                    <a:pt x="0" y="273"/>
                  </a:lnTo>
                  <a:lnTo>
                    <a:pt x="0" y="0"/>
                  </a:lnTo>
                  <a:close/>
                </a:path>
              </a:pathLst>
            </a:custGeom>
            <a:solidFill>
              <a:srgbClr val="4D7299"/>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117"/>
          <p:cNvGrpSpPr>
            <a:grpSpLocks/>
          </p:cNvGrpSpPr>
          <p:nvPr/>
        </p:nvGrpSpPr>
        <p:grpSpPr bwMode="auto">
          <a:xfrm>
            <a:off x="5364163" y="3933825"/>
            <a:ext cx="1081087" cy="647700"/>
            <a:chOff x="940" y="956"/>
            <a:chExt cx="464" cy="364"/>
          </a:xfrm>
        </p:grpSpPr>
        <p:sp>
          <p:nvSpPr>
            <p:cNvPr id="240758" name="Freeform 11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59" name="Freeform 11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60" name="Freeform 12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61" name="Freeform 12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62" name="Freeform 12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40763" name="Freeform 12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97" name="Rectangle 53"/>
          <p:cNvSpPr>
            <a:spLocks noChangeArrowheads="1"/>
          </p:cNvSpPr>
          <p:nvPr/>
        </p:nvSpPr>
        <p:spPr bwMode="auto">
          <a:xfrm>
            <a:off x="692330" y="3551419"/>
            <a:ext cx="4963887"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smtClean="0">
                <a:solidFill>
                  <a:srgbClr val="C00000"/>
                </a:solidFill>
                <a:latin typeface="Arial" pitchFamily="34" charset="0"/>
                <a:ea typeface="宋体" pitchFamily="2" charset="-122"/>
              </a:rPr>
              <a:t>如果没有特性查询会怎么样？？？</a:t>
            </a:r>
            <a:endParaRPr lang="zh-CN" altLang="zh-CN" sz="2000" b="1" dirty="0">
              <a:solidFill>
                <a:srgbClr val="C00000"/>
              </a:solidFill>
              <a:latin typeface="Arial"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0696"/>
                                        </p:tgtEl>
                                        <p:attrNameLst>
                                          <p:attrName>style.visibility</p:attrName>
                                        </p:attrNameLst>
                                      </p:cBhvr>
                                      <p:to>
                                        <p:strVal val="visible"/>
                                      </p:to>
                                    </p:set>
                                    <p:animEffect transition="in" filter="wipe(left)">
                                      <p:cBhvr>
                                        <p:cTn id="7" dur="500"/>
                                        <p:tgtEl>
                                          <p:spTgt spid="24069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0644"/>
                                        </p:tgtEl>
                                        <p:attrNameLst>
                                          <p:attrName>style.visibility</p:attrName>
                                        </p:attrNameLst>
                                      </p:cBhvr>
                                      <p:to>
                                        <p:strVal val="visible"/>
                                      </p:to>
                                    </p:set>
                                    <p:animEffect transition="in" filter="wipe(left)">
                                      <p:cBhvr>
                                        <p:cTn id="12" dur="500"/>
                                        <p:tgtEl>
                                          <p:spTgt spid="240644"/>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40685"/>
                                        </p:tgtEl>
                                        <p:attrNameLst>
                                          <p:attrName>style.visibility</p:attrName>
                                        </p:attrNameLst>
                                      </p:cBhvr>
                                      <p:to>
                                        <p:strVal val="visible"/>
                                      </p:to>
                                    </p:set>
                                    <p:animEffect transition="in" filter="wipe(left)">
                                      <p:cBhvr>
                                        <p:cTn id="21" dur="500"/>
                                        <p:tgtEl>
                                          <p:spTgt spid="240685"/>
                                        </p:tgtEl>
                                      </p:cBhvr>
                                    </p:animEffect>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40692"/>
                                        </p:tgtEl>
                                        <p:attrNameLst>
                                          <p:attrName>style.visibility</p:attrName>
                                        </p:attrNameLst>
                                      </p:cBhvr>
                                      <p:to>
                                        <p:strVal val="visible"/>
                                      </p:to>
                                    </p:set>
                                    <p:animEffect transition="in" filter="wipe(left)">
                                      <p:cBhvr>
                                        <p:cTn id="30" dur="500"/>
                                        <p:tgtEl>
                                          <p:spTgt spid="24069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40693"/>
                                        </p:tgtEl>
                                        <p:attrNameLst>
                                          <p:attrName>style.visibility</p:attrName>
                                        </p:attrNameLst>
                                      </p:cBhvr>
                                      <p:to>
                                        <p:strVal val="visible"/>
                                      </p:to>
                                    </p:set>
                                    <p:animEffect transition="in" filter="wipe(left)">
                                      <p:cBhvr>
                                        <p:cTn id="35" dur="500"/>
                                        <p:tgtEl>
                                          <p:spTgt spid="24069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wipe(left)">
                                      <p:cBhvr>
                                        <p:cTn id="4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4" grpId="0" autoUpdateAnimBg="0"/>
      <p:bldP spid="240685" grpId="0" autoUpdateAnimBg="0"/>
      <p:bldP spid="240692" grpId="0" autoUpdateAnimBg="0"/>
      <p:bldP spid="240693" grpId="0" autoUpdateAnimBg="0"/>
      <p:bldP spid="240696" grpId="0" autoUpdateAnimBg="0"/>
      <p:bldP spid="97"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FC058069-FFE4-4C13-ACF9-BC9E48EA262D}" type="slidenum">
              <a:rPr lang="de-DE">
                <a:solidFill>
                  <a:srgbClr val="000000"/>
                </a:solidFill>
              </a:rPr>
              <a:pPr/>
              <a:t>37</a:t>
            </a:fld>
            <a:endParaRPr lang="en-GB">
              <a:solidFill>
                <a:srgbClr val="000000"/>
              </a:solidFill>
            </a:endParaRPr>
          </a:p>
        </p:txBody>
      </p:sp>
      <p:sp>
        <p:nvSpPr>
          <p:cNvPr id="241666" name="Rectangle 2"/>
          <p:cNvSpPr>
            <a:spLocks noGrp="1" noChangeArrowheads="1"/>
          </p:cNvSpPr>
          <p:nvPr>
            <p:ph type="title"/>
          </p:nvPr>
        </p:nvSpPr>
        <p:spPr/>
        <p:txBody>
          <a:bodyPr/>
          <a:lstStyle/>
          <a:p>
            <a:r>
              <a:rPr lang="en-US" altLang="zh-CN"/>
              <a:t>IGMPv3</a:t>
            </a:r>
          </a:p>
        </p:txBody>
      </p:sp>
      <p:sp>
        <p:nvSpPr>
          <p:cNvPr id="241669" name="Rectangle 5"/>
          <p:cNvSpPr>
            <a:spLocks noChangeArrowheads="1"/>
          </p:cNvSpPr>
          <p:nvPr/>
        </p:nvSpPr>
        <p:spPr bwMode="auto">
          <a:xfrm>
            <a:off x="517525" y="1292225"/>
            <a:ext cx="7799388" cy="2424113"/>
          </a:xfrm>
          <a:prstGeom prst="rect">
            <a:avLst/>
          </a:prstGeom>
          <a:noFill/>
          <a:ln w="9525">
            <a:noFill/>
            <a:miter lim="800000"/>
            <a:headEnd/>
            <a:tailEnd/>
          </a:ln>
          <a:effectLst/>
        </p:spPr>
        <p:txBody>
          <a:bodyPr lIns="91386" tIns="45692" rIns="91386" bIns="45692"/>
          <a:lstStyle/>
          <a:p>
            <a:pPr marL="195263" indent="-195263" algn="just" fontAlgn="base">
              <a:lnSpc>
                <a:spcPct val="140000"/>
              </a:lnSpc>
              <a:spcBef>
                <a:spcPct val="20000"/>
              </a:spcBef>
              <a:buClr>
                <a:srgbClr val="000000"/>
              </a:buClr>
              <a:buSzPct val="70000"/>
              <a:buFont typeface="Wingdings" pitchFamily="2" charset="2"/>
              <a:buChar char="l"/>
            </a:pPr>
            <a:r>
              <a:rPr kumimoji="1" lang="zh-CN" altLang="en-US" sz="2400" b="1" dirty="0">
                <a:solidFill>
                  <a:srgbClr val="000000"/>
                </a:solidFill>
                <a:latin typeface="Arial" pitchFamily="34" charset="0"/>
                <a:ea typeface="宋体" pitchFamily="2" charset="-122"/>
              </a:rPr>
              <a:t>允许主机指定接收</a:t>
            </a:r>
            <a:r>
              <a:rPr kumimoji="1" lang="en-US" altLang="zh-CN" sz="2400" b="1" dirty="0">
                <a:solidFill>
                  <a:srgbClr val="000000"/>
                </a:solidFill>
                <a:latin typeface="Arial" pitchFamily="34" charset="0"/>
                <a:ea typeface="宋体" pitchFamily="2" charset="-122"/>
              </a:rPr>
              <a:t>/</a:t>
            </a:r>
            <a:r>
              <a:rPr kumimoji="1" lang="zh-CN" altLang="en-US" sz="2400" b="1" dirty="0">
                <a:solidFill>
                  <a:srgbClr val="000000"/>
                </a:solidFill>
                <a:latin typeface="Arial" pitchFamily="34" charset="0"/>
                <a:ea typeface="宋体" pitchFamily="2" charset="-122"/>
              </a:rPr>
              <a:t>拒绝从某些组播源发送的组播数据</a:t>
            </a:r>
          </a:p>
          <a:p>
            <a:pPr marL="195263" indent="-195263" algn="just" fontAlgn="base">
              <a:lnSpc>
                <a:spcPct val="140000"/>
              </a:lnSpc>
              <a:spcBef>
                <a:spcPct val="20000"/>
              </a:spcBef>
              <a:buClr>
                <a:srgbClr val="000000"/>
              </a:buClr>
              <a:buSzPct val="70000"/>
              <a:buFont typeface="Wingdings" pitchFamily="2" charset="2"/>
              <a:buChar char="l"/>
            </a:pPr>
            <a:r>
              <a:rPr kumimoji="1" lang="zh-CN" altLang="en-US" sz="2400" b="1" dirty="0">
                <a:solidFill>
                  <a:srgbClr val="000000"/>
                </a:solidFill>
                <a:latin typeface="Arial" pitchFamily="34" charset="0"/>
                <a:ea typeface="宋体" pitchFamily="2" charset="-122"/>
              </a:rPr>
              <a:t>成员报告目的地址更新为：</a:t>
            </a:r>
            <a:r>
              <a:rPr kumimoji="1" lang="en-US" altLang="zh-CN" sz="2400" b="1" dirty="0">
                <a:solidFill>
                  <a:srgbClr val="000000"/>
                </a:solidFill>
                <a:latin typeface="Arial" pitchFamily="34" charset="0"/>
                <a:ea typeface="宋体" pitchFamily="2" charset="-122"/>
              </a:rPr>
              <a:t>224.0.0.22</a:t>
            </a:r>
          </a:p>
          <a:p>
            <a:pPr marL="195263" indent="-195263" algn="just" fontAlgn="base">
              <a:lnSpc>
                <a:spcPct val="140000"/>
              </a:lnSpc>
              <a:spcBef>
                <a:spcPct val="20000"/>
              </a:spcBef>
              <a:buClr>
                <a:srgbClr val="000000"/>
              </a:buClr>
              <a:buSzPct val="70000"/>
              <a:buFont typeface="Wingdings" pitchFamily="2" charset="2"/>
              <a:buChar char="l"/>
            </a:pPr>
            <a:r>
              <a:rPr kumimoji="1" lang="zh-CN" altLang="en-US" sz="2400" b="1" dirty="0" smtClean="0">
                <a:solidFill>
                  <a:srgbClr val="000000"/>
                </a:solidFill>
                <a:latin typeface="Arial" pitchFamily="34" charset="0"/>
                <a:ea typeface="宋体" pitchFamily="2" charset="-122"/>
              </a:rPr>
              <a:t>一个</a:t>
            </a:r>
            <a:r>
              <a:rPr kumimoji="1" lang="en-US" altLang="zh-CN" sz="2400" b="1" dirty="0" smtClean="0">
                <a:solidFill>
                  <a:srgbClr val="000000"/>
                </a:solidFill>
                <a:latin typeface="Arial" pitchFamily="34" charset="0"/>
                <a:ea typeface="宋体" pitchFamily="2" charset="-122"/>
              </a:rPr>
              <a:t>IGMP Report</a:t>
            </a:r>
            <a:r>
              <a:rPr kumimoji="1" lang="zh-CN" altLang="en-US" sz="2400" b="1" dirty="0" smtClean="0">
                <a:solidFill>
                  <a:srgbClr val="000000"/>
                </a:solidFill>
                <a:latin typeface="Arial" pitchFamily="34" charset="0"/>
                <a:ea typeface="宋体" pitchFamily="2" charset="-122"/>
              </a:rPr>
              <a:t>包含多个</a:t>
            </a:r>
            <a:r>
              <a:rPr kumimoji="1" lang="en-US" altLang="zh-CN" sz="2400" b="1" dirty="0" smtClean="0">
                <a:solidFill>
                  <a:srgbClr val="000000"/>
                </a:solidFill>
                <a:latin typeface="Arial" pitchFamily="34" charset="0"/>
                <a:ea typeface="宋体" pitchFamily="2" charset="-122"/>
              </a:rPr>
              <a:t>Record</a:t>
            </a:r>
            <a:r>
              <a:rPr kumimoji="1" lang="zh-CN" altLang="en-US" sz="2400" b="1" dirty="0" smtClean="0">
                <a:solidFill>
                  <a:srgbClr val="000000"/>
                </a:solidFill>
                <a:latin typeface="Arial" pitchFamily="34" charset="0"/>
                <a:ea typeface="宋体" pitchFamily="2" charset="-122"/>
              </a:rPr>
              <a:t>，提高交互效率</a:t>
            </a:r>
            <a:endParaRPr kumimoji="1" lang="en-US" altLang="zh-CN" sz="2400" b="1" dirty="0" smtClean="0">
              <a:solidFill>
                <a:srgbClr val="000000"/>
              </a:solidFill>
              <a:latin typeface="Arial" pitchFamily="34" charset="0"/>
              <a:ea typeface="宋体" pitchFamily="2" charset="-122"/>
            </a:endParaRPr>
          </a:p>
          <a:p>
            <a:pPr marL="195263" indent="-195263" algn="just" fontAlgn="base">
              <a:lnSpc>
                <a:spcPct val="140000"/>
              </a:lnSpc>
              <a:spcBef>
                <a:spcPct val="20000"/>
              </a:spcBef>
              <a:buClr>
                <a:srgbClr val="000000"/>
              </a:buClr>
              <a:buSzPct val="70000"/>
              <a:buFont typeface="Wingdings" pitchFamily="2" charset="2"/>
              <a:buChar char="l"/>
            </a:pPr>
            <a:r>
              <a:rPr kumimoji="1" lang="zh-CN" altLang="en-US" sz="2400" b="1" dirty="0" smtClean="0">
                <a:solidFill>
                  <a:srgbClr val="000000"/>
                </a:solidFill>
                <a:latin typeface="Arial" pitchFamily="34" charset="0"/>
                <a:ea typeface="宋体" pitchFamily="2" charset="-122"/>
              </a:rPr>
              <a:t>无</a:t>
            </a:r>
            <a:r>
              <a:rPr kumimoji="1" lang="zh-CN" altLang="en-US" sz="2400" b="1" dirty="0">
                <a:solidFill>
                  <a:srgbClr val="000000"/>
                </a:solidFill>
                <a:latin typeface="Arial" pitchFamily="34" charset="0"/>
                <a:ea typeface="宋体" pitchFamily="2" charset="-122"/>
              </a:rPr>
              <a:t>报告抑制功能</a:t>
            </a:r>
          </a:p>
          <a:p>
            <a:pPr marL="195263" indent="-195263" algn="just" fontAlgn="base">
              <a:lnSpc>
                <a:spcPct val="140000"/>
              </a:lnSpc>
              <a:spcBef>
                <a:spcPct val="20000"/>
              </a:spcBef>
              <a:buClr>
                <a:srgbClr val="000000"/>
              </a:buClr>
              <a:buSzPct val="70000"/>
              <a:buFont typeface="Wingdings" pitchFamily="2" charset="2"/>
              <a:buChar char="l"/>
            </a:pPr>
            <a:r>
              <a:rPr kumimoji="1" lang="zh-CN" altLang="en-US" sz="2400" b="1" dirty="0">
                <a:solidFill>
                  <a:srgbClr val="000000"/>
                </a:solidFill>
                <a:latin typeface="Arial" pitchFamily="34" charset="0"/>
                <a:ea typeface="宋体" pitchFamily="2" charset="-122"/>
              </a:rPr>
              <a:t>独立的查询和报告消息</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6247E99B-7D7B-42AF-AACD-6719C49AF195}" type="slidenum">
              <a:rPr lang="de-DE">
                <a:solidFill>
                  <a:srgbClr val="000000"/>
                </a:solidFill>
              </a:rPr>
              <a:pPr/>
              <a:t>38</a:t>
            </a:fld>
            <a:endParaRPr lang="en-GB">
              <a:solidFill>
                <a:srgbClr val="000000"/>
              </a:solidFill>
            </a:endParaRPr>
          </a:p>
        </p:txBody>
      </p:sp>
      <p:sp>
        <p:nvSpPr>
          <p:cNvPr id="373762" name="Rectangle 2"/>
          <p:cNvSpPr>
            <a:spLocks noGrp="1" noChangeArrowheads="1"/>
          </p:cNvSpPr>
          <p:nvPr>
            <p:ph type="title"/>
          </p:nvPr>
        </p:nvSpPr>
        <p:spPr/>
        <p:txBody>
          <a:bodyPr/>
          <a:lstStyle/>
          <a:p>
            <a:r>
              <a:rPr lang="en-US" altLang="zh-CN"/>
              <a:t>IGMPv3</a:t>
            </a:r>
          </a:p>
        </p:txBody>
      </p:sp>
      <p:sp>
        <p:nvSpPr>
          <p:cNvPr id="373763" name="Rectangle 3"/>
          <p:cNvSpPr>
            <a:spLocks noGrp="1" noChangeArrowheads="1"/>
          </p:cNvSpPr>
          <p:nvPr>
            <p:ph type="body" idx="1"/>
          </p:nvPr>
        </p:nvSpPr>
        <p:spPr>
          <a:xfrm>
            <a:off x="438150" y="981075"/>
            <a:ext cx="8064500" cy="603250"/>
          </a:xfrm>
        </p:spPr>
        <p:txBody>
          <a:bodyPr/>
          <a:lstStyle/>
          <a:p>
            <a:pPr marL="419100" indent="-419100" algn="ctr"/>
            <a:r>
              <a:rPr lang="en-US" altLang="zh-CN">
                <a:solidFill>
                  <a:srgbClr val="000000"/>
                </a:solidFill>
                <a:latin typeface="Times New Roman" pitchFamily="18" charset="0"/>
                <a:cs typeface="Times New Roman" pitchFamily="18" charset="0"/>
              </a:rPr>
              <a:t>IGMPv3 Query</a:t>
            </a:r>
            <a:r>
              <a:rPr lang="zh-CN" altLang="en-US">
                <a:solidFill>
                  <a:srgbClr val="000000"/>
                </a:solidFill>
                <a:latin typeface="Times New Roman" pitchFamily="18" charset="0"/>
                <a:cs typeface="Times New Roman" pitchFamily="18" charset="0"/>
              </a:rPr>
              <a:t>消息格式</a:t>
            </a:r>
          </a:p>
        </p:txBody>
      </p:sp>
      <p:pic>
        <p:nvPicPr>
          <p:cNvPr id="373764" name="Picture 4" descr="IGMP messages3"/>
          <p:cNvPicPr>
            <a:picLocks noChangeAspect="1" noChangeArrowheads="1"/>
          </p:cNvPicPr>
          <p:nvPr/>
        </p:nvPicPr>
        <p:blipFill>
          <a:blip r:embed="rId2" cstate="print"/>
          <a:srcRect/>
          <a:stretch>
            <a:fillRect/>
          </a:stretch>
        </p:blipFill>
        <p:spPr bwMode="auto">
          <a:xfrm>
            <a:off x="1323975" y="1528763"/>
            <a:ext cx="6416675" cy="1789112"/>
          </a:xfrm>
          <a:prstGeom prst="rect">
            <a:avLst/>
          </a:prstGeom>
          <a:noFill/>
        </p:spPr>
      </p:pic>
      <p:sp>
        <p:nvSpPr>
          <p:cNvPr id="373765" name="Rectangle 5"/>
          <p:cNvSpPr>
            <a:spLocks noChangeArrowheads="1"/>
          </p:cNvSpPr>
          <p:nvPr/>
        </p:nvSpPr>
        <p:spPr bwMode="auto">
          <a:xfrm>
            <a:off x="0" y="4270375"/>
            <a:ext cx="9144000" cy="0"/>
          </a:xfrm>
          <a:prstGeom prst="rect">
            <a:avLst/>
          </a:prstGeom>
          <a:noFill/>
          <a:ln w="9525">
            <a:noFill/>
            <a:miter lim="800000"/>
            <a:headEnd/>
            <a:tailEnd/>
          </a:ln>
          <a:effectLst/>
        </p:spPr>
        <p:txBody>
          <a:bodyPr wrap="none" lIns="78355" tIns="39177" rIns="78355" bIns="39177" anchor="ctr">
            <a:spAutoFit/>
          </a:bodyPr>
          <a:lstStyle/>
          <a:p>
            <a:pPr defTabSz="784225" eaLnBrk="0" fontAlgn="base" hangingPunct="0"/>
            <a:endParaRPr lang="zh-CN" altLang="zh-CN" sz="2100">
              <a:solidFill>
                <a:srgbClr val="000000"/>
              </a:solidFill>
              <a:latin typeface="Arial" pitchFamily="34" charset="0"/>
              <a:ea typeface="ＭＳ Ｐゴシック" pitchFamily="34" charset="-128"/>
            </a:endParaRPr>
          </a:p>
        </p:txBody>
      </p:sp>
      <p:pic>
        <p:nvPicPr>
          <p:cNvPr id="373766" name="Picture 6" descr="IGMP messages4"/>
          <p:cNvPicPr>
            <a:picLocks noChangeAspect="1" noChangeArrowheads="1"/>
          </p:cNvPicPr>
          <p:nvPr/>
        </p:nvPicPr>
        <p:blipFill>
          <a:blip r:embed="rId3" cstate="print"/>
          <a:srcRect/>
          <a:stretch>
            <a:fillRect/>
          </a:stretch>
        </p:blipFill>
        <p:spPr bwMode="auto">
          <a:xfrm>
            <a:off x="1323975" y="3946525"/>
            <a:ext cx="6416675" cy="2098675"/>
          </a:xfrm>
          <a:prstGeom prst="rect">
            <a:avLst/>
          </a:prstGeom>
          <a:noFill/>
        </p:spPr>
      </p:pic>
      <p:sp>
        <p:nvSpPr>
          <p:cNvPr id="373767" name="Rectangle 7"/>
          <p:cNvSpPr>
            <a:spLocks noChangeArrowheads="1"/>
          </p:cNvSpPr>
          <p:nvPr/>
        </p:nvSpPr>
        <p:spPr bwMode="auto">
          <a:xfrm>
            <a:off x="438150" y="3429000"/>
            <a:ext cx="8064500" cy="660400"/>
          </a:xfrm>
          <a:prstGeom prst="rect">
            <a:avLst/>
          </a:prstGeom>
          <a:noFill/>
          <a:ln w="9525">
            <a:noFill/>
            <a:miter lim="800000"/>
            <a:headEnd/>
            <a:tailEnd/>
          </a:ln>
          <a:effectLst/>
        </p:spPr>
        <p:txBody>
          <a:bodyPr lIns="78309" tIns="39153" rIns="78309" bIns="39153"/>
          <a:lstStyle/>
          <a:p>
            <a:pPr marL="419100" indent="-419100" algn="ctr" fontAlgn="base">
              <a:lnSpc>
                <a:spcPct val="140000"/>
              </a:lnSpc>
              <a:spcBef>
                <a:spcPct val="20000"/>
              </a:spcBef>
              <a:buClr>
                <a:srgbClr val="3333CC"/>
              </a:buClr>
              <a:buSzPct val="70000"/>
              <a:buFont typeface="Wingdings" pitchFamily="2" charset="2"/>
              <a:buChar char="l"/>
            </a:pPr>
            <a:r>
              <a:rPr kumimoji="1" lang="en-US" altLang="en-US" sz="2400">
                <a:solidFill>
                  <a:srgbClr val="000000"/>
                </a:solidFill>
                <a:latin typeface="Times New Roman" pitchFamily="18" charset="0"/>
                <a:ea typeface="宋体" pitchFamily="2" charset="-122"/>
                <a:cs typeface="Times New Roman" pitchFamily="18" charset="0"/>
              </a:rPr>
              <a:t>IGMPv3 Report消息格式</a:t>
            </a:r>
            <a:endParaRPr kumimoji="1" lang="zh-CN" altLang="en-US" sz="2400">
              <a:solidFill>
                <a:srgbClr val="000000"/>
              </a:solidFill>
              <a:latin typeface="Times New Roman" pitchFamily="18" charset="0"/>
              <a:ea typeface="宋体"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日期占位符 6"/>
          <p:cNvSpPr>
            <a:spLocks noGrp="1"/>
          </p:cNvSpPr>
          <p:nvPr>
            <p:ph type="dt" sz="half" idx="10"/>
          </p:nvPr>
        </p:nvSpPr>
        <p:spPr/>
        <p:txBody>
          <a:bodyPr/>
          <a:lstStyle/>
          <a:p>
            <a:endParaRPr lang="de-DE">
              <a:solidFill>
                <a:srgbClr val="000000"/>
              </a:solidFill>
            </a:endParaRPr>
          </a:p>
          <a:p>
            <a:r>
              <a:rPr lang="de-DE">
                <a:solidFill>
                  <a:srgbClr val="000000"/>
                </a:solidFill>
              </a:rPr>
              <a:t>Page </a:t>
            </a:r>
            <a:fld id="{AB4F1B1B-5124-41D3-A213-447A8801E24C}" type="slidenum">
              <a:rPr lang="de-DE">
                <a:solidFill>
                  <a:srgbClr val="000000"/>
                </a:solidFill>
              </a:rPr>
              <a:pPr/>
              <a:t>39</a:t>
            </a:fld>
            <a:endParaRPr lang="en-GB">
              <a:solidFill>
                <a:srgbClr val="000000"/>
              </a:solidFill>
            </a:endParaRPr>
          </a:p>
        </p:txBody>
      </p:sp>
      <p:sp>
        <p:nvSpPr>
          <p:cNvPr id="346114" name="Rectangle 2"/>
          <p:cNvSpPr>
            <a:spLocks noGrp="1" noChangeArrowheads="1"/>
          </p:cNvSpPr>
          <p:nvPr>
            <p:ph type="title" sz="quarter"/>
          </p:nvPr>
        </p:nvSpPr>
        <p:spPr/>
        <p:txBody>
          <a:bodyPr/>
          <a:lstStyle/>
          <a:p>
            <a:r>
              <a:rPr lang="en-US" altLang="zh-CN" sz="2400"/>
              <a:t>IGMPv3 </a:t>
            </a:r>
            <a:br>
              <a:rPr lang="en-US" altLang="zh-CN" sz="2400"/>
            </a:br>
            <a:r>
              <a:rPr lang="en-US" altLang="zh-CN" sz="1800" i="1"/>
              <a:t>(</a:t>
            </a:r>
            <a:r>
              <a:rPr lang="zh-CN" altLang="en-US" sz="1800" i="1"/>
              <a:t>引入</a:t>
            </a:r>
            <a:r>
              <a:rPr lang="en-US" altLang="zh-CN" sz="1800" i="1"/>
              <a:t>SSM)</a:t>
            </a:r>
          </a:p>
        </p:txBody>
      </p:sp>
      <p:pic>
        <p:nvPicPr>
          <p:cNvPr id="346115" name="Picture 3" descr="1"/>
          <p:cNvPicPr>
            <a:picLocks noChangeAspect="1" noChangeArrowheads="1"/>
          </p:cNvPicPr>
          <p:nvPr>
            <p:ph sz="quarter" idx="1"/>
          </p:nvPr>
        </p:nvPicPr>
        <p:blipFill>
          <a:blip r:embed="rId4" cstate="print"/>
          <a:srcRect/>
          <a:stretch>
            <a:fillRect/>
          </a:stretch>
        </p:blipFill>
        <p:spPr>
          <a:xfrm>
            <a:off x="2687638" y="2881313"/>
            <a:ext cx="1306512" cy="536575"/>
          </a:xfrm>
          <a:noFill/>
          <a:ln/>
        </p:spPr>
      </p:pic>
      <p:grpSp>
        <p:nvGrpSpPr>
          <p:cNvPr id="2" name="Group 4"/>
          <p:cNvGrpSpPr>
            <a:grpSpLocks/>
          </p:cNvGrpSpPr>
          <p:nvPr/>
        </p:nvGrpSpPr>
        <p:grpSpPr bwMode="auto">
          <a:xfrm>
            <a:off x="5946775" y="1773238"/>
            <a:ext cx="930275" cy="863600"/>
            <a:chOff x="3972" y="1888"/>
            <a:chExt cx="768" cy="691"/>
          </a:xfrm>
        </p:grpSpPr>
        <p:grpSp>
          <p:nvGrpSpPr>
            <p:cNvPr id="3" name="Group 5"/>
            <p:cNvGrpSpPr>
              <a:grpSpLocks/>
            </p:cNvGrpSpPr>
            <p:nvPr/>
          </p:nvGrpSpPr>
          <p:grpSpPr bwMode="auto">
            <a:xfrm>
              <a:off x="3972" y="1888"/>
              <a:ext cx="768" cy="691"/>
              <a:chOff x="3764" y="707"/>
              <a:chExt cx="683" cy="614"/>
            </a:xfrm>
          </p:grpSpPr>
          <p:sp>
            <p:nvSpPr>
              <p:cNvPr id="346118" name="Freeform 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19" name="Freeform 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0" name="Freeform 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1" name="Freeform 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2" name="Line 1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3" name="Freeform 1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4" name="Freeform 1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5" name="Freeform 1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6" name="Freeform 1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7" name="Freeform 1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8" name="Freeform 1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29" name="Freeform 1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0" name="Freeform 1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1" name="Freeform 1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2" name="Freeform 2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3" name="Freeform 2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4" name="Freeform 2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5" name="Freeform 2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6" name="Freeform 2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7" name="Rectangle 2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8" name="Rectangle 2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39" name="Rectangle 27"/>
              <p:cNvSpPr>
                <a:spLocks noChangeArrowheads="1"/>
              </p:cNvSpPr>
              <p:nvPr/>
            </p:nvSpPr>
            <p:spPr bwMode="auto">
              <a:xfrm>
                <a:off x="3945" y="835"/>
                <a:ext cx="371"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4" name="Group 28"/>
            <p:cNvGrpSpPr>
              <a:grpSpLocks/>
            </p:cNvGrpSpPr>
            <p:nvPr/>
          </p:nvGrpSpPr>
          <p:grpSpPr bwMode="auto">
            <a:xfrm>
              <a:off x="4122" y="1994"/>
              <a:ext cx="400" cy="290"/>
              <a:chOff x="3898" y="801"/>
              <a:chExt cx="355" cy="258"/>
            </a:xfrm>
          </p:grpSpPr>
          <p:sp>
            <p:nvSpPr>
              <p:cNvPr id="346141" name="Rectangle 2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42" name="Rectangle 30"/>
              <p:cNvSpPr>
                <a:spLocks noChangeArrowheads="1"/>
              </p:cNvSpPr>
              <p:nvPr/>
            </p:nvSpPr>
            <p:spPr bwMode="auto">
              <a:xfrm>
                <a:off x="3946" y="835"/>
                <a:ext cx="274" cy="19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1200" b="1">
                    <a:solidFill>
                      <a:srgbClr val="000000"/>
                    </a:solidFill>
                    <a:latin typeface="Arial" pitchFamily="34" charset="0"/>
                    <a:ea typeface="宋体" pitchFamily="2" charset="-122"/>
                  </a:rPr>
                  <a:t>H1</a:t>
                </a:r>
              </a:p>
            </p:txBody>
          </p:sp>
        </p:grpSp>
      </p:grpSp>
      <p:grpSp>
        <p:nvGrpSpPr>
          <p:cNvPr id="5" name="Group 31"/>
          <p:cNvGrpSpPr>
            <a:grpSpLocks/>
          </p:cNvGrpSpPr>
          <p:nvPr/>
        </p:nvGrpSpPr>
        <p:grpSpPr bwMode="auto">
          <a:xfrm>
            <a:off x="5942013" y="3573463"/>
            <a:ext cx="930275" cy="863600"/>
            <a:chOff x="3972" y="1888"/>
            <a:chExt cx="768" cy="691"/>
          </a:xfrm>
        </p:grpSpPr>
        <p:grpSp>
          <p:nvGrpSpPr>
            <p:cNvPr id="6" name="Group 32"/>
            <p:cNvGrpSpPr>
              <a:grpSpLocks/>
            </p:cNvGrpSpPr>
            <p:nvPr/>
          </p:nvGrpSpPr>
          <p:grpSpPr bwMode="auto">
            <a:xfrm>
              <a:off x="3972" y="1888"/>
              <a:ext cx="768" cy="691"/>
              <a:chOff x="3764" y="707"/>
              <a:chExt cx="683" cy="614"/>
            </a:xfrm>
          </p:grpSpPr>
          <p:sp>
            <p:nvSpPr>
              <p:cNvPr id="346145" name="Freeform 3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46" name="Freeform 3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47" name="Freeform 3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48" name="Freeform 3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49" name="Line 3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0" name="Freeform 3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1" name="Freeform 3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2" name="Freeform 4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3" name="Freeform 4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4" name="Freeform 4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5" name="Freeform 4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6" name="Freeform 4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7" name="Freeform 4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8" name="Freeform 4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59" name="Freeform 4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0" name="Freeform 4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1" name="Freeform 4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2" name="Freeform 5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3" name="Freeform 5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4" name="Rectangle 5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5" name="Rectangle 5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6" name="Rectangle 54"/>
              <p:cNvSpPr>
                <a:spLocks noChangeArrowheads="1"/>
              </p:cNvSpPr>
              <p:nvPr/>
            </p:nvSpPr>
            <p:spPr bwMode="auto">
              <a:xfrm>
                <a:off x="3945" y="835"/>
                <a:ext cx="371"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7" name="Group 55"/>
            <p:cNvGrpSpPr>
              <a:grpSpLocks/>
            </p:cNvGrpSpPr>
            <p:nvPr/>
          </p:nvGrpSpPr>
          <p:grpSpPr bwMode="auto">
            <a:xfrm>
              <a:off x="4122" y="1994"/>
              <a:ext cx="400" cy="290"/>
              <a:chOff x="3898" y="801"/>
              <a:chExt cx="355" cy="258"/>
            </a:xfrm>
          </p:grpSpPr>
          <p:sp>
            <p:nvSpPr>
              <p:cNvPr id="346168" name="Rectangle 5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69" name="Rectangle 57"/>
              <p:cNvSpPr>
                <a:spLocks noChangeArrowheads="1"/>
              </p:cNvSpPr>
              <p:nvPr/>
            </p:nvSpPr>
            <p:spPr bwMode="auto">
              <a:xfrm>
                <a:off x="3946" y="835"/>
                <a:ext cx="273" cy="19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1200" b="1">
                    <a:solidFill>
                      <a:srgbClr val="000000"/>
                    </a:solidFill>
                    <a:latin typeface="Arial" pitchFamily="34" charset="0"/>
                    <a:ea typeface="宋体" pitchFamily="2" charset="-122"/>
                  </a:rPr>
                  <a:t>H2</a:t>
                </a:r>
              </a:p>
            </p:txBody>
          </p:sp>
        </p:grpSp>
      </p:grpSp>
      <p:sp>
        <p:nvSpPr>
          <p:cNvPr id="346170" name="Line 58"/>
          <p:cNvSpPr>
            <a:spLocks noChangeShapeType="1"/>
          </p:cNvSpPr>
          <p:nvPr/>
        </p:nvSpPr>
        <p:spPr bwMode="auto">
          <a:xfrm>
            <a:off x="5005388" y="2205038"/>
            <a:ext cx="1079500"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71" name="Line 59"/>
          <p:cNvSpPr>
            <a:spLocks noChangeShapeType="1"/>
          </p:cNvSpPr>
          <p:nvPr/>
        </p:nvSpPr>
        <p:spPr bwMode="auto">
          <a:xfrm>
            <a:off x="5005388" y="4005263"/>
            <a:ext cx="1079500"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72" name="Line 60"/>
          <p:cNvSpPr>
            <a:spLocks noChangeShapeType="1"/>
          </p:cNvSpPr>
          <p:nvPr/>
        </p:nvSpPr>
        <p:spPr bwMode="auto">
          <a:xfrm flipH="1">
            <a:off x="5003800" y="2205038"/>
            <a:ext cx="1588" cy="1800225"/>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73" name="Line 61"/>
          <p:cNvSpPr>
            <a:spLocks noChangeShapeType="1"/>
          </p:cNvSpPr>
          <p:nvPr/>
        </p:nvSpPr>
        <p:spPr bwMode="auto">
          <a:xfrm flipH="1">
            <a:off x="3995738" y="3141663"/>
            <a:ext cx="1009650"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6174" name="AutoShape 62"/>
          <p:cNvSpPr>
            <a:spLocks noChangeArrowheads="1"/>
          </p:cNvSpPr>
          <p:nvPr/>
        </p:nvSpPr>
        <p:spPr bwMode="auto">
          <a:xfrm>
            <a:off x="4932363" y="4221163"/>
            <a:ext cx="719137" cy="215900"/>
          </a:xfrm>
          <a:prstGeom prst="leftArrow">
            <a:avLst>
              <a:gd name="adj1" fmla="val 50000"/>
              <a:gd name="adj2" fmla="val 83272"/>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46175" name="AutoShape 63"/>
          <p:cNvSpPr>
            <a:spLocks noChangeArrowheads="1"/>
          </p:cNvSpPr>
          <p:nvPr/>
        </p:nvSpPr>
        <p:spPr bwMode="auto">
          <a:xfrm>
            <a:off x="4932363" y="1844675"/>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46176" name="Text Box 64"/>
          <p:cNvSpPr txBox="1">
            <a:spLocks noChangeArrowheads="1"/>
          </p:cNvSpPr>
          <p:nvPr/>
        </p:nvSpPr>
        <p:spPr bwMode="auto">
          <a:xfrm>
            <a:off x="4716463" y="1412875"/>
            <a:ext cx="1150937"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IS_IN (1.1.1.1) for 232.1.1.1</a:t>
            </a:r>
          </a:p>
        </p:txBody>
      </p:sp>
      <p:sp>
        <p:nvSpPr>
          <p:cNvPr id="346177" name="Text Box 65"/>
          <p:cNvSpPr txBox="1">
            <a:spLocks noChangeArrowheads="1"/>
          </p:cNvSpPr>
          <p:nvPr/>
        </p:nvSpPr>
        <p:spPr bwMode="auto">
          <a:xfrm>
            <a:off x="4427538" y="4484688"/>
            <a:ext cx="2089150" cy="274637"/>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IS_EX (2.2.2..2) for 229.9.9.9</a:t>
            </a:r>
          </a:p>
        </p:txBody>
      </p:sp>
      <p:sp>
        <p:nvSpPr>
          <p:cNvPr id="346178" name="Text Box 66"/>
          <p:cNvSpPr txBox="1">
            <a:spLocks noChangeArrowheads="1"/>
          </p:cNvSpPr>
          <p:nvPr/>
        </p:nvSpPr>
        <p:spPr bwMode="auto">
          <a:xfrm>
            <a:off x="0" y="6148388"/>
            <a:ext cx="9144000" cy="376237"/>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spcBef>
                <a:spcPct val="50000"/>
              </a:spcBef>
            </a:pPr>
            <a:r>
              <a:rPr kumimoji="1" lang="en-US" b="1">
                <a:solidFill>
                  <a:srgbClr val="000000"/>
                </a:solidFill>
                <a:latin typeface="Arial" pitchFamily="34" charset="0"/>
                <a:ea typeface="宋体" pitchFamily="2" charset="-122"/>
              </a:rPr>
              <a:t>After Query Interval (~60sec)</a:t>
            </a:r>
          </a:p>
        </p:txBody>
      </p:sp>
      <p:sp>
        <p:nvSpPr>
          <p:cNvPr id="346179" name="Text Box 67"/>
          <p:cNvSpPr txBox="1">
            <a:spLocks noChangeArrowheads="1"/>
          </p:cNvSpPr>
          <p:nvPr/>
        </p:nvSpPr>
        <p:spPr bwMode="auto">
          <a:xfrm>
            <a:off x="36513" y="6148388"/>
            <a:ext cx="9144000" cy="376237"/>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spcBef>
                <a:spcPct val="50000"/>
              </a:spcBef>
            </a:pPr>
            <a:r>
              <a:rPr kumimoji="1" lang="en-US" b="1">
                <a:solidFill>
                  <a:srgbClr val="000000"/>
                </a:solidFill>
                <a:latin typeface="Arial" pitchFamily="34" charset="0"/>
                <a:ea typeface="宋体" pitchFamily="2" charset="-122"/>
              </a:rPr>
              <a:t>SSM = Source Specific Multicast</a:t>
            </a:r>
          </a:p>
        </p:txBody>
      </p:sp>
      <p:sp>
        <p:nvSpPr>
          <p:cNvPr id="346180" name="AutoShape 68"/>
          <p:cNvSpPr>
            <a:spLocks noChangeArrowheads="1"/>
          </p:cNvSpPr>
          <p:nvPr/>
        </p:nvSpPr>
        <p:spPr bwMode="auto">
          <a:xfrm>
            <a:off x="6659563" y="1125538"/>
            <a:ext cx="2233612" cy="719137"/>
          </a:xfrm>
          <a:prstGeom prst="wedgeEllipseCallout">
            <a:avLst>
              <a:gd name="adj1" fmla="val -46162"/>
              <a:gd name="adj2" fmla="val 54194"/>
            </a:avLst>
          </a:prstGeom>
          <a:solidFill>
            <a:srgbClr val="BDE9FF"/>
          </a:solidFill>
          <a:ln w="9525">
            <a:solidFill>
              <a:schemeClr val="tx1"/>
            </a:solidFill>
            <a:miter lim="800000"/>
            <a:headEnd/>
            <a:tailEnd/>
          </a:ln>
          <a:effectLst/>
        </p:spPr>
        <p:txBody>
          <a:bodyPr/>
          <a:lstStyle/>
          <a:p>
            <a:pPr algn="ctr" fontAlgn="base"/>
            <a:r>
              <a:rPr kumimoji="1" lang="zh-CN" altLang="en-US" sz="1200">
                <a:solidFill>
                  <a:srgbClr val="000000"/>
                </a:solidFill>
                <a:latin typeface="Arial" pitchFamily="34" charset="0"/>
                <a:ea typeface="宋体" pitchFamily="2" charset="-122"/>
              </a:rPr>
              <a:t>我只想接收源</a:t>
            </a:r>
            <a:r>
              <a:rPr kumimoji="1" lang="en-US" sz="1200">
                <a:solidFill>
                  <a:srgbClr val="008000"/>
                </a:solidFill>
                <a:latin typeface="Arial" pitchFamily="34" charset="0"/>
                <a:ea typeface="宋体" pitchFamily="2" charset="-122"/>
              </a:rPr>
              <a:t>1.1.1.1</a:t>
            </a:r>
            <a:r>
              <a:rPr kumimoji="1" lang="zh-CN" altLang="en-US" sz="1200">
                <a:solidFill>
                  <a:srgbClr val="008000"/>
                </a:solidFill>
                <a:latin typeface="Arial" pitchFamily="34" charset="0"/>
                <a:ea typeface="宋体" pitchFamily="2" charset="-122"/>
              </a:rPr>
              <a:t>发往</a:t>
            </a:r>
            <a:r>
              <a:rPr kumimoji="1" lang="en-US" sz="1200">
                <a:solidFill>
                  <a:srgbClr val="008000"/>
                </a:solidFill>
                <a:latin typeface="Arial" pitchFamily="34" charset="0"/>
                <a:ea typeface="宋体" pitchFamily="2" charset="-122"/>
              </a:rPr>
              <a:t>232.1.1.1</a:t>
            </a:r>
            <a:r>
              <a:rPr kumimoji="1" lang="zh-CN" altLang="en-US" sz="1200">
                <a:solidFill>
                  <a:srgbClr val="008000"/>
                </a:solidFill>
                <a:latin typeface="Arial" pitchFamily="34" charset="0"/>
                <a:ea typeface="宋体" pitchFamily="2" charset="-122"/>
              </a:rPr>
              <a:t>的组播数据</a:t>
            </a:r>
            <a:endParaRPr kumimoji="1" lang="zh-CN" altLang="en-US" sz="1200">
              <a:solidFill>
                <a:srgbClr val="000000"/>
              </a:solidFill>
              <a:latin typeface="Arial" pitchFamily="34" charset="0"/>
              <a:ea typeface="宋体" pitchFamily="2" charset="-122"/>
            </a:endParaRPr>
          </a:p>
        </p:txBody>
      </p:sp>
      <p:sp>
        <p:nvSpPr>
          <p:cNvPr id="346181" name="AutoShape 69"/>
          <p:cNvSpPr>
            <a:spLocks noChangeArrowheads="1"/>
          </p:cNvSpPr>
          <p:nvPr/>
        </p:nvSpPr>
        <p:spPr bwMode="auto">
          <a:xfrm>
            <a:off x="6732588" y="2924175"/>
            <a:ext cx="2160587" cy="1081088"/>
          </a:xfrm>
          <a:prstGeom prst="wedgeEllipseCallout">
            <a:avLst>
              <a:gd name="adj1" fmla="val -46032"/>
              <a:gd name="adj2" fmla="val 32671"/>
            </a:avLst>
          </a:prstGeom>
          <a:solidFill>
            <a:srgbClr val="BDE9FF"/>
          </a:solidFill>
          <a:ln w="9525">
            <a:solidFill>
              <a:schemeClr val="tx1"/>
            </a:solidFill>
            <a:miter lim="800000"/>
            <a:headEnd/>
            <a:tailEnd/>
          </a:ln>
          <a:effectLst/>
        </p:spPr>
        <p:txBody>
          <a:bodyPr/>
          <a:lstStyle/>
          <a:p>
            <a:pPr algn="ctr" fontAlgn="base"/>
            <a:r>
              <a:rPr kumimoji="1" lang="zh-CN" altLang="en-US" sz="1200">
                <a:solidFill>
                  <a:srgbClr val="000000"/>
                </a:solidFill>
                <a:latin typeface="Arial" pitchFamily="34" charset="0"/>
                <a:ea typeface="宋体" pitchFamily="2" charset="-122"/>
              </a:rPr>
              <a:t>我想接收除了</a:t>
            </a:r>
            <a:r>
              <a:rPr kumimoji="1" lang="en-US" altLang="zh-CN" sz="1200">
                <a:solidFill>
                  <a:srgbClr val="000000"/>
                </a:solidFill>
                <a:latin typeface="Arial" pitchFamily="34" charset="0"/>
                <a:ea typeface="宋体" pitchFamily="2" charset="-122"/>
              </a:rPr>
              <a:t>2.2.2.2</a:t>
            </a:r>
            <a:r>
              <a:rPr kumimoji="1" lang="zh-CN" altLang="en-US" sz="1200">
                <a:solidFill>
                  <a:srgbClr val="000000"/>
                </a:solidFill>
                <a:latin typeface="Arial" pitchFamily="34" charset="0"/>
                <a:ea typeface="宋体" pitchFamily="2" charset="-122"/>
              </a:rPr>
              <a:t>外其它源发往</a:t>
            </a:r>
            <a:r>
              <a:rPr kumimoji="1" lang="en-US" sz="1200">
                <a:solidFill>
                  <a:srgbClr val="000000"/>
                </a:solidFill>
                <a:latin typeface="Arial" pitchFamily="34" charset="0"/>
                <a:ea typeface="宋体" pitchFamily="2" charset="-122"/>
              </a:rPr>
              <a:t> </a:t>
            </a:r>
            <a:r>
              <a:rPr kumimoji="1" lang="en-US" sz="1200">
                <a:solidFill>
                  <a:srgbClr val="008000"/>
                </a:solidFill>
                <a:latin typeface="Arial" pitchFamily="34" charset="0"/>
                <a:ea typeface="宋体" pitchFamily="2" charset="-122"/>
              </a:rPr>
              <a:t>229.9.9.9</a:t>
            </a:r>
            <a:r>
              <a:rPr kumimoji="1" lang="zh-CN" altLang="en-US" sz="1200">
                <a:solidFill>
                  <a:srgbClr val="008000"/>
                </a:solidFill>
                <a:latin typeface="Arial" pitchFamily="34" charset="0"/>
                <a:ea typeface="宋体" pitchFamily="2" charset="-122"/>
              </a:rPr>
              <a:t>的组播数据</a:t>
            </a:r>
            <a:endParaRPr kumimoji="1" lang="en-US" sz="1200">
              <a:solidFill>
                <a:srgbClr val="008000"/>
              </a:solidFill>
              <a:latin typeface="Arial" pitchFamily="34" charset="0"/>
              <a:ea typeface="宋体" pitchFamily="2" charset="-122"/>
            </a:endParaRPr>
          </a:p>
        </p:txBody>
      </p:sp>
      <p:graphicFrame>
        <p:nvGraphicFramePr>
          <p:cNvPr id="346182" name="Object 70"/>
          <p:cNvGraphicFramePr>
            <a:graphicFrameLocks noChangeAspect="1"/>
          </p:cNvGraphicFramePr>
          <p:nvPr>
            <p:ph sz="quarter" idx="4"/>
          </p:nvPr>
        </p:nvGraphicFramePr>
        <p:xfrm>
          <a:off x="4686300" y="2663825"/>
          <a:ext cx="3619500" cy="974725"/>
        </p:xfrm>
        <a:graphic>
          <a:graphicData uri="http://schemas.openxmlformats.org/presentationml/2006/ole">
            <p:oleObj spid="_x0000_s71682" name="Chart" r:id="rId5" imgW="3619310" imgH="914257" progId="MSGraph.Chart.8">
              <p:embed followColorScheme="full"/>
            </p:oleObj>
          </a:graphicData>
        </a:graphic>
      </p:graphicFrame>
      <p:sp>
        <p:nvSpPr>
          <p:cNvPr id="346183" name="Text Box 71"/>
          <p:cNvSpPr txBox="1">
            <a:spLocks noChangeArrowheads="1"/>
          </p:cNvSpPr>
          <p:nvPr/>
        </p:nvSpPr>
        <p:spPr bwMode="auto">
          <a:xfrm>
            <a:off x="558800" y="1974850"/>
            <a:ext cx="2087563" cy="1574800"/>
          </a:xfrm>
          <a:prstGeom prst="rect">
            <a:avLst/>
          </a:prstGeom>
          <a:solidFill>
            <a:srgbClr val="BDE9FF"/>
          </a:solidFill>
          <a:ln w="15875">
            <a:solidFill>
              <a:schemeClr val="bg2"/>
            </a:solidFill>
            <a:miter lim="800000"/>
            <a:headEnd/>
            <a:tailEnd/>
          </a:ln>
          <a:effectLst/>
        </p:spPr>
        <p:txBody>
          <a:bodyPr>
            <a:spAutoFit/>
          </a:bodyPr>
          <a:lstStyle/>
          <a:p>
            <a:pPr fontAlgn="base">
              <a:spcBef>
                <a:spcPct val="50000"/>
              </a:spcBef>
            </a:pPr>
            <a:r>
              <a:rPr kumimoji="1" lang="en-US" sz="1600" b="1" u="sng">
                <a:solidFill>
                  <a:srgbClr val="000000"/>
                </a:solidFill>
                <a:latin typeface="Times New Roman" pitchFamily="18" charset="0"/>
                <a:ea typeface="宋体" pitchFamily="2" charset="-122"/>
              </a:rPr>
              <a:t>IGMPv3 Router</a:t>
            </a:r>
            <a:r>
              <a:rPr kumimoji="1" lang="en-US" sz="1600" u="sng">
                <a:solidFill>
                  <a:srgbClr val="000000"/>
                </a:solidFill>
                <a:latin typeface="Times New Roman" pitchFamily="18" charset="0"/>
                <a:ea typeface="宋体" pitchFamily="2" charset="-122"/>
              </a:rPr>
              <a:t>  </a:t>
            </a:r>
          </a:p>
          <a:p>
            <a:pPr fontAlgn="base">
              <a:spcBef>
                <a:spcPct val="50000"/>
              </a:spcBef>
              <a:buFontTx/>
              <a:buChar char="•"/>
            </a:pPr>
            <a:r>
              <a:rPr kumimoji="1" lang="zh-CN" altLang="en-US" sz="1600">
                <a:solidFill>
                  <a:srgbClr val="000000"/>
                </a:solidFill>
                <a:latin typeface="Times New Roman" pitchFamily="18" charset="0"/>
                <a:ea typeface="宋体" pitchFamily="2" charset="-122"/>
              </a:rPr>
              <a:t>可以维护组＋特定源的状态</a:t>
            </a:r>
            <a:r>
              <a:rPr kumimoji="1" lang="en-US" sz="1600">
                <a:solidFill>
                  <a:srgbClr val="000000"/>
                </a:solidFill>
                <a:latin typeface="Times New Roman" pitchFamily="18" charset="0"/>
                <a:ea typeface="宋体" pitchFamily="2" charset="-122"/>
              </a:rPr>
              <a:t> </a:t>
            </a:r>
          </a:p>
          <a:p>
            <a:pPr fontAlgn="base">
              <a:spcBef>
                <a:spcPct val="50000"/>
              </a:spcBef>
              <a:buFontTx/>
              <a:buChar char="•"/>
            </a:pPr>
            <a:r>
              <a:rPr kumimoji="1" lang="zh-CN" altLang="en-US" sz="1600">
                <a:solidFill>
                  <a:srgbClr val="000000"/>
                </a:solidFill>
                <a:latin typeface="Times New Roman" pitchFamily="18" charset="0"/>
                <a:ea typeface="宋体" pitchFamily="2" charset="-122"/>
              </a:rPr>
              <a:t>能发送针对特定源的查询报文</a:t>
            </a:r>
            <a:endParaRPr kumimoji="1" lang="en-US" sz="1600">
              <a:solidFill>
                <a:srgbClr val="000000"/>
              </a:solidFill>
              <a:latin typeface="Times New Roman" pitchFamily="18" charset="0"/>
              <a:ea typeface="宋体" pitchFamily="2" charset="-122"/>
            </a:endParaRPr>
          </a:p>
        </p:txBody>
      </p:sp>
      <p:sp>
        <p:nvSpPr>
          <p:cNvPr id="346184" name="AutoShape 72"/>
          <p:cNvSpPr>
            <a:spLocks noChangeArrowheads="1"/>
          </p:cNvSpPr>
          <p:nvPr/>
        </p:nvSpPr>
        <p:spPr bwMode="auto">
          <a:xfrm>
            <a:off x="1187450" y="4508500"/>
            <a:ext cx="2663825" cy="1368425"/>
          </a:xfrm>
          <a:prstGeom prst="wedgeRectCallout">
            <a:avLst>
              <a:gd name="adj1" fmla="val 69667"/>
              <a:gd name="adj2" fmla="val -146287"/>
            </a:avLst>
          </a:prstGeom>
          <a:solidFill>
            <a:srgbClr val="BDE9FF"/>
          </a:solidFill>
          <a:ln w="9525">
            <a:solidFill>
              <a:schemeClr val="accent2"/>
            </a:solidFill>
            <a:miter lim="800000"/>
            <a:headEnd/>
            <a:tailEnd/>
          </a:ln>
          <a:effectLst/>
        </p:spPr>
        <p:txBody>
          <a:bodyPr/>
          <a:lstStyle/>
          <a:p>
            <a:pPr fontAlgn="base">
              <a:buFontTx/>
              <a:buChar char="•"/>
            </a:pPr>
            <a:r>
              <a:rPr kumimoji="1" lang="en-US" sz="1200">
                <a:solidFill>
                  <a:srgbClr val="000000"/>
                </a:solidFill>
                <a:latin typeface="Arial" pitchFamily="34" charset="0"/>
                <a:ea typeface="宋体" pitchFamily="2" charset="-122"/>
              </a:rPr>
              <a:t> </a:t>
            </a:r>
            <a:r>
              <a:rPr kumimoji="1" lang="zh-CN" altLang="en-US" sz="1200">
                <a:solidFill>
                  <a:srgbClr val="000000"/>
                </a:solidFill>
                <a:latin typeface="Arial" pitchFamily="34" charset="0"/>
                <a:ea typeface="宋体" pitchFamily="2" charset="-122"/>
              </a:rPr>
              <a:t>对于组</a:t>
            </a:r>
            <a:r>
              <a:rPr kumimoji="1" lang="en-US" sz="1200">
                <a:solidFill>
                  <a:srgbClr val="000000"/>
                </a:solidFill>
                <a:latin typeface="Arial" pitchFamily="34" charset="0"/>
                <a:ea typeface="宋体" pitchFamily="2" charset="-122"/>
              </a:rPr>
              <a:t> </a:t>
            </a:r>
            <a:r>
              <a:rPr kumimoji="1" lang="en-US" altLang="zh-CN" sz="1200" b="1">
                <a:solidFill>
                  <a:srgbClr val="000000"/>
                </a:solidFill>
                <a:latin typeface="Arial" pitchFamily="34" charset="0"/>
                <a:ea typeface="宋体" pitchFamily="2" charset="-122"/>
              </a:rPr>
              <a:t>232.1.1.1</a:t>
            </a:r>
            <a:r>
              <a:rPr kumimoji="1" lang="zh-CN" altLang="en-US" sz="1200">
                <a:solidFill>
                  <a:srgbClr val="000000"/>
                </a:solidFill>
                <a:latin typeface="Arial" pitchFamily="34" charset="0"/>
                <a:ea typeface="宋体" pitchFamily="2" charset="-122"/>
              </a:rPr>
              <a:t>仅由源</a:t>
            </a:r>
            <a:r>
              <a:rPr kumimoji="1" lang="zh-CN" altLang="en-US" sz="1200" b="1">
                <a:solidFill>
                  <a:srgbClr val="000000"/>
                </a:solidFill>
                <a:latin typeface="Arial" pitchFamily="34" charset="0"/>
                <a:ea typeface="宋体" pitchFamily="2" charset="-122"/>
              </a:rPr>
              <a:t> </a:t>
            </a:r>
            <a:r>
              <a:rPr kumimoji="1" lang="en-US" sz="1200" b="1">
                <a:solidFill>
                  <a:srgbClr val="3333CC"/>
                </a:solidFill>
                <a:latin typeface="Arial" pitchFamily="34" charset="0"/>
                <a:ea typeface="宋体" pitchFamily="2" charset="-122"/>
              </a:rPr>
              <a:t>1.1.1.1</a:t>
            </a:r>
            <a:r>
              <a:rPr kumimoji="1" lang="zh-CN" altLang="en-US" sz="1200">
                <a:solidFill>
                  <a:srgbClr val="000000"/>
                </a:solidFill>
                <a:latin typeface="Arial" pitchFamily="34" charset="0"/>
                <a:ea typeface="宋体" pitchFamily="2" charset="-122"/>
              </a:rPr>
              <a:t>发送的组播数据被转发到此</a:t>
            </a:r>
            <a:r>
              <a:rPr kumimoji="1" lang="en-US" sz="1200">
                <a:solidFill>
                  <a:srgbClr val="000000"/>
                </a:solidFill>
                <a:latin typeface="Arial" pitchFamily="34" charset="0"/>
                <a:ea typeface="宋体" pitchFamily="2" charset="-122"/>
              </a:rPr>
              <a:t>LAN </a:t>
            </a:r>
          </a:p>
          <a:p>
            <a:pPr fontAlgn="base">
              <a:buFontTx/>
              <a:buChar char="•"/>
            </a:pPr>
            <a:endParaRPr kumimoji="1" lang="en-US" sz="1200">
              <a:solidFill>
                <a:srgbClr val="000000"/>
              </a:solidFill>
              <a:latin typeface="Arial" pitchFamily="34" charset="0"/>
              <a:ea typeface="宋体" pitchFamily="2" charset="-122"/>
            </a:endParaRPr>
          </a:p>
          <a:p>
            <a:pPr fontAlgn="base">
              <a:buFontTx/>
              <a:buChar char="•"/>
            </a:pPr>
            <a:r>
              <a:rPr kumimoji="1" lang="en-US" sz="1200">
                <a:solidFill>
                  <a:srgbClr val="000000"/>
                </a:solidFill>
                <a:latin typeface="Arial" pitchFamily="34" charset="0"/>
                <a:ea typeface="宋体" pitchFamily="2" charset="-122"/>
              </a:rPr>
              <a:t> </a:t>
            </a:r>
            <a:r>
              <a:rPr kumimoji="1" lang="zh-CN" altLang="en-US" sz="1200">
                <a:solidFill>
                  <a:srgbClr val="000000"/>
                </a:solidFill>
                <a:latin typeface="Arial" pitchFamily="34" charset="0"/>
                <a:ea typeface="宋体" pitchFamily="2" charset="-122"/>
              </a:rPr>
              <a:t>对于组</a:t>
            </a:r>
            <a:r>
              <a:rPr kumimoji="1" lang="zh-CN" altLang="en-US" sz="1200" b="1">
                <a:solidFill>
                  <a:srgbClr val="000000"/>
                </a:solidFill>
                <a:latin typeface="Arial" pitchFamily="34" charset="0"/>
                <a:ea typeface="宋体" pitchFamily="2" charset="-122"/>
              </a:rPr>
              <a:t> </a:t>
            </a:r>
            <a:r>
              <a:rPr kumimoji="1" lang="en-US" sz="1200" b="1">
                <a:solidFill>
                  <a:srgbClr val="000000"/>
                </a:solidFill>
                <a:latin typeface="Arial" pitchFamily="34" charset="0"/>
                <a:ea typeface="宋体" pitchFamily="2" charset="-122"/>
              </a:rPr>
              <a:t>229.9.9.9</a:t>
            </a:r>
            <a:r>
              <a:rPr kumimoji="1" lang="en-US" sz="1200">
                <a:solidFill>
                  <a:srgbClr val="000000"/>
                </a:solidFill>
                <a:latin typeface="Arial" pitchFamily="34" charset="0"/>
                <a:ea typeface="宋体" pitchFamily="2" charset="-122"/>
              </a:rPr>
              <a:t>  packets from    </a:t>
            </a:r>
          </a:p>
          <a:p>
            <a:pPr fontAlgn="base"/>
            <a:r>
              <a:rPr kumimoji="1" lang="en-US" sz="1200">
                <a:solidFill>
                  <a:srgbClr val="000000"/>
                </a:solidFill>
                <a:latin typeface="Arial" pitchFamily="34" charset="0"/>
                <a:ea typeface="宋体" pitchFamily="2" charset="-122"/>
              </a:rPr>
              <a:t>  all the sources </a:t>
            </a:r>
            <a:r>
              <a:rPr kumimoji="1" lang="en-US" sz="1200" b="1">
                <a:solidFill>
                  <a:srgbClr val="CC3300"/>
                </a:solidFill>
                <a:latin typeface="Arial" pitchFamily="34" charset="0"/>
                <a:ea typeface="宋体" pitchFamily="2" charset="-122"/>
              </a:rPr>
              <a:t>except 2.2.2.2</a:t>
            </a:r>
            <a:r>
              <a:rPr kumimoji="1" lang="en-US" sz="1200">
                <a:solidFill>
                  <a:srgbClr val="000000"/>
                </a:solidFill>
                <a:latin typeface="Arial" pitchFamily="34" charset="0"/>
                <a:ea typeface="宋体" pitchFamily="2" charset="-122"/>
              </a:rPr>
              <a:t> is   </a:t>
            </a:r>
          </a:p>
          <a:p>
            <a:pPr fontAlgn="base"/>
            <a:r>
              <a:rPr kumimoji="1" lang="en-US" sz="1200">
                <a:solidFill>
                  <a:srgbClr val="000000"/>
                </a:solidFill>
                <a:latin typeface="Arial" pitchFamily="34" charset="0"/>
                <a:ea typeface="宋体" pitchFamily="2" charset="-122"/>
              </a:rPr>
              <a:t>  forwarded in the LAN. </a:t>
            </a:r>
          </a:p>
          <a:p>
            <a:pPr algn="ctr" fontAlgn="base"/>
            <a:endParaRPr kumimoji="1" lang="en-US" sz="1200">
              <a:solidFill>
                <a:srgbClr val="000000"/>
              </a:solidFill>
              <a:latin typeface="Arial" pitchFamily="34" charset="0"/>
              <a:ea typeface="宋体" pitchFamily="2" charset="-122"/>
            </a:endParaRPr>
          </a:p>
        </p:txBody>
      </p:sp>
      <p:sp>
        <p:nvSpPr>
          <p:cNvPr id="346185" name="AutoShape 73"/>
          <p:cNvSpPr>
            <a:spLocks noChangeArrowheads="1"/>
          </p:cNvSpPr>
          <p:nvPr/>
        </p:nvSpPr>
        <p:spPr bwMode="auto">
          <a:xfrm>
            <a:off x="4356100" y="3213100"/>
            <a:ext cx="576263" cy="220663"/>
          </a:xfrm>
          <a:prstGeom prst="rightArrow">
            <a:avLst>
              <a:gd name="adj1" fmla="val 50000"/>
              <a:gd name="adj2" fmla="val 65288"/>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6180"/>
                                        </p:tgtEl>
                                        <p:attrNameLst>
                                          <p:attrName>style.visibility</p:attrName>
                                        </p:attrNameLst>
                                      </p:cBhvr>
                                      <p:to>
                                        <p:strVal val="visible"/>
                                      </p:to>
                                    </p:set>
                                    <p:animEffect transition="in" filter="checkerboard(across)">
                                      <p:cBhvr>
                                        <p:cTn id="7" dur="500"/>
                                        <p:tgtEl>
                                          <p:spTgt spid="34618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46176"/>
                                        </p:tgtEl>
                                        <p:attrNameLst>
                                          <p:attrName>style.visibility</p:attrName>
                                        </p:attrNameLst>
                                      </p:cBhvr>
                                      <p:to>
                                        <p:strVal val="visible"/>
                                      </p:to>
                                    </p:set>
                                    <p:anim calcmode="lin" valueType="num">
                                      <p:cBhvr additive="base">
                                        <p:cTn id="11" dur="500" fill="hold"/>
                                        <p:tgtEl>
                                          <p:spTgt spid="346176"/>
                                        </p:tgtEl>
                                        <p:attrNameLst>
                                          <p:attrName>ppt_x</p:attrName>
                                        </p:attrNameLst>
                                      </p:cBhvr>
                                      <p:tavLst>
                                        <p:tav tm="0">
                                          <p:val>
                                            <p:strVal val="1+#ppt_w/2"/>
                                          </p:val>
                                        </p:tav>
                                        <p:tav tm="100000">
                                          <p:val>
                                            <p:strVal val="#ppt_x"/>
                                          </p:val>
                                        </p:tav>
                                      </p:tavLst>
                                    </p:anim>
                                    <p:anim calcmode="lin" valueType="num">
                                      <p:cBhvr additive="base">
                                        <p:cTn id="12" dur="500" fill="hold"/>
                                        <p:tgtEl>
                                          <p:spTgt spid="34617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46175"/>
                                        </p:tgtEl>
                                        <p:attrNameLst>
                                          <p:attrName>style.visibility</p:attrName>
                                        </p:attrNameLst>
                                      </p:cBhvr>
                                      <p:to>
                                        <p:strVal val="visible"/>
                                      </p:to>
                                    </p:set>
                                    <p:anim calcmode="lin" valueType="num">
                                      <p:cBhvr additive="base">
                                        <p:cTn id="15" dur="500" fill="hold"/>
                                        <p:tgtEl>
                                          <p:spTgt spid="346175"/>
                                        </p:tgtEl>
                                        <p:attrNameLst>
                                          <p:attrName>ppt_x</p:attrName>
                                        </p:attrNameLst>
                                      </p:cBhvr>
                                      <p:tavLst>
                                        <p:tav tm="0">
                                          <p:val>
                                            <p:strVal val="1+#ppt_w/2"/>
                                          </p:val>
                                        </p:tav>
                                        <p:tav tm="100000">
                                          <p:val>
                                            <p:strVal val="#ppt_x"/>
                                          </p:val>
                                        </p:tav>
                                      </p:tavLst>
                                    </p:anim>
                                    <p:anim calcmode="lin" valueType="num">
                                      <p:cBhvr additive="base">
                                        <p:cTn id="16" dur="500" fill="hold"/>
                                        <p:tgtEl>
                                          <p:spTgt spid="34617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46181"/>
                                        </p:tgtEl>
                                        <p:attrNameLst>
                                          <p:attrName>style.visibility</p:attrName>
                                        </p:attrNameLst>
                                      </p:cBhvr>
                                      <p:to>
                                        <p:strVal val="visible"/>
                                      </p:to>
                                    </p:set>
                                    <p:animEffect transition="in" filter="checkerboard(across)">
                                      <p:cBhvr>
                                        <p:cTn id="21" dur="500"/>
                                        <p:tgtEl>
                                          <p:spTgt spid="346181"/>
                                        </p:tgtEl>
                                      </p:cBhvr>
                                    </p:animEffect>
                                  </p:childTnLst>
                                </p:cTn>
                              </p:par>
                            </p:childTnLst>
                          </p:cTn>
                        </p:par>
                        <p:par>
                          <p:cTn id="22" fill="hold">
                            <p:stCondLst>
                              <p:cond delay="500"/>
                            </p:stCondLst>
                            <p:childTnLst>
                              <p:par>
                                <p:cTn id="23" presetID="2" presetClass="entr" presetSubtype="2" fill="hold" grpId="0" nodeType="afterEffect">
                                  <p:stCondLst>
                                    <p:cond delay="0"/>
                                  </p:stCondLst>
                                  <p:childTnLst>
                                    <p:set>
                                      <p:cBhvr>
                                        <p:cTn id="24" dur="1" fill="hold">
                                          <p:stCondLst>
                                            <p:cond delay="0"/>
                                          </p:stCondLst>
                                        </p:cTn>
                                        <p:tgtEl>
                                          <p:spTgt spid="346174"/>
                                        </p:tgtEl>
                                        <p:attrNameLst>
                                          <p:attrName>style.visibility</p:attrName>
                                        </p:attrNameLst>
                                      </p:cBhvr>
                                      <p:to>
                                        <p:strVal val="visible"/>
                                      </p:to>
                                    </p:set>
                                    <p:anim calcmode="lin" valueType="num">
                                      <p:cBhvr additive="base">
                                        <p:cTn id="25" dur="500" fill="hold"/>
                                        <p:tgtEl>
                                          <p:spTgt spid="346174"/>
                                        </p:tgtEl>
                                        <p:attrNameLst>
                                          <p:attrName>ppt_x</p:attrName>
                                        </p:attrNameLst>
                                      </p:cBhvr>
                                      <p:tavLst>
                                        <p:tav tm="0">
                                          <p:val>
                                            <p:strVal val="1+#ppt_w/2"/>
                                          </p:val>
                                        </p:tav>
                                        <p:tav tm="100000">
                                          <p:val>
                                            <p:strVal val="#ppt_x"/>
                                          </p:val>
                                        </p:tav>
                                      </p:tavLst>
                                    </p:anim>
                                    <p:anim calcmode="lin" valueType="num">
                                      <p:cBhvr additive="base">
                                        <p:cTn id="26" dur="500" fill="hold"/>
                                        <p:tgtEl>
                                          <p:spTgt spid="34617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46177"/>
                                        </p:tgtEl>
                                        <p:attrNameLst>
                                          <p:attrName>style.visibility</p:attrName>
                                        </p:attrNameLst>
                                      </p:cBhvr>
                                      <p:to>
                                        <p:strVal val="visible"/>
                                      </p:to>
                                    </p:set>
                                    <p:anim calcmode="lin" valueType="num">
                                      <p:cBhvr additive="base">
                                        <p:cTn id="29" dur="500" fill="hold"/>
                                        <p:tgtEl>
                                          <p:spTgt spid="346177"/>
                                        </p:tgtEl>
                                        <p:attrNameLst>
                                          <p:attrName>ppt_x</p:attrName>
                                        </p:attrNameLst>
                                      </p:cBhvr>
                                      <p:tavLst>
                                        <p:tav tm="0">
                                          <p:val>
                                            <p:strVal val="1+#ppt_w/2"/>
                                          </p:val>
                                        </p:tav>
                                        <p:tav tm="100000">
                                          <p:val>
                                            <p:strVal val="#ppt_x"/>
                                          </p:val>
                                        </p:tav>
                                      </p:tavLst>
                                    </p:anim>
                                    <p:anim calcmode="lin" valueType="num">
                                      <p:cBhvr additive="base">
                                        <p:cTn id="30" dur="500" fill="hold"/>
                                        <p:tgtEl>
                                          <p:spTgt spid="34617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346184"/>
                                        </p:tgtEl>
                                        <p:attrNameLst>
                                          <p:attrName>style.visibility</p:attrName>
                                        </p:attrNameLst>
                                      </p:cBhvr>
                                      <p:to>
                                        <p:strVal val="visible"/>
                                      </p:to>
                                    </p:set>
                                    <p:animEffect transition="in" filter="checkerboard(across)">
                                      <p:cBhvr>
                                        <p:cTn id="35" dur="500"/>
                                        <p:tgtEl>
                                          <p:spTgt spid="346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74" grpId="0" animBg="1"/>
      <p:bldP spid="346175" grpId="0" animBg="1"/>
      <p:bldP spid="346176" grpId="0"/>
      <p:bldP spid="346177" grpId="0"/>
      <p:bldP spid="346180" grpId="0" animBg="1"/>
      <p:bldP spid="346181" grpId="0" animBg="1"/>
      <p:bldP spid="34618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日期占位符 4"/>
          <p:cNvSpPr>
            <a:spLocks noGrp="1"/>
          </p:cNvSpPr>
          <p:nvPr>
            <p:ph type="dt" sz="half" idx="10"/>
          </p:nvPr>
        </p:nvSpPr>
        <p:spPr/>
        <p:txBody>
          <a:bodyPr/>
          <a:lstStyle/>
          <a:p>
            <a:endParaRPr lang="de-DE">
              <a:solidFill>
                <a:srgbClr val="000000"/>
              </a:solidFill>
            </a:endParaRPr>
          </a:p>
          <a:p>
            <a:r>
              <a:rPr lang="de-DE">
                <a:solidFill>
                  <a:srgbClr val="000000"/>
                </a:solidFill>
              </a:rPr>
              <a:t>Page </a:t>
            </a:r>
            <a:fld id="{5E03A81C-B008-413D-AD6C-2CE1C664F33F}" type="slidenum">
              <a:rPr lang="de-DE">
                <a:solidFill>
                  <a:srgbClr val="000000"/>
                </a:solidFill>
              </a:rPr>
              <a:pPr/>
              <a:t>40</a:t>
            </a:fld>
            <a:endParaRPr lang="en-GB">
              <a:solidFill>
                <a:srgbClr val="000000"/>
              </a:solidFill>
            </a:endParaRPr>
          </a:p>
        </p:txBody>
      </p:sp>
      <p:sp>
        <p:nvSpPr>
          <p:cNvPr id="348162" name="Rectangle 2"/>
          <p:cNvSpPr>
            <a:spLocks noGrp="1" noChangeArrowheads="1"/>
          </p:cNvSpPr>
          <p:nvPr>
            <p:ph type="title"/>
          </p:nvPr>
        </p:nvSpPr>
        <p:spPr/>
        <p:txBody>
          <a:bodyPr/>
          <a:lstStyle/>
          <a:p>
            <a:r>
              <a:rPr lang="en-US" altLang="zh-CN" sz="2400"/>
              <a:t>IGMP</a:t>
            </a:r>
            <a:r>
              <a:rPr lang="en-US" sz="2400"/>
              <a:t>v3 </a:t>
            </a:r>
            <a:r>
              <a:rPr lang="zh-CN" altLang="en-US" sz="2400"/>
              <a:t>消息报文</a:t>
            </a:r>
            <a:r>
              <a:rPr lang="en-US" sz="2400"/>
              <a:t> </a:t>
            </a:r>
          </a:p>
        </p:txBody>
      </p:sp>
      <p:graphicFrame>
        <p:nvGraphicFramePr>
          <p:cNvPr id="348219" name="Group 59"/>
          <p:cNvGraphicFramePr>
            <a:graphicFrameLocks noGrp="1"/>
          </p:cNvGraphicFramePr>
          <p:nvPr>
            <p:ph sz="half" idx="1"/>
          </p:nvPr>
        </p:nvGraphicFramePr>
        <p:xfrm>
          <a:off x="827088" y="915988"/>
          <a:ext cx="7705725" cy="3371088"/>
        </p:xfrm>
        <a:graphic>
          <a:graphicData uri="http://schemas.openxmlformats.org/drawingml/2006/table">
            <a:tbl>
              <a:tblPr/>
              <a:tblGrid>
                <a:gridCol w="2011362"/>
                <a:gridCol w="3454400"/>
                <a:gridCol w="2239963"/>
              </a:tblGrid>
              <a:tr h="280988">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altLang="zh-CN" sz="1400" b="0" i="0" u="sng" strike="noStrike" cap="none" normalizeH="0" baseline="0" smtClean="0">
                          <a:ln>
                            <a:noFill/>
                          </a:ln>
                          <a:solidFill>
                            <a:schemeClr val="tx1"/>
                          </a:solidFill>
                          <a:effectLst/>
                          <a:latin typeface="Arial" pitchFamily="34" charset="0"/>
                          <a:ea typeface="宋体" pitchFamily="2" charset="-122"/>
                        </a:rPr>
                        <a:t>Report</a:t>
                      </a:r>
                      <a:r>
                        <a:rPr kumimoji="1" lang="zh-CN" altLang="en-US" sz="1400" b="0" i="0" u="sng" strike="noStrike" cap="none" normalizeH="0" baseline="0" smtClean="0">
                          <a:ln>
                            <a:noFill/>
                          </a:ln>
                          <a:solidFill>
                            <a:schemeClr val="tx1"/>
                          </a:solidFill>
                          <a:effectLst/>
                          <a:latin typeface="Arial" pitchFamily="34" charset="0"/>
                          <a:ea typeface="宋体" pitchFamily="2" charset="-122"/>
                        </a:rPr>
                        <a:t>（主机－路由器）</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DE9FF"/>
                    </a:solidFill>
                  </a:tcPr>
                </a:tc>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sng" strike="noStrike" cap="none" normalizeH="0" baseline="0" smtClean="0">
                          <a:ln>
                            <a:noFill/>
                          </a:ln>
                          <a:solidFill>
                            <a:schemeClr val="tx1"/>
                          </a:solidFill>
                          <a:effectLst/>
                          <a:latin typeface="Arial" pitchFamily="34" charset="0"/>
                          <a:ea typeface="宋体" pitchFamily="2" charset="-122"/>
                        </a:rPr>
                        <a:t>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DE9FF"/>
                    </a:solidFill>
                  </a:tcPr>
                </a:tc>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sng" strike="noStrike" cap="none" normalizeH="0" baseline="0" smtClean="0">
                          <a:ln>
                            <a:noFill/>
                          </a:ln>
                          <a:solidFill>
                            <a:schemeClr val="tx1"/>
                          </a:solidFill>
                          <a:effectLst/>
                          <a:latin typeface="Arial" pitchFamily="34" charset="0"/>
                          <a:ea typeface="宋体" pitchFamily="2" charset="-122"/>
                        </a:rPr>
                        <a:t>Category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DE9FF"/>
                    </a:solidFill>
                  </a:tcPr>
                </a:tc>
              </a:tr>
              <a:tr h="300038">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MODE_IS_INCLUDE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Current-state-record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MODE_IS_EXCLUDE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Current-state-record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CHANGE_TO_INCLUDE_MODE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State-Change-Record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CHANGE_TO_EXCLUDE_MODE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State-Change-Record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ALLOW_NEW_SOURCES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State-Change-Record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BLOCK_OLD_SOURCES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State-Change-Record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8222" name="Group 62"/>
          <p:cNvGraphicFramePr>
            <a:graphicFrameLocks noGrp="1"/>
          </p:cNvGraphicFramePr>
          <p:nvPr>
            <p:ph sz="half" idx="2"/>
          </p:nvPr>
        </p:nvGraphicFramePr>
        <p:xfrm>
          <a:off x="827088" y="4437063"/>
          <a:ext cx="7705725" cy="1731264"/>
        </p:xfrm>
        <a:graphic>
          <a:graphicData uri="http://schemas.openxmlformats.org/drawingml/2006/table">
            <a:tbl>
              <a:tblPr/>
              <a:tblGrid>
                <a:gridCol w="3744912"/>
                <a:gridCol w="3960813"/>
              </a:tblGrid>
              <a:tr h="0">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altLang="zh-CN" sz="1600" b="0" i="0" u="sng" strike="noStrike" cap="none" normalizeH="0" baseline="0" smtClean="0">
                          <a:ln>
                            <a:noFill/>
                          </a:ln>
                          <a:solidFill>
                            <a:schemeClr val="tx1"/>
                          </a:solidFill>
                          <a:effectLst/>
                          <a:latin typeface="Arial" pitchFamily="34" charset="0"/>
                          <a:ea typeface="宋体" pitchFamily="2" charset="-122"/>
                        </a:rPr>
                        <a:t>Query</a:t>
                      </a:r>
                      <a:r>
                        <a:rPr kumimoji="1" lang="zh-CN" altLang="en-US" sz="1600" b="0" i="0" u="sng" strike="noStrike" cap="none" normalizeH="0" baseline="0" smtClean="0">
                          <a:ln>
                            <a:noFill/>
                          </a:ln>
                          <a:solidFill>
                            <a:schemeClr val="tx1"/>
                          </a:solidFill>
                          <a:effectLst/>
                          <a:latin typeface="Arial" pitchFamily="34" charset="0"/>
                          <a:ea typeface="宋体" pitchFamily="2" charset="-122"/>
                        </a:rPr>
                        <a:t>（路由器发出）</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DE9FF"/>
                    </a:solidFill>
                  </a:tcPr>
                </a:tc>
                <a:tc>
                  <a:txBody>
                    <a:bodyPr/>
                    <a:lstStyle/>
                    <a:p>
                      <a:pPr marL="0" marR="0" lvl="0" indent="0" algn="ctr"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altLang="zh-CN" sz="1600" b="0" i="0" u="sng" strike="noStrike" cap="none" normalizeH="0" baseline="0" smtClean="0">
                          <a:ln>
                            <a:noFill/>
                          </a:ln>
                          <a:solidFill>
                            <a:schemeClr val="tx1"/>
                          </a:solidFill>
                          <a:effectLst/>
                          <a:latin typeface="Arial" pitchFamily="34" charset="0"/>
                          <a:ea typeface="宋体" pitchFamily="2" charset="-122"/>
                        </a:rPr>
                        <a:t>Query</a:t>
                      </a:r>
                      <a:r>
                        <a:rPr kumimoji="1" lang="zh-CN" altLang="en-US" sz="1600" b="0" i="0" u="sng" strike="noStrike" cap="none" normalizeH="0" baseline="0" smtClean="0">
                          <a:ln>
                            <a:noFill/>
                          </a:ln>
                          <a:solidFill>
                            <a:schemeClr val="tx1"/>
                          </a:solidFill>
                          <a:effectLst/>
                          <a:latin typeface="Arial" pitchFamily="34" charset="0"/>
                          <a:ea typeface="宋体" pitchFamily="2" charset="-122"/>
                        </a:rPr>
                        <a:t>（路由器发出）</a:t>
                      </a:r>
                      <a:endParaRPr kumimoji="1" lang="en-US" sz="1600" b="0" i="0" u="sng"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DE9FF"/>
                    </a:solidFill>
                  </a:tcPr>
                </a:tc>
              </a:tr>
              <a:tr h="330200">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General Query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Periodic Query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Group Specific Query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Triggered by To_IN message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Group &amp; Source Specific Query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671513" rtl="0" eaLnBrk="1" fontAlgn="base" latinLnBrk="0" hangingPunct="1">
                        <a:lnSpc>
                          <a:spcPct val="140000"/>
                        </a:lnSpc>
                        <a:spcBef>
                          <a:spcPct val="20000"/>
                        </a:spcBef>
                        <a:spcAft>
                          <a:spcPct val="0"/>
                        </a:spcAft>
                        <a:buClr>
                          <a:schemeClr val="accent2"/>
                        </a:buClr>
                        <a:buSzPct val="70000"/>
                        <a:buFont typeface="Wingdings" pitchFamily="2" charset="2"/>
                        <a:buNone/>
                        <a:tabLst/>
                      </a:pPr>
                      <a:r>
                        <a:rPr kumimoji="1" lang="en-US" sz="1600" b="0" i="0" u="none" strike="noStrike" cap="none" normalizeH="0" baseline="0" smtClean="0">
                          <a:ln>
                            <a:noFill/>
                          </a:ln>
                          <a:solidFill>
                            <a:schemeClr val="tx1"/>
                          </a:solidFill>
                          <a:effectLst/>
                          <a:latin typeface="Arial" pitchFamily="34" charset="0"/>
                          <a:ea typeface="宋体" pitchFamily="2" charset="-122"/>
                        </a:rPr>
                        <a:t>   Triggered by BLOCK, TO_EX &amp; TO_IN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2EA2D91D-6018-4A33-A5C8-73C59F1067E2}" type="slidenum">
              <a:rPr lang="de-DE">
                <a:solidFill>
                  <a:srgbClr val="000000"/>
                </a:solidFill>
              </a:rPr>
              <a:pPr/>
              <a:t>41</a:t>
            </a:fld>
            <a:endParaRPr lang="en-GB">
              <a:solidFill>
                <a:srgbClr val="000000"/>
              </a:solidFill>
            </a:endParaRPr>
          </a:p>
        </p:txBody>
      </p:sp>
      <p:sp>
        <p:nvSpPr>
          <p:cNvPr id="349186" name="Rectangle 2"/>
          <p:cNvSpPr>
            <a:spLocks noGrp="1" noChangeArrowheads="1"/>
          </p:cNvSpPr>
          <p:nvPr>
            <p:ph type="title"/>
          </p:nvPr>
        </p:nvSpPr>
        <p:spPr>
          <a:noFill/>
          <a:ln/>
        </p:spPr>
        <p:txBody>
          <a:bodyPr/>
          <a:lstStyle/>
          <a:p>
            <a:r>
              <a:rPr lang="en-US"/>
              <a:t>IGMP </a:t>
            </a:r>
            <a:r>
              <a:rPr lang="zh-CN" altLang="en-US"/>
              <a:t>查询者</a:t>
            </a:r>
            <a:r>
              <a:rPr lang="en-US"/>
              <a:t> </a:t>
            </a:r>
            <a:r>
              <a:rPr lang="zh-CN" altLang="en-US"/>
              <a:t>选举  </a:t>
            </a:r>
          </a:p>
        </p:txBody>
      </p:sp>
      <p:sp>
        <p:nvSpPr>
          <p:cNvPr id="349250" name="Text Box 66"/>
          <p:cNvSpPr txBox="1">
            <a:spLocks noChangeArrowheads="1"/>
          </p:cNvSpPr>
          <p:nvPr/>
        </p:nvSpPr>
        <p:spPr bwMode="auto">
          <a:xfrm>
            <a:off x="0" y="6076950"/>
            <a:ext cx="9144000" cy="376238"/>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spcBef>
                <a:spcPct val="50000"/>
              </a:spcBef>
            </a:pPr>
            <a:r>
              <a:rPr kumimoji="1" lang="zh-CN" altLang="en-US" b="1">
                <a:solidFill>
                  <a:srgbClr val="000000"/>
                </a:solidFill>
                <a:latin typeface="Arial" pitchFamily="34" charset="0"/>
                <a:ea typeface="宋体" pitchFamily="2" charset="-122"/>
              </a:rPr>
              <a:t>只有 </a:t>
            </a:r>
            <a:r>
              <a:rPr kumimoji="1" lang="en-US" b="1">
                <a:solidFill>
                  <a:srgbClr val="000000"/>
                </a:solidFill>
                <a:latin typeface="Arial" pitchFamily="34" charset="0"/>
                <a:ea typeface="宋体" pitchFamily="2" charset="-122"/>
              </a:rPr>
              <a:t>Querier</a:t>
            </a:r>
            <a:r>
              <a:rPr kumimoji="1" lang="zh-CN" altLang="en-US" b="1">
                <a:solidFill>
                  <a:srgbClr val="000000"/>
                </a:solidFill>
                <a:latin typeface="Arial" pitchFamily="34" charset="0"/>
                <a:ea typeface="宋体" pitchFamily="2" charset="-122"/>
              </a:rPr>
              <a:t>路由器在该广播网络上发送</a:t>
            </a:r>
            <a:r>
              <a:rPr kumimoji="1" lang="en-US" altLang="zh-CN" b="1">
                <a:solidFill>
                  <a:srgbClr val="000000"/>
                </a:solidFill>
                <a:latin typeface="Arial" pitchFamily="34" charset="0"/>
                <a:ea typeface="宋体" pitchFamily="2" charset="-122"/>
              </a:rPr>
              <a:t>igmp</a:t>
            </a:r>
            <a:r>
              <a:rPr kumimoji="1" lang="en-US" b="1">
                <a:solidFill>
                  <a:srgbClr val="000000"/>
                </a:solidFill>
                <a:latin typeface="Arial" pitchFamily="34" charset="0"/>
                <a:ea typeface="宋体" pitchFamily="2" charset="-122"/>
              </a:rPr>
              <a:t> query</a:t>
            </a:r>
            <a:r>
              <a:rPr kumimoji="1" lang="zh-CN" altLang="en-US" b="1">
                <a:solidFill>
                  <a:srgbClr val="000000"/>
                </a:solidFill>
                <a:latin typeface="Arial" pitchFamily="34" charset="0"/>
                <a:ea typeface="宋体" pitchFamily="2" charset="-122"/>
              </a:rPr>
              <a:t>消息</a:t>
            </a:r>
            <a:r>
              <a:rPr kumimoji="1" lang="en-US" b="1">
                <a:solidFill>
                  <a:srgbClr val="000000"/>
                </a:solidFill>
                <a:latin typeface="Arial" pitchFamily="34" charset="0"/>
                <a:ea typeface="宋体" pitchFamily="2" charset="-122"/>
              </a:rPr>
              <a:t> </a:t>
            </a:r>
          </a:p>
        </p:txBody>
      </p:sp>
      <p:grpSp>
        <p:nvGrpSpPr>
          <p:cNvPr id="2" name="Group 84"/>
          <p:cNvGrpSpPr>
            <a:grpSpLocks/>
          </p:cNvGrpSpPr>
          <p:nvPr/>
        </p:nvGrpSpPr>
        <p:grpSpPr bwMode="auto">
          <a:xfrm>
            <a:off x="598488" y="1543050"/>
            <a:ext cx="6494462" cy="3665538"/>
            <a:chOff x="377" y="972"/>
            <a:chExt cx="4091" cy="2309"/>
          </a:xfrm>
        </p:grpSpPr>
        <p:pic>
          <p:nvPicPr>
            <p:cNvPr id="349187" name="Picture 3" descr="1"/>
            <p:cNvPicPr>
              <a:picLocks noChangeAspect="1" noChangeArrowheads="1"/>
            </p:cNvPicPr>
            <p:nvPr/>
          </p:nvPicPr>
          <p:blipFill>
            <a:blip r:embed="rId3" cstate="print"/>
            <a:srcRect/>
            <a:stretch>
              <a:fillRect/>
            </a:stretch>
          </p:blipFill>
          <p:spPr bwMode="auto">
            <a:xfrm>
              <a:off x="1565" y="2523"/>
              <a:ext cx="816" cy="272"/>
            </a:xfrm>
            <a:prstGeom prst="rect">
              <a:avLst/>
            </a:prstGeom>
            <a:noFill/>
            <a:ln w="9525">
              <a:noFill/>
              <a:miter lim="800000"/>
              <a:headEnd/>
              <a:tailEnd/>
            </a:ln>
          </p:spPr>
        </p:pic>
        <p:grpSp>
          <p:nvGrpSpPr>
            <p:cNvPr id="3" name="Group 4"/>
            <p:cNvGrpSpPr>
              <a:grpSpLocks/>
            </p:cNvGrpSpPr>
            <p:nvPr/>
          </p:nvGrpSpPr>
          <p:grpSpPr bwMode="auto">
            <a:xfrm>
              <a:off x="3882" y="1253"/>
              <a:ext cx="586" cy="544"/>
              <a:chOff x="3972" y="1888"/>
              <a:chExt cx="768" cy="691"/>
            </a:xfrm>
          </p:grpSpPr>
          <p:grpSp>
            <p:nvGrpSpPr>
              <p:cNvPr id="4" name="Group 5"/>
              <p:cNvGrpSpPr>
                <a:grpSpLocks/>
              </p:cNvGrpSpPr>
              <p:nvPr/>
            </p:nvGrpSpPr>
            <p:grpSpPr bwMode="auto">
              <a:xfrm>
                <a:off x="3972" y="1888"/>
                <a:ext cx="768" cy="691"/>
                <a:chOff x="3764" y="707"/>
                <a:chExt cx="683" cy="614"/>
              </a:xfrm>
            </p:grpSpPr>
            <p:sp>
              <p:nvSpPr>
                <p:cNvPr id="349190" name="Freeform 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1" name="Freeform 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2" name="Freeform 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3" name="Freeform 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4" name="Line 1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5" name="Freeform 1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6" name="Freeform 1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7" name="Freeform 1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8" name="Freeform 1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199" name="Freeform 1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0" name="Freeform 1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1" name="Freeform 1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2" name="Freeform 1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3" name="Freeform 1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4" name="Freeform 2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5" name="Freeform 2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6" name="Freeform 2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7" name="Freeform 2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8" name="Freeform 2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09" name="Rectangle 2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10" name="Rectangle 2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11" name="Rectangle 27"/>
                <p:cNvSpPr>
                  <a:spLocks noChangeArrowheads="1"/>
                </p:cNvSpPr>
                <p:nvPr/>
              </p:nvSpPr>
              <p:spPr bwMode="auto">
                <a:xfrm>
                  <a:off x="3945" y="835"/>
                  <a:ext cx="371"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5" name="Group 28"/>
              <p:cNvGrpSpPr>
                <a:grpSpLocks/>
              </p:cNvGrpSpPr>
              <p:nvPr/>
            </p:nvGrpSpPr>
            <p:grpSpPr bwMode="auto">
              <a:xfrm>
                <a:off x="4122" y="1994"/>
                <a:ext cx="400" cy="290"/>
                <a:chOff x="3898" y="801"/>
                <a:chExt cx="355" cy="258"/>
              </a:xfrm>
            </p:grpSpPr>
            <p:sp>
              <p:nvSpPr>
                <p:cNvPr id="349213" name="Rectangle 2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14" name="Rectangle 30"/>
                <p:cNvSpPr>
                  <a:spLocks noChangeArrowheads="1"/>
                </p:cNvSpPr>
                <p:nvPr/>
              </p:nvSpPr>
              <p:spPr bwMode="auto">
                <a:xfrm>
                  <a:off x="3946" y="835"/>
                  <a:ext cx="274" cy="195"/>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1200" b="1">
                      <a:solidFill>
                        <a:srgbClr val="000000"/>
                      </a:solidFill>
                      <a:latin typeface="Arial" pitchFamily="34" charset="0"/>
                      <a:ea typeface="宋体" pitchFamily="2" charset="-122"/>
                    </a:rPr>
                    <a:t>H1</a:t>
                  </a:r>
                </a:p>
              </p:txBody>
            </p:sp>
          </p:grpSp>
        </p:grpSp>
        <p:grpSp>
          <p:nvGrpSpPr>
            <p:cNvPr id="6" name="Group 31"/>
            <p:cNvGrpSpPr>
              <a:grpSpLocks/>
            </p:cNvGrpSpPr>
            <p:nvPr/>
          </p:nvGrpSpPr>
          <p:grpSpPr bwMode="auto">
            <a:xfrm>
              <a:off x="3923" y="2387"/>
              <a:ext cx="542" cy="499"/>
              <a:chOff x="3972" y="1888"/>
              <a:chExt cx="768" cy="691"/>
            </a:xfrm>
          </p:grpSpPr>
          <p:grpSp>
            <p:nvGrpSpPr>
              <p:cNvPr id="7" name="Group 32"/>
              <p:cNvGrpSpPr>
                <a:grpSpLocks/>
              </p:cNvGrpSpPr>
              <p:nvPr/>
            </p:nvGrpSpPr>
            <p:grpSpPr bwMode="auto">
              <a:xfrm>
                <a:off x="3972" y="1888"/>
                <a:ext cx="768" cy="691"/>
                <a:chOff x="3764" y="707"/>
                <a:chExt cx="683" cy="614"/>
              </a:xfrm>
            </p:grpSpPr>
            <p:sp>
              <p:nvSpPr>
                <p:cNvPr id="349217" name="Freeform 3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18" name="Freeform 3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19" name="Freeform 3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0" name="Freeform 3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1" name="Line 3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2" name="Freeform 3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3" name="Freeform 3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4" name="Freeform 4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5" name="Freeform 4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6" name="Freeform 4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7" name="Freeform 4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8" name="Freeform 4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29" name="Freeform 4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0" name="Freeform 4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1" name="Freeform 4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2" name="Freeform 4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3" name="Freeform 4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4" name="Freeform 5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5" name="Freeform 5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6" name="Rectangle 5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7" name="Rectangle 5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38" name="Rectangle 54"/>
                <p:cNvSpPr>
                  <a:spLocks noChangeArrowheads="1"/>
                </p:cNvSpPr>
                <p:nvPr/>
              </p:nvSpPr>
              <p:spPr bwMode="auto">
                <a:xfrm>
                  <a:off x="3945" y="835"/>
                  <a:ext cx="402"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8" name="Group 55"/>
              <p:cNvGrpSpPr>
                <a:grpSpLocks/>
              </p:cNvGrpSpPr>
              <p:nvPr/>
            </p:nvGrpSpPr>
            <p:grpSpPr bwMode="auto">
              <a:xfrm>
                <a:off x="4122" y="1994"/>
                <a:ext cx="400" cy="290"/>
                <a:chOff x="3898" y="801"/>
                <a:chExt cx="355" cy="258"/>
              </a:xfrm>
            </p:grpSpPr>
            <p:sp>
              <p:nvSpPr>
                <p:cNvPr id="349240" name="Rectangle 5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1" name="Rectangle 57"/>
                <p:cNvSpPr>
                  <a:spLocks noChangeArrowheads="1"/>
                </p:cNvSpPr>
                <p:nvPr/>
              </p:nvSpPr>
              <p:spPr bwMode="auto">
                <a:xfrm>
                  <a:off x="3946" y="836"/>
                  <a:ext cx="297"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1200" b="1">
                      <a:solidFill>
                        <a:srgbClr val="000000"/>
                      </a:solidFill>
                      <a:latin typeface="Arial" pitchFamily="34" charset="0"/>
                      <a:ea typeface="宋体" pitchFamily="2" charset="-122"/>
                    </a:rPr>
                    <a:t>H2</a:t>
                  </a:r>
                </a:p>
              </p:txBody>
            </p:sp>
          </p:grpSp>
        </p:grpSp>
        <p:sp>
          <p:nvSpPr>
            <p:cNvPr id="349242" name="Line 58"/>
            <p:cNvSpPr>
              <a:spLocks noChangeShapeType="1"/>
            </p:cNvSpPr>
            <p:nvPr/>
          </p:nvSpPr>
          <p:spPr bwMode="auto">
            <a:xfrm>
              <a:off x="3289" y="1525"/>
              <a:ext cx="680"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3" name="Line 59"/>
            <p:cNvSpPr>
              <a:spLocks noChangeShapeType="1"/>
            </p:cNvSpPr>
            <p:nvPr/>
          </p:nvSpPr>
          <p:spPr bwMode="auto">
            <a:xfrm>
              <a:off x="3289" y="2659"/>
              <a:ext cx="680"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4" name="Line 60"/>
            <p:cNvSpPr>
              <a:spLocks noChangeShapeType="1"/>
            </p:cNvSpPr>
            <p:nvPr/>
          </p:nvSpPr>
          <p:spPr bwMode="auto">
            <a:xfrm flipH="1">
              <a:off x="3288" y="1525"/>
              <a:ext cx="1" cy="1134"/>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5" name="Line 61"/>
            <p:cNvSpPr>
              <a:spLocks noChangeShapeType="1"/>
            </p:cNvSpPr>
            <p:nvPr/>
          </p:nvSpPr>
          <p:spPr bwMode="auto">
            <a:xfrm flipH="1">
              <a:off x="2835" y="2115"/>
              <a:ext cx="454" cy="0"/>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pic>
          <p:nvPicPr>
            <p:cNvPr id="349246" name="Picture 62" descr="1"/>
            <p:cNvPicPr>
              <a:picLocks noChangeAspect="1" noChangeArrowheads="1"/>
            </p:cNvPicPr>
            <p:nvPr/>
          </p:nvPicPr>
          <p:blipFill>
            <a:blip r:embed="rId3" cstate="print"/>
            <a:srcRect/>
            <a:stretch>
              <a:fillRect/>
            </a:stretch>
          </p:blipFill>
          <p:spPr bwMode="auto">
            <a:xfrm>
              <a:off x="1610" y="1344"/>
              <a:ext cx="771" cy="246"/>
            </a:xfrm>
            <a:prstGeom prst="rect">
              <a:avLst/>
            </a:prstGeom>
            <a:noFill/>
            <a:ln w="9525">
              <a:noFill/>
              <a:miter lim="800000"/>
              <a:headEnd/>
              <a:tailEnd/>
            </a:ln>
          </p:spPr>
        </p:pic>
        <p:sp>
          <p:nvSpPr>
            <p:cNvPr id="349247" name="Line 63"/>
            <p:cNvSpPr>
              <a:spLocks noChangeShapeType="1"/>
            </p:cNvSpPr>
            <p:nvPr/>
          </p:nvSpPr>
          <p:spPr bwMode="auto">
            <a:xfrm flipH="1">
              <a:off x="2880" y="1480"/>
              <a:ext cx="1" cy="1179"/>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8" name="Line 64"/>
            <p:cNvSpPr>
              <a:spLocks noChangeShapeType="1"/>
            </p:cNvSpPr>
            <p:nvPr/>
          </p:nvSpPr>
          <p:spPr bwMode="auto">
            <a:xfrm flipH="1" flipV="1">
              <a:off x="2335" y="2659"/>
              <a:ext cx="546" cy="6"/>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49" name="Line 65"/>
            <p:cNvSpPr>
              <a:spLocks noChangeShapeType="1"/>
            </p:cNvSpPr>
            <p:nvPr/>
          </p:nvSpPr>
          <p:spPr bwMode="auto">
            <a:xfrm flipH="1">
              <a:off x="2336" y="1471"/>
              <a:ext cx="544" cy="9"/>
            </a:xfrm>
            <a:prstGeom prst="line">
              <a:avLst/>
            </a:prstGeom>
            <a:noFill/>
            <a:ln w="19050">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51" name="AutoShape 67"/>
            <p:cNvSpPr>
              <a:spLocks noChangeArrowheads="1"/>
            </p:cNvSpPr>
            <p:nvPr/>
          </p:nvSpPr>
          <p:spPr bwMode="auto">
            <a:xfrm>
              <a:off x="431" y="981"/>
              <a:ext cx="1225" cy="499"/>
            </a:xfrm>
            <a:prstGeom prst="cloudCallout">
              <a:avLst>
                <a:gd name="adj1" fmla="val 68287"/>
                <a:gd name="adj2" fmla="val 18940"/>
              </a:avLst>
            </a:prstGeom>
            <a:solidFill>
              <a:srgbClr val="BDE9FF"/>
            </a:solidFill>
            <a:ln w="9525">
              <a:solidFill>
                <a:schemeClr val="tx1"/>
              </a:solidFill>
              <a:round/>
              <a:headEnd/>
              <a:tailEnd/>
            </a:ln>
            <a:effectLst/>
          </p:spPr>
          <p:txBody>
            <a:bodyPr/>
            <a:lstStyle/>
            <a:p>
              <a:pPr algn="ctr" fontAlgn="base"/>
              <a:r>
                <a:rPr kumimoji="1" lang="zh-CN" altLang="en-US" sz="1200" b="1">
                  <a:solidFill>
                    <a:srgbClr val="3333CC"/>
                  </a:solidFill>
                  <a:latin typeface="Arial" pitchFamily="34" charset="0"/>
                  <a:ea typeface="宋体" pitchFamily="2" charset="-122"/>
                </a:rPr>
                <a:t>我还是</a:t>
              </a:r>
              <a:r>
                <a:rPr kumimoji="1" lang="zh-CN" altLang="en-US" sz="1200">
                  <a:solidFill>
                    <a:srgbClr val="000000"/>
                  </a:solidFill>
                  <a:latin typeface="Arial" pitchFamily="34" charset="0"/>
                  <a:ea typeface="宋体" pitchFamily="2" charset="-122"/>
                </a:rPr>
                <a:t> </a:t>
              </a:r>
              <a:r>
                <a:rPr kumimoji="1" lang="en-US" sz="1200">
                  <a:solidFill>
                    <a:srgbClr val="000000"/>
                  </a:solidFill>
                  <a:latin typeface="Arial" pitchFamily="34" charset="0"/>
                  <a:ea typeface="宋体" pitchFamily="2" charset="-122"/>
                </a:rPr>
                <a:t>Querier</a:t>
              </a:r>
            </a:p>
            <a:p>
              <a:pPr algn="ctr" fontAlgn="base"/>
              <a:endParaRPr kumimoji="1" lang="en-US" sz="1200">
                <a:solidFill>
                  <a:srgbClr val="000000"/>
                </a:solidFill>
                <a:latin typeface="Arial" pitchFamily="34" charset="0"/>
                <a:ea typeface="宋体" pitchFamily="2" charset="-122"/>
              </a:endParaRPr>
            </a:p>
          </p:txBody>
        </p:sp>
        <p:sp>
          <p:nvSpPr>
            <p:cNvPr id="349252" name="Text Box 68"/>
            <p:cNvSpPr txBox="1">
              <a:spLocks noChangeArrowheads="1"/>
            </p:cNvSpPr>
            <p:nvPr/>
          </p:nvSpPr>
          <p:spPr bwMode="auto">
            <a:xfrm>
              <a:off x="2381" y="2478"/>
              <a:ext cx="408" cy="173"/>
            </a:xfrm>
            <a:prstGeom prst="rect">
              <a:avLst/>
            </a:prstGeom>
            <a:solidFill>
              <a:srgbClr val="BDE9FF"/>
            </a:solidFill>
            <a:ln w="9525">
              <a:noFill/>
              <a:miter lim="800000"/>
              <a:headEnd/>
              <a:tailEnd/>
            </a:ln>
            <a:effectLst/>
          </p:spPr>
          <p:txBody>
            <a:bodyPr>
              <a:spAutoFit/>
            </a:bodyPr>
            <a:lstStyle/>
            <a:p>
              <a:pPr fontAlgn="base">
                <a:spcBef>
                  <a:spcPct val="50000"/>
                </a:spcBef>
              </a:pPr>
              <a:r>
                <a:rPr kumimoji="1" lang="en-US" sz="1200">
                  <a:solidFill>
                    <a:srgbClr val="000000"/>
                  </a:solidFill>
                  <a:latin typeface="Times New Roman" pitchFamily="18" charset="0"/>
                  <a:ea typeface="宋体" pitchFamily="2" charset="-122"/>
                </a:rPr>
                <a:t>1.1.1.2</a:t>
              </a:r>
            </a:p>
          </p:txBody>
        </p:sp>
        <p:sp>
          <p:nvSpPr>
            <p:cNvPr id="349253" name="Line 69"/>
            <p:cNvSpPr>
              <a:spLocks noChangeShapeType="1"/>
            </p:cNvSpPr>
            <p:nvPr/>
          </p:nvSpPr>
          <p:spPr bwMode="auto">
            <a:xfrm flipH="1">
              <a:off x="2381" y="1389"/>
              <a:ext cx="363" cy="0"/>
            </a:xfrm>
            <a:prstGeom prst="line">
              <a:avLst/>
            </a:prstGeom>
            <a:noFill/>
            <a:ln w="9525">
              <a:solidFill>
                <a:schemeClr val="accent2"/>
              </a:solidFill>
              <a:round/>
              <a:headEnd/>
              <a:tailEnd type="triangle" w="med" len="me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54" name="Line 70"/>
            <p:cNvSpPr>
              <a:spLocks noChangeShapeType="1"/>
            </p:cNvSpPr>
            <p:nvPr/>
          </p:nvSpPr>
          <p:spPr bwMode="auto">
            <a:xfrm>
              <a:off x="2426" y="2750"/>
              <a:ext cx="409" cy="0"/>
            </a:xfrm>
            <a:prstGeom prst="line">
              <a:avLst/>
            </a:prstGeom>
            <a:noFill/>
            <a:ln w="9525">
              <a:solidFill>
                <a:schemeClr val="accent2"/>
              </a:solidFill>
              <a:round/>
              <a:headEnd/>
              <a:tailEnd type="triangle" w="med" len="me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55" name="Text Box 71"/>
            <p:cNvSpPr txBox="1">
              <a:spLocks noChangeArrowheads="1"/>
            </p:cNvSpPr>
            <p:nvPr/>
          </p:nvSpPr>
          <p:spPr bwMode="auto">
            <a:xfrm>
              <a:off x="2381" y="1525"/>
              <a:ext cx="408" cy="173"/>
            </a:xfrm>
            <a:prstGeom prst="rect">
              <a:avLst/>
            </a:prstGeom>
            <a:solidFill>
              <a:srgbClr val="BDE9FF"/>
            </a:solidFill>
            <a:ln w="9525">
              <a:noFill/>
              <a:miter lim="800000"/>
              <a:headEnd/>
              <a:tailEnd/>
            </a:ln>
            <a:effectLst/>
          </p:spPr>
          <p:txBody>
            <a:bodyPr>
              <a:spAutoFit/>
            </a:bodyPr>
            <a:lstStyle/>
            <a:p>
              <a:pPr fontAlgn="base">
                <a:spcBef>
                  <a:spcPct val="50000"/>
                </a:spcBef>
              </a:pPr>
              <a:r>
                <a:rPr kumimoji="1" lang="en-US" sz="1200">
                  <a:solidFill>
                    <a:srgbClr val="000000"/>
                  </a:solidFill>
                  <a:latin typeface="Times New Roman" pitchFamily="18" charset="0"/>
                  <a:ea typeface="宋体" pitchFamily="2" charset="-122"/>
                </a:rPr>
                <a:t>1.1.1.1</a:t>
              </a:r>
            </a:p>
          </p:txBody>
        </p:sp>
        <p:sp>
          <p:nvSpPr>
            <p:cNvPr id="349256" name="Text Box 72"/>
            <p:cNvSpPr txBox="1">
              <a:spLocks noChangeArrowheads="1"/>
            </p:cNvSpPr>
            <p:nvPr/>
          </p:nvSpPr>
          <p:spPr bwMode="auto">
            <a:xfrm>
              <a:off x="2881" y="1051"/>
              <a:ext cx="907" cy="403"/>
            </a:xfrm>
            <a:prstGeom prst="rect">
              <a:avLst/>
            </a:prstGeom>
            <a:noFill/>
            <a:ln w="9525">
              <a:noFill/>
              <a:miter lim="800000"/>
              <a:headEnd/>
              <a:tailEnd/>
            </a:ln>
            <a:effectLst/>
          </p:spPr>
          <p:txBody>
            <a:bodyPr>
              <a:spAutoFit/>
            </a:bodyPr>
            <a:lstStyle/>
            <a:p>
              <a:pPr fontAlgn="base">
                <a:spcBef>
                  <a:spcPct val="50000"/>
                </a:spcBef>
              </a:pPr>
              <a:r>
                <a:rPr kumimoji="1" lang="zh-CN" altLang="en-US" sz="1200">
                  <a:solidFill>
                    <a:srgbClr val="3333CC"/>
                  </a:solidFill>
                  <a:latin typeface="Times New Roman" pitchFamily="18" charset="0"/>
                  <a:ea typeface="宋体" pitchFamily="2" charset="-122"/>
                </a:rPr>
                <a:t>收到一个较差的查询报文 </a:t>
              </a:r>
              <a:r>
                <a:rPr kumimoji="1" lang="en-US" sz="1200">
                  <a:solidFill>
                    <a:srgbClr val="3333CC"/>
                  </a:solidFill>
                  <a:latin typeface="Times New Roman" pitchFamily="18" charset="0"/>
                  <a:ea typeface="宋体" pitchFamily="2" charset="-122"/>
                </a:rPr>
                <a:t>(IP address &gt; </a:t>
              </a:r>
              <a:r>
                <a:rPr kumimoji="1" lang="zh-CN" altLang="en-US" sz="1200">
                  <a:solidFill>
                    <a:srgbClr val="3333CC"/>
                  </a:solidFill>
                  <a:latin typeface="Times New Roman" pitchFamily="18" charset="0"/>
                  <a:ea typeface="宋体" pitchFamily="2" charset="-122"/>
                </a:rPr>
                <a:t>我的 </a:t>
              </a:r>
              <a:r>
                <a:rPr kumimoji="1" lang="en-US" sz="1200">
                  <a:solidFill>
                    <a:srgbClr val="3333CC"/>
                  </a:solidFill>
                  <a:latin typeface="Times New Roman" pitchFamily="18" charset="0"/>
                  <a:ea typeface="宋体" pitchFamily="2" charset="-122"/>
                </a:rPr>
                <a:t>IP)</a:t>
              </a:r>
            </a:p>
          </p:txBody>
        </p:sp>
        <p:sp>
          <p:nvSpPr>
            <p:cNvPr id="349257" name="AutoShape 73"/>
            <p:cNvSpPr>
              <a:spLocks noChangeArrowheads="1"/>
            </p:cNvSpPr>
            <p:nvPr/>
          </p:nvSpPr>
          <p:spPr bwMode="auto">
            <a:xfrm>
              <a:off x="438" y="972"/>
              <a:ext cx="1225" cy="499"/>
            </a:xfrm>
            <a:prstGeom prst="cloudCallout">
              <a:avLst>
                <a:gd name="adj1" fmla="val 68940"/>
                <a:gd name="adj2" fmla="val 20741"/>
              </a:avLst>
            </a:prstGeom>
            <a:solidFill>
              <a:srgbClr val="BDE9FF"/>
            </a:solidFill>
            <a:ln w="9525">
              <a:solidFill>
                <a:schemeClr val="tx1"/>
              </a:solidFill>
              <a:round/>
              <a:headEnd/>
              <a:tailEnd/>
            </a:ln>
            <a:effectLst/>
          </p:spPr>
          <p:txBody>
            <a:bodyPr/>
            <a:lstStyle/>
            <a:p>
              <a:pPr algn="ctr" fontAlgn="base"/>
              <a:r>
                <a:rPr kumimoji="1" lang="en-US" sz="1200" b="1">
                  <a:solidFill>
                    <a:srgbClr val="000000"/>
                  </a:solidFill>
                  <a:latin typeface="Arial" pitchFamily="34" charset="0"/>
                  <a:ea typeface="宋体" pitchFamily="2" charset="-122"/>
                </a:rPr>
                <a:t> </a:t>
              </a:r>
              <a:r>
                <a:rPr kumimoji="1" lang="zh-CN" altLang="en-US" sz="1200">
                  <a:solidFill>
                    <a:srgbClr val="000000"/>
                  </a:solidFill>
                  <a:latin typeface="Arial" pitchFamily="34" charset="0"/>
                  <a:ea typeface="宋体" pitchFamily="2" charset="-122"/>
                </a:rPr>
                <a:t>我是 </a:t>
              </a:r>
              <a:r>
                <a:rPr kumimoji="1" lang="en-US" sz="1200">
                  <a:solidFill>
                    <a:srgbClr val="000000"/>
                  </a:solidFill>
                  <a:latin typeface="Arial" pitchFamily="34" charset="0"/>
                  <a:ea typeface="宋体" pitchFamily="2" charset="-122"/>
                </a:rPr>
                <a:t>Querier</a:t>
              </a:r>
            </a:p>
            <a:p>
              <a:pPr algn="ctr" fontAlgn="base"/>
              <a:endParaRPr kumimoji="1" lang="en-US" sz="1200">
                <a:solidFill>
                  <a:srgbClr val="000000"/>
                </a:solidFill>
                <a:latin typeface="Arial" pitchFamily="34" charset="0"/>
                <a:ea typeface="宋体" pitchFamily="2" charset="-122"/>
              </a:endParaRPr>
            </a:p>
          </p:txBody>
        </p:sp>
        <p:sp>
          <p:nvSpPr>
            <p:cNvPr id="349258" name="Text Box 74"/>
            <p:cNvSpPr txBox="1">
              <a:spLocks noChangeArrowheads="1"/>
            </p:cNvSpPr>
            <p:nvPr/>
          </p:nvSpPr>
          <p:spPr bwMode="auto">
            <a:xfrm>
              <a:off x="2064" y="2886"/>
              <a:ext cx="817" cy="288"/>
            </a:xfrm>
            <a:prstGeom prst="rect">
              <a:avLst/>
            </a:prstGeom>
            <a:noFill/>
            <a:ln w="9525">
              <a:noFill/>
              <a:miter lim="800000"/>
              <a:headEnd/>
              <a:tailEnd/>
            </a:ln>
            <a:effectLst/>
          </p:spPr>
          <p:txBody>
            <a:bodyPr>
              <a:spAutoFit/>
            </a:bodyPr>
            <a:lstStyle/>
            <a:p>
              <a:pPr algn="ctr" fontAlgn="base">
                <a:spcBef>
                  <a:spcPct val="50000"/>
                </a:spcBef>
              </a:pPr>
              <a:r>
                <a:rPr kumimoji="1" lang="en-US" sz="1200">
                  <a:solidFill>
                    <a:srgbClr val="3333CC"/>
                  </a:solidFill>
                  <a:latin typeface="Times New Roman" pitchFamily="18" charset="0"/>
                  <a:ea typeface="宋体" pitchFamily="2" charset="-122"/>
                </a:rPr>
                <a:t>Router R2 </a:t>
              </a:r>
              <a:r>
                <a:rPr kumimoji="1" lang="zh-CN" altLang="en-US" sz="1200">
                  <a:solidFill>
                    <a:srgbClr val="3333CC"/>
                  </a:solidFill>
                  <a:latin typeface="Times New Roman" pitchFamily="18" charset="0"/>
                  <a:ea typeface="宋体" pitchFamily="2" charset="-122"/>
                </a:rPr>
                <a:t>发送定期查询报文</a:t>
              </a:r>
            </a:p>
          </p:txBody>
        </p:sp>
        <p:sp>
          <p:nvSpPr>
            <p:cNvPr id="349259" name="Line 75"/>
            <p:cNvSpPr>
              <a:spLocks noChangeShapeType="1"/>
            </p:cNvSpPr>
            <p:nvPr/>
          </p:nvSpPr>
          <p:spPr bwMode="auto">
            <a:xfrm>
              <a:off x="2381" y="1344"/>
              <a:ext cx="409" cy="0"/>
            </a:xfrm>
            <a:prstGeom prst="line">
              <a:avLst/>
            </a:prstGeom>
            <a:noFill/>
            <a:ln w="9525">
              <a:solidFill>
                <a:schemeClr val="accent2"/>
              </a:solidFill>
              <a:round/>
              <a:headEnd/>
              <a:tailEnd type="triangle" w="med" len="me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60" name="Text Box 76"/>
            <p:cNvSpPr txBox="1">
              <a:spLocks noChangeArrowheads="1"/>
            </p:cNvSpPr>
            <p:nvPr/>
          </p:nvSpPr>
          <p:spPr bwMode="auto">
            <a:xfrm>
              <a:off x="2018" y="1724"/>
              <a:ext cx="817" cy="288"/>
            </a:xfrm>
            <a:prstGeom prst="rect">
              <a:avLst/>
            </a:prstGeom>
            <a:noFill/>
            <a:ln w="9525">
              <a:noFill/>
              <a:miter lim="800000"/>
              <a:headEnd/>
              <a:tailEnd/>
            </a:ln>
            <a:effectLst/>
          </p:spPr>
          <p:txBody>
            <a:bodyPr>
              <a:spAutoFit/>
            </a:bodyPr>
            <a:lstStyle/>
            <a:p>
              <a:pPr algn="ctr" fontAlgn="base">
                <a:spcBef>
                  <a:spcPct val="50000"/>
                </a:spcBef>
              </a:pPr>
              <a:r>
                <a:rPr kumimoji="1" lang="en-US" sz="1200">
                  <a:solidFill>
                    <a:srgbClr val="3333CC"/>
                  </a:solidFill>
                  <a:latin typeface="Times New Roman" pitchFamily="18" charset="0"/>
                  <a:ea typeface="宋体" pitchFamily="2" charset="-122"/>
                </a:rPr>
                <a:t>Router R1</a:t>
              </a:r>
              <a:r>
                <a:rPr kumimoji="1" lang="zh-CN" altLang="en-US" sz="1200">
                  <a:solidFill>
                    <a:srgbClr val="3333CC"/>
                  </a:solidFill>
                  <a:latin typeface="Times New Roman" pitchFamily="18" charset="0"/>
                  <a:ea typeface="宋体" pitchFamily="2" charset="-122"/>
                </a:rPr>
                <a:t>发送定期查询</a:t>
              </a:r>
              <a:endParaRPr kumimoji="1" lang="en-US" sz="1200">
                <a:solidFill>
                  <a:srgbClr val="3333CC"/>
                </a:solidFill>
                <a:latin typeface="Times New Roman" pitchFamily="18" charset="0"/>
                <a:ea typeface="宋体" pitchFamily="2" charset="-122"/>
              </a:endParaRPr>
            </a:p>
          </p:txBody>
        </p:sp>
        <p:sp>
          <p:nvSpPr>
            <p:cNvPr id="349261" name="Line 77"/>
            <p:cNvSpPr>
              <a:spLocks noChangeShapeType="1"/>
            </p:cNvSpPr>
            <p:nvPr/>
          </p:nvSpPr>
          <p:spPr bwMode="auto">
            <a:xfrm flipH="1">
              <a:off x="2380" y="2750"/>
              <a:ext cx="363" cy="0"/>
            </a:xfrm>
            <a:prstGeom prst="line">
              <a:avLst/>
            </a:prstGeom>
            <a:noFill/>
            <a:ln w="9525">
              <a:solidFill>
                <a:schemeClr val="accent2"/>
              </a:solidFill>
              <a:round/>
              <a:headEnd/>
              <a:tailEnd type="triangle" w="med" len="me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49262" name="Text Box 78"/>
            <p:cNvSpPr txBox="1">
              <a:spLocks noChangeArrowheads="1"/>
            </p:cNvSpPr>
            <p:nvPr/>
          </p:nvSpPr>
          <p:spPr bwMode="auto">
            <a:xfrm>
              <a:off x="3057" y="2763"/>
              <a:ext cx="725" cy="518"/>
            </a:xfrm>
            <a:prstGeom prst="rect">
              <a:avLst/>
            </a:prstGeom>
            <a:noFill/>
            <a:ln w="9525">
              <a:noFill/>
              <a:miter lim="800000"/>
              <a:headEnd/>
              <a:tailEnd/>
            </a:ln>
            <a:effectLst/>
          </p:spPr>
          <p:txBody>
            <a:bodyPr>
              <a:spAutoFit/>
            </a:bodyPr>
            <a:lstStyle/>
            <a:p>
              <a:pPr fontAlgn="base">
                <a:spcBef>
                  <a:spcPct val="50000"/>
                </a:spcBef>
              </a:pPr>
              <a:r>
                <a:rPr kumimoji="1" lang="zh-CN" altLang="en-US" sz="1200">
                  <a:solidFill>
                    <a:srgbClr val="3333CC"/>
                  </a:solidFill>
                  <a:latin typeface="Times New Roman" pitchFamily="18" charset="0"/>
                  <a:ea typeface="宋体" pitchFamily="2" charset="-122"/>
                </a:rPr>
                <a:t>收到一个更优的查询报文 </a:t>
              </a:r>
              <a:r>
                <a:rPr kumimoji="1" lang="en-US" sz="1200">
                  <a:solidFill>
                    <a:srgbClr val="3333CC"/>
                  </a:solidFill>
                  <a:latin typeface="Times New Roman" pitchFamily="18" charset="0"/>
                  <a:ea typeface="宋体" pitchFamily="2" charset="-122"/>
                </a:rPr>
                <a:t>(IP address &lt; </a:t>
              </a:r>
              <a:r>
                <a:rPr kumimoji="1" lang="zh-CN" altLang="en-US" sz="1200">
                  <a:solidFill>
                    <a:srgbClr val="3333CC"/>
                  </a:solidFill>
                  <a:latin typeface="Times New Roman" pitchFamily="18" charset="0"/>
                  <a:ea typeface="宋体" pitchFamily="2" charset="-122"/>
                </a:rPr>
                <a:t>我的</a:t>
              </a:r>
              <a:r>
                <a:rPr kumimoji="1" lang="en-US" sz="1200">
                  <a:solidFill>
                    <a:srgbClr val="3333CC"/>
                  </a:solidFill>
                  <a:latin typeface="Times New Roman" pitchFamily="18" charset="0"/>
                  <a:ea typeface="宋体" pitchFamily="2" charset="-122"/>
                </a:rPr>
                <a:t>IP )</a:t>
              </a:r>
            </a:p>
          </p:txBody>
        </p:sp>
        <p:sp>
          <p:nvSpPr>
            <p:cNvPr id="349263" name="AutoShape 79"/>
            <p:cNvSpPr>
              <a:spLocks noChangeArrowheads="1"/>
            </p:cNvSpPr>
            <p:nvPr/>
          </p:nvSpPr>
          <p:spPr bwMode="auto">
            <a:xfrm>
              <a:off x="385" y="2795"/>
              <a:ext cx="1225" cy="408"/>
            </a:xfrm>
            <a:prstGeom prst="cloudCallout">
              <a:avLst>
                <a:gd name="adj1" fmla="val 61671"/>
                <a:gd name="adj2" fmla="val -51718"/>
              </a:avLst>
            </a:prstGeom>
            <a:solidFill>
              <a:srgbClr val="BDE9FF"/>
            </a:solidFill>
            <a:ln w="9525">
              <a:solidFill>
                <a:schemeClr val="tx1"/>
              </a:solidFill>
              <a:round/>
              <a:headEnd/>
              <a:tailEnd/>
            </a:ln>
            <a:effectLst/>
          </p:spPr>
          <p:txBody>
            <a:bodyPr/>
            <a:lstStyle/>
            <a:p>
              <a:pPr algn="ctr" fontAlgn="base"/>
              <a:r>
                <a:rPr kumimoji="1" lang="en-US" sz="1200" b="1">
                  <a:solidFill>
                    <a:srgbClr val="3333CC"/>
                  </a:solidFill>
                  <a:latin typeface="Arial" pitchFamily="34" charset="0"/>
                  <a:ea typeface="宋体" pitchFamily="2" charset="-122"/>
                </a:rPr>
                <a:t>1.1.1.1</a:t>
              </a:r>
              <a:r>
                <a:rPr kumimoji="1" lang="en-US" sz="1200">
                  <a:solidFill>
                    <a:srgbClr val="000000"/>
                  </a:solidFill>
                  <a:latin typeface="Arial" pitchFamily="34" charset="0"/>
                  <a:ea typeface="宋体" pitchFamily="2" charset="-122"/>
                </a:rPr>
                <a:t> </a:t>
              </a:r>
              <a:r>
                <a:rPr kumimoji="1" lang="zh-CN" altLang="en-US" sz="1200">
                  <a:solidFill>
                    <a:srgbClr val="000000"/>
                  </a:solidFill>
                  <a:latin typeface="Arial" pitchFamily="34" charset="0"/>
                  <a:ea typeface="宋体" pitchFamily="2" charset="-122"/>
                </a:rPr>
                <a:t>是  </a:t>
              </a:r>
              <a:r>
                <a:rPr kumimoji="1" lang="en-US" sz="1200">
                  <a:solidFill>
                    <a:srgbClr val="000000"/>
                  </a:solidFill>
                  <a:latin typeface="Arial" pitchFamily="34" charset="0"/>
                  <a:ea typeface="宋体" pitchFamily="2" charset="-122"/>
                </a:rPr>
                <a:t>Querier</a:t>
              </a:r>
            </a:p>
          </p:txBody>
        </p:sp>
        <p:sp>
          <p:nvSpPr>
            <p:cNvPr id="349264" name="AutoShape 80"/>
            <p:cNvSpPr>
              <a:spLocks noChangeArrowheads="1"/>
            </p:cNvSpPr>
            <p:nvPr/>
          </p:nvSpPr>
          <p:spPr bwMode="auto">
            <a:xfrm>
              <a:off x="377" y="2795"/>
              <a:ext cx="1225" cy="408"/>
            </a:xfrm>
            <a:prstGeom prst="cloudCallout">
              <a:avLst>
                <a:gd name="adj1" fmla="val 61671"/>
                <a:gd name="adj2" fmla="val -51718"/>
              </a:avLst>
            </a:prstGeom>
            <a:solidFill>
              <a:srgbClr val="BDE9FF"/>
            </a:solidFill>
            <a:ln w="9525">
              <a:solidFill>
                <a:schemeClr val="tx1"/>
              </a:solidFill>
              <a:round/>
              <a:headEnd/>
              <a:tailEnd/>
            </a:ln>
            <a:effectLst/>
          </p:spPr>
          <p:txBody>
            <a:bodyPr/>
            <a:lstStyle/>
            <a:p>
              <a:pPr algn="ctr" fontAlgn="base"/>
              <a:r>
                <a:rPr kumimoji="1" lang="zh-CN" altLang="en-US" sz="1200">
                  <a:solidFill>
                    <a:srgbClr val="000000"/>
                  </a:solidFill>
                  <a:latin typeface="Arial" pitchFamily="34" charset="0"/>
                  <a:ea typeface="宋体" pitchFamily="2" charset="-122"/>
                </a:rPr>
                <a:t>我是  </a:t>
              </a:r>
              <a:r>
                <a:rPr kumimoji="1" lang="en-US" sz="1200">
                  <a:solidFill>
                    <a:srgbClr val="000000"/>
                  </a:solidFill>
                  <a:latin typeface="Arial" pitchFamily="34" charset="0"/>
                  <a:ea typeface="宋体" pitchFamily="2" charset="-122"/>
                </a:rPr>
                <a:t>Querier</a:t>
              </a:r>
            </a:p>
          </p:txBody>
        </p:sp>
        <p:sp>
          <p:nvSpPr>
            <p:cNvPr id="349265" name="AutoShape 81"/>
            <p:cNvSpPr>
              <a:spLocks noChangeArrowheads="1"/>
            </p:cNvSpPr>
            <p:nvPr/>
          </p:nvSpPr>
          <p:spPr bwMode="auto">
            <a:xfrm>
              <a:off x="2425" y="1162"/>
              <a:ext cx="317" cy="227"/>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49266" name="Text Box 82"/>
            <p:cNvSpPr txBox="1">
              <a:spLocks noChangeArrowheads="1"/>
            </p:cNvSpPr>
            <p:nvPr/>
          </p:nvSpPr>
          <p:spPr bwMode="auto">
            <a:xfrm>
              <a:off x="2794" y="1925"/>
              <a:ext cx="1356" cy="173"/>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a:solidFill>
                    <a:srgbClr val="3333CC"/>
                  </a:solidFill>
                  <a:latin typeface="Times New Roman" pitchFamily="18" charset="0"/>
                  <a:ea typeface="宋体" pitchFamily="2" charset="-122"/>
                </a:rPr>
                <a:t>现在只有 </a:t>
              </a:r>
              <a:r>
                <a:rPr kumimoji="1" lang="en-US" sz="1200" b="1">
                  <a:solidFill>
                    <a:srgbClr val="3333CC"/>
                  </a:solidFill>
                  <a:latin typeface="Times New Roman" pitchFamily="18" charset="0"/>
                  <a:ea typeface="宋体" pitchFamily="2" charset="-122"/>
                </a:rPr>
                <a:t>R1  </a:t>
              </a:r>
              <a:r>
                <a:rPr kumimoji="1" lang="zh-CN" altLang="en-US" sz="1200" b="1">
                  <a:solidFill>
                    <a:srgbClr val="3333CC"/>
                  </a:solidFill>
                  <a:latin typeface="Times New Roman" pitchFamily="18" charset="0"/>
                  <a:ea typeface="宋体" pitchFamily="2" charset="-122"/>
                </a:rPr>
                <a:t>发送查询报文</a:t>
              </a:r>
              <a:endParaRPr kumimoji="1" lang="en-US" sz="1200" b="1">
                <a:solidFill>
                  <a:srgbClr val="3333CC"/>
                </a:solidFill>
                <a:latin typeface="Times New Roman" pitchFamily="18" charset="0"/>
                <a:ea typeface="宋体" pitchFamily="2" charset="-122"/>
              </a:endParaRPr>
            </a:p>
          </p:txBody>
        </p:sp>
      </p:grpSp>
      <p:sp>
        <p:nvSpPr>
          <p:cNvPr id="349267" name="Text Box 83"/>
          <p:cNvSpPr txBox="1">
            <a:spLocks noChangeArrowheads="1"/>
          </p:cNvSpPr>
          <p:nvPr/>
        </p:nvSpPr>
        <p:spPr bwMode="auto">
          <a:xfrm>
            <a:off x="0" y="6089650"/>
            <a:ext cx="9144000" cy="376238"/>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spcBef>
                <a:spcPct val="50000"/>
              </a:spcBef>
            </a:pPr>
            <a:r>
              <a:rPr kumimoji="1" lang="en-US" altLang="zh-CN" b="1">
                <a:solidFill>
                  <a:srgbClr val="000000"/>
                </a:solidFill>
                <a:latin typeface="Arial" pitchFamily="34" charset="0"/>
                <a:ea typeface="宋体" pitchFamily="2" charset="-122"/>
              </a:rPr>
              <a:t>IGMP</a:t>
            </a:r>
            <a:r>
              <a:rPr kumimoji="1" lang="zh-CN" altLang="en-US" b="1">
                <a:solidFill>
                  <a:srgbClr val="000000"/>
                </a:solidFill>
                <a:latin typeface="Arial" pitchFamily="34" charset="0"/>
                <a:ea typeface="宋体" pitchFamily="2" charset="-122"/>
              </a:rPr>
              <a:t>查询者选举：</a:t>
            </a:r>
            <a:r>
              <a:rPr kumimoji="1" lang="en-US" altLang="zh-CN" b="1">
                <a:solidFill>
                  <a:srgbClr val="000000"/>
                </a:solidFill>
                <a:latin typeface="Arial" pitchFamily="34" charset="0"/>
                <a:ea typeface="宋体" pitchFamily="2" charset="-122"/>
              </a:rPr>
              <a:t>IP</a:t>
            </a:r>
            <a:r>
              <a:rPr kumimoji="1" lang="zh-CN" altLang="en-US" b="1">
                <a:solidFill>
                  <a:srgbClr val="000000"/>
                </a:solidFill>
                <a:latin typeface="Arial" pitchFamily="34" charset="0"/>
                <a:ea typeface="宋体" pitchFamily="2" charset="-122"/>
              </a:rPr>
              <a:t>地址小的获胜</a:t>
            </a:r>
            <a:endParaRPr kumimoji="1" lang="en-US" b="1">
              <a:solidFill>
                <a:srgbClr val="000000"/>
              </a:solidFill>
              <a:latin typeface="Arial"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49267"/>
                                        </p:tgtEl>
                                        <p:attrNameLst>
                                          <p:attrName>style.visibility</p:attrName>
                                        </p:attrNameLst>
                                      </p:cBhvr>
                                      <p:to>
                                        <p:strVal val="visible"/>
                                      </p:to>
                                    </p:set>
                                    <p:animEffect transition="in" filter="checkerboard(across)">
                                      <p:cBhvr>
                                        <p:cTn id="7" dur="500"/>
                                        <p:tgtEl>
                                          <p:spTgt spid="34926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49250"/>
                                        </p:tgtEl>
                                        <p:attrNameLst>
                                          <p:attrName>style.visibility</p:attrName>
                                        </p:attrNameLst>
                                      </p:cBhvr>
                                      <p:to>
                                        <p:strVal val="visible"/>
                                      </p:to>
                                    </p:set>
                                    <p:animEffect transition="in" filter="checkerboard(across)">
                                      <p:cBhvr>
                                        <p:cTn id="10" dur="500"/>
                                        <p:tgtEl>
                                          <p:spTgt spid="349250"/>
                                        </p:tgtEl>
                                      </p:cBhvr>
                                    </p:animEffect>
                                  </p:childTnLst>
                                </p:cTn>
                              </p:par>
                              <p:par>
                                <p:cTn id="11" presetID="5" presetClass="exit" presetSubtype="10" fill="hold" grpId="1" nodeType="withEffect">
                                  <p:stCondLst>
                                    <p:cond delay="0"/>
                                  </p:stCondLst>
                                  <p:childTnLst>
                                    <p:animEffect transition="out" filter="checkerboard(across)">
                                      <p:cBhvr>
                                        <p:cTn id="12" dur="500"/>
                                        <p:tgtEl>
                                          <p:spTgt spid="349267"/>
                                        </p:tgtEl>
                                      </p:cBhvr>
                                    </p:animEffect>
                                    <p:set>
                                      <p:cBhvr>
                                        <p:cTn id="13" dur="1" fill="hold">
                                          <p:stCondLst>
                                            <p:cond delay="499"/>
                                          </p:stCondLst>
                                        </p:cTn>
                                        <p:tgtEl>
                                          <p:spTgt spid="3492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250" grpId="0" animBg="1"/>
      <p:bldP spid="349267" grpId="0" animBg="1"/>
      <p:bldP spid="349267"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42</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564053"/>
          </a:xfrm>
        </p:spPr>
        <p:txBody>
          <a:bodyPr/>
          <a:lstStyle/>
          <a:p>
            <a:pPr marL="419100" indent="-419100">
              <a:buClr>
                <a:schemeClr val="tx1"/>
              </a:buClr>
              <a:buSzTx/>
              <a:buFont typeface="Wingdings" pitchFamily="2" charset="2"/>
              <a:buAutoNum type="arabicPeriod"/>
            </a:pPr>
            <a:r>
              <a:rPr lang="en-US" altLang="zh-CN" dirty="0" smtClean="0">
                <a:solidFill>
                  <a:schemeClr val="bg1">
                    <a:lumMod val="50000"/>
                  </a:schemeClr>
                </a:solidFill>
              </a:rPr>
              <a:t>IPTV E2E</a:t>
            </a:r>
            <a:r>
              <a:rPr lang="zh-CN" altLang="en-US" dirty="0" smtClean="0">
                <a:solidFill>
                  <a:schemeClr val="bg1">
                    <a:lumMod val="50000"/>
                  </a:schemeClr>
                </a:solidFill>
              </a:rPr>
              <a:t>解决方案中所使用的组播特性简介</a:t>
            </a:r>
            <a:endParaRPr lang="zh-CN" altLang="en-US" dirty="0" smtClean="0">
              <a:solidFill>
                <a:schemeClr val="bg1">
                  <a:lumMod val="50000"/>
                </a:schemeClr>
              </a:solidFill>
            </a:endParaRPr>
          </a:p>
          <a:p>
            <a:pPr marL="419100" indent="-419100">
              <a:buClr>
                <a:schemeClr val="tx1"/>
              </a:buClr>
              <a:buSzTx/>
              <a:buFont typeface="Wingdings" pitchFamily="2" charset="2"/>
              <a:buAutoNum type="arabicPeriod"/>
            </a:pPr>
            <a:r>
              <a:rPr lang="zh-CN" altLang="en-US" dirty="0">
                <a:solidFill>
                  <a:schemeClr val="bg1">
                    <a:lumMod val="50000"/>
                  </a:schemeClr>
                </a:solidFill>
              </a:rPr>
              <a:t> 组播基础</a:t>
            </a:r>
          </a:p>
          <a:p>
            <a:pPr marL="419100" indent="-419100">
              <a:buClr>
                <a:schemeClr val="tx1"/>
              </a:buClr>
              <a:buSzTx/>
              <a:buFont typeface="Wingdings" pitchFamily="2" charset="2"/>
              <a:buAutoNum type="arabicPeriod"/>
            </a:pPr>
            <a:r>
              <a:rPr lang="zh-CN" altLang="en-US" dirty="0">
                <a:solidFill>
                  <a:schemeClr val="bg1">
                    <a:lumMod val="50000"/>
                  </a:schemeClr>
                </a:solidFill>
              </a:rPr>
              <a:t>组播分发树</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dirty="0">
                <a:solidFill>
                  <a:schemeClr val="bg1">
                    <a:lumMod val="50000"/>
                  </a:schemeClr>
                </a:solidFill>
              </a:rPr>
              <a:t>IGMP</a:t>
            </a:r>
            <a:r>
              <a:rPr lang="zh-CN" altLang="en-US" dirty="0">
                <a:solidFill>
                  <a:schemeClr val="bg1">
                    <a:lumMod val="50000"/>
                  </a:schemeClr>
                </a:solidFill>
              </a:rPr>
              <a:t>原理</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b="1" dirty="0"/>
              <a:t>IGMP-Proxy IGMP-Snooping</a:t>
            </a:r>
            <a:r>
              <a:rPr lang="zh-CN" altLang="en-US" b="1" dirty="0"/>
              <a:t>介绍</a:t>
            </a:r>
            <a:endParaRPr lang="en-US" altLang="zh-CN" b="1" dirty="0"/>
          </a:p>
          <a:p>
            <a:pPr marL="419100" indent="-419100">
              <a:buClr>
                <a:schemeClr val="tx1"/>
              </a:buClr>
              <a:buSzTx/>
              <a:buFont typeface="Wingdings" pitchFamily="2" charset="2"/>
              <a:buAutoNum type="arabicPeriod"/>
            </a:pPr>
            <a:r>
              <a:rPr lang="en-US" altLang="zh-CN" dirty="0" smtClean="0">
                <a:solidFill>
                  <a:schemeClr val="bg1">
                    <a:lumMod val="50000"/>
                  </a:schemeClr>
                </a:solidFill>
              </a:rPr>
              <a:t>PIM</a:t>
            </a:r>
            <a:endParaRPr lang="zh-CN" altLang="en-US" dirty="0" smtClean="0">
              <a:solidFill>
                <a:schemeClr val="bg1">
                  <a:lumMod val="50000"/>
                </a:schemeClr>
              </a:solidFill>
            </a:endParaRPr>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7B5B55DD-DE14-4CEB-AB48-57E47EF7E174}" type="slidenum">
              <a:rPr lang="de-DE">
                <a:solidFill>
                  <a:srgbClr val="000000"/>
                </a:solidFill>
              </a:rPr>
              <a:pPr/>
              <a:t>43</a:t>
            </a:fld>
            <a:endParaRPr lang="en-GB">
              <a:solidFill>
                <a:srgbClr val="000000"/>
              </a:solidFill>
            </a:endParaRPr>
          </a:p>
        </p:txBody>
      </p:sp>
      <p:sp>
        <p:nvSpPr>
          <p:cNvPr id="319490" name="Rectangle 2"/>
          <p:cNvSpPr>
            <a:spLocks noGrp="1" noChangeArrowheads="1"/>
          </p:cNvSpPr>
          <p:nvPr>
            <p:ph type="title"/>
          </p:nvPr>
        </p:nvSpPr>
        <p:spPr/>
        <p:txBody>
          <a:bodyPr/>
          <a:lstStyle/>
          <a:p>
            <a:r>
              <a:rPr lang="en-US" altLang="zh-CN"/>
              <a:t>IGMP Snooping </a:t>
            </a:r>
            <a:r>
              <a:rPr lang="zh-CN" altLang="en-US"/>
              <a:t>如何工作</a:t>
            </a:r>
          </a:p>
        </p:txBody>
      </p:sp>
      <p:sp>
        <p:nvSpPr>
          <p:cNvPr id="319641" name="Text Box 153"/>
          <p:cNvSpPr txBox="1">
            <a:spLocks noChangeArrowheads="1"/>
          </p:cNvSpPr>
          <p:nvPr/>
        </p:nvSpPr>
        <p:spPr bwMode="auto">
          <a:xfrm>
            <a:off x="0" y="5513887"/>
            <a:ext cx="9144000" cy="273050"/>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lnSpc>
                <a:spcPct val="70000"/>
              </a:lnSpc>
              <a:spcBef>
                <a:spcPct val="20000"/>
              </a:spcBef>
            </a:pPr>
            <a:r>
              <a:rPr kumimoji="1" lang="zh-CN" altLang="en-US" sz="1600" b="1">
                <a:solidFill>
                  <a:srgbClr val="000000"/>
                </a:solidFill>
                <a:latin typeface="Arial" pitchFamily="34" charset="0"/>
                <a:ea typeface="宋体" pitchFamily="2" charset="-122"/>
              </a:rPr>
              <a:t>交换机收到</a:t>
            </a:r>
            <a:r>
              <a:rPr kumimoji="1" lang="en-US" altLang="zh-CN" sz="1600" b="1">
                <a:solidFill>
                  <a:srgbClr val="000000"/>
                </a:solidFill>
                <a:latin typeface="Arial" pitchFamily="34" charset="0"/>
                <a:ea typeface="宋体" pitchFamily="2" charset="-122"/>
              </a:rPr>
              <a:t>IGMP</a:t>
            </a:r>
            <a:r>
              <a:rPr kumimoji="1" lang="zh-CN" altLang="en-US" sz="1600" b="1">
                <a:solidFill>
                  <a:srgbClr val="000000"/>
                </a:solidFill>
                <a:latin typeface="Arial" pitchFamily="34" charset="0"/>
                <a:ea typeface="宋体" pitchFamily="2" charset="-122"/>
              </a:rPr>
              <a:t>通用查询报文后向所有其它端口转发并记录连接组播路由器的端口</a:t>
            </a:r>
            <a:endParaRPr kumimoji="1" lang="en-US" sz="1600" b="1">
              <a:solidFill>
                <a:srgbClr val="000000"/>
              </a:solidFill>
              <a:latin typeface="Arial" pitchFamily="34" charset="0"/>
              <a:ea typeface="宋体" pitchFamily="2" charset="-122"/>
            </a:endParaRPr>
          </a:p>
        </p:txBody>
      </p:sp>
      <p:sp>
        <p:nvSpPr>
          <p:cNvPr id="319652" name="Text Box 164"/>
          <p:cNvSpPr txBox="1">
            <a:spLocks noChangeArrowheads="1"/>
          </p:cNvSpPr>
          <p:nvPr/>
        </p:nvSpPr>
        <p:spPr bwMode="auto">
          <a:xfrm>
            <a:off x="0" y="5875564"/>
            <a:ext cx="9144000" cy="590550"/>
          </a:xfrm>
          <a:prstGeom prst="rect">
            <a:avLst/>
          </a:prstGeom>
          <a:solidFill>
            <a:srgbClr val="BDE9FF"/>
          </a:solidFill>
          <a:ln w="9525" cap="rnd">
            <a:solidFill>
              <a:schemeClr val="accent2"/>
            </a:solidFill>
            <a:prstDash val="sysDot"/>
            <a:miter lim="800000"/>
            <a:headEnd/>
            <a:tailEnd/>
          </a:ln>
          <a:effectLst/>
        </p:spPr>
        <p:txBody>
          <a:bodyPr>
            <a:spAutoFit/>
          </a:bodyPr>
          <a:lstStyle/>
          <a:p>
            <a:pPr algn="ctr" fontAlgn="base"/>
            <a:r>
              <a:rPr kumimoji="1" lang="zh-CN" altLang="en-US" sz="1600" b="1" dirty="0">
                <a:solidFill>
                  <a:srgbClr val="000000"/>
                </a:solidFill>
                <a:latin typeface="Arial" pitchFamily="34" charset="0"/>
                <a:ea typeface="宋体" pitchFamily="2" charset="-122"/>
              </a:rPr>
              <a:t>交换机识别收到的</a:t>
            </a:r>
            <a:r>
              <a:rPr kumimoji="1" lang="en-US" altLang="zh-CN" sz="1600" b="1" dirty="0">
                <a:solidFill>
                  <a:srgbClr val="000000"/>
                </a:solidFill>
                <a:latin typeface="Arial" pitchFamily="34" charset="0"/>
                <a:ea typeface="宋体" pitchFamily="2" charset="-122"/>
              </a:rPr>
              <a:t>IGMP</a:t>
            </a:r>
            <a:r>
              <a:rPr kumimoji="1" lang="zh-CN" altLang="en-US" sz="1600" b="1" dirty="0">
                <a:solidFill>
                  <a:srgbClr val="000000"/>
                </a:solidFill>
                <a:latin typeface="Arial" pitchFamily="34" charset="0"/>
                <a:ea typeface="宋体" pitchFamily="2" charset="-122"/>
              </a:rPr>
              <a:t>报文并仅向连接组播路由器的端口转发收到的</a:t>
            </a:r>
            <a:r>
              <a:rPr kumimoji="1" lang="en-US" altLang="zh-CN" sz="1600" b="1" dirty="0">
                <a:solidFill>
                  <a:srgbClr val="000000"/>
                </a:solidFill>
                <a:latin typeface="Arial" pitchFamily="34" charset="0"/>
                <a:ea typeface="宋体" pitchFamily="2" charset="-122"/>
              </a:rPr>
              <a:t>IGMP Report</a:t>
            </a:r>
            <a:r>
              <a:rPr kumimoji="1" lang="zh-CN" altLang="en-US" sz="1600" b="1" dirty="0">
                <a:solidFill>
                  <a:srgbClr val="000000"/>
                </a:solidFill>
                <a:latin typeface="Arial" pitchFamily="34" charset="0"/>
                <a:ea typeface="宋体" pitchFamily="2" charset="-122"/>
              </a:rPr>
              <a:t>（报告）报文；同时记录收到</a:t>
            </a:r>
            <a:r>
              <a:rPr kumimoji="1" lang="en-US" altLang="zh-CN" sz="1600" b="1" dirty="0">
                <a:solidFill>
                  <a:srgbClr val="000000"/>
                </a:solidFill>
                <a:latin typeface="Arial" pitchFamily="34" charset="0"/>
                <a:ea typeface="宋体" pitchFamily="2" charset="-122"/>
              </a:rPr>
              <a:t>IGMP Report</a:t>
            </a:r>
            <a:r>
              <a:rPr kumimoji="1" lang="zh-CN" altLang="en-US" sz="1600" b="1" dirty="0">
                <a:solidFill>
                  <a:srgbClr val="000000"/>
                </a:solidFill>
                <a:latin typeface="Arial" pitchFamily="34" charset="0"/>
                <a:ea typeface="宋体" pitchFamily="2" charset="-122"/>
              </a:rPr>
              <a:t>报文的端口及对应的组播组（即建立二层组播转发表）</a:t>
            </a:r>
            <a:endParaRPr kumimoji="1" lang="en-US" sz="1600" b="1" dirty="0">
              <a:solidFill>
                <a:srgbClr val="000000"/>
              </a:solidFill>
              <a:latin typeface="Arial" pitchFamily="34" charset="0"/>
              <a:ea typeface="宋体" pitchFamily="2" charset="-122"/>
            </a:endParaRPr>
          </a:p>
        </p:txBody>
      </p:sp>
      <p:pic>
        <p:nvPicPr>
          <p:cNvPr id="319491" name="Picture 3" descr="1"/>
          <p:cNvPicPr>
            <a:picLocks noChangeAspect="1" noChangeArrowheads="1"/>
          </p:cNvPicPr>
          <p:nvPr/>
        </p:nvPicPr>
        <p:blipFill>
          <a:blip r:embed="rId2" cstate="print"/>
          <a:srcRect/>
          <a:stretch>
            <a:fillRect/>
          </a:stretch>
        </p:blipFill>
        <p:spPr bwMode="auto">
          <a:xfrm>
            <a:off x="1187450" y="2563813"/>
            <a:ext cx="1008063" cy="884238"/>
          </a:xfrm>
          <a:prstGeom prst="rect">
            <a:avLst/>
          </a:prstGeom>
          <a:noFill/>
          <a:ln w="9525">
            <a:noFill/>
            <a:miter lim="800000"/>
            <a:headEnd/>
            <a:tailEnd/>
          </a:ln>
        </p:spPr>
      </p:pic>
      <p:grpSp>
        <p:nvGrpSpPr>
          <p:cNvPr id="3" name="Group 4"/>
          <p:cNvGrpSpPr>
            <a:grpSpLocks/>
          </p:cNvGrpSpPr>
          <p:nvPr/>
        </p:nvGrpSpPr>
        <p:grpSpPr bwMode="auto">
          <a:xfrm>
            <a:off x="6446838" y="981075"/>
            <a:ext cx="857250" cy="792163"/>
            <a:chOff x="3972" y="1888"/>
            <a:chExt cx="768" cy="691"/>
          </a:xfrm>
        </p:grpSpPr>
        <p:grpSp>
          <p:nvGrpSpPr>
            <p:cNvPr id="4" name="Group 5"/>
            <p:cNvGrpSpPr>
              <a:grpSpLocks/>
            </p:cNvGrpSpPr>
            <p:nvPr/>
          </p:nvGrpSpPr>
          <p:grpSpPr bwMode="auto">
            <a:xfrm>
              <a:off x="3972" y="1888"/>
              <a:ext cx="768" cy="691"/>
              <a:chOff x="3764" y="707"/>
              <a:chExt cx="683" cy="614"/>
            </a:xfrm>
          </p:grpSpPr>
          <p:sp>
            <p:nvSpPr>
              <p:cNvPr id="319494" name="Freeform 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5" name="Freeform 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6" name="Freeform 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7" name="Freeform 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8" name="Line 1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9" name="Freeform 1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0" name="Freeform 1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1" name="Freeform 1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2" name="Freeform 1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3" name="Freeform 1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4" name="Freeform 1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5" name="Freeform 1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6" name="Freeform 1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7" name="Freeform 1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8" name="Freeform 2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9" name="Freeform 2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0" name="Freeform 2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1" name="Freeform 2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2" name="Freeform 2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3" name="Rectangle 2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4" name="Rectangle 2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5" name="Rectangle 27"/>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5" name="Group 28"/>
            <p:cNvGrpSpPr>
              <a:grpSpLocks/>
            </p:cNvGrpSpPr>
            <p:nvPr/>
          </p:nvGrpSpPr>
          <p:grpSpPr bwMode="auto">
            <a:xfrm>
              <a:off x="4122" y="1994"/>
              <a:ext cx="400" cy="290"/>
              <a:chOff x="3898" y="801"/>
              <a:chExt cx="355" cy="258"/>
            </a:xfrm>
          </p:grpSpPr>
          <p:sp>
            <p:nvSpPr>
              <p:cNvPr id="319517" name="Rectangle 2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8" name="Rectangle 30"/>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6" name="Group 31"/>
          <p:cNvGrpSpPr>
            <a:grpSpLocks/>
          </p:cNvGrpSpPr>
          <p:nvPr/>
        </p:nvGrpSpPr>
        <p:grpSpPr bwMode="auto">
          <a:xfrm>
            <a:off x="6440488" y="3789363"/>
            <a:ext cx="857250" cy="792163"/>
            <a:chOff x="3972" y="1888"/>
            <a:chExt cx="768" cy="691"/>
          </a:xfrm>
        </p:grpSpPr>
        <p:grpSp>
          <p:nvGrpSpPr>
            <p:cNvPr id="7" name="Group 32"/>
            <p:cNvGrpSpPr>
              <a:grpSpLocks/>
            </p:cNvGrpSpPr>
            <p:nvPr/>
          </p:nvGrpSpPr>
          <p:grpSpPr bwMode="auto">
            <a:xfrm>
              <a:off x="3972" y="1888"/>
              <a:ext cx="768" cy="691"/>
              <a:chOff x="3764" y="707"/>
              <a:chExt cx="683" cy="614"/>
            </a:xfrm>
          </p:grpSpPr>
          <p:sp>
            <p:nvSpPr>
              <p:cNvPr id="319521" name="Freeform 3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2" name="Freeform 3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3" name="Freeform 3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4" name="Freeform 3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5" name="Line 3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6" name="Freeform 3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7" name="Freeform 3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8" name="Freeform 4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9" name="Freeform 4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0" name="Freeform 4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1" name="Freeform 4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2" name="Freeform 4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3" name="Freeform 4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4" name="Freeform 4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5" name="Freeform 4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6" name="Freeform 4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7" name="Freeform 4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8" name="Freeform 5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9" name="Freeform 5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0" name="Rectangle 5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1" name="Rectangle 5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2" name="Rectangle 54"/>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8" name="Group 55"/>
            <p:cNvGrpSpPr>
              <a:grpSpLocks/>
            </p:cNvGrpSpPr>
            <p:nvPr/>
          </p:nvGrpSpPr>
          <p:grpSpPr bwMode="auto">
            <a:xfrm>
              <a:off x="4122" y="1994"/>
              <a:ext cx="400" cy="290"/>
              <a:chOff x="3898" y="801"/>
              <a:chExt cx="355" cy="258"/>
            </a:xfrm>
          </p:grpSpPr>
          <p:sp>
            <p:nvSpPr>
              <p:cNvPr id="319544" name="Rectangle 5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5" name="Rectangle 57"/>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9" name="Group 58"/>
          <p:cNvGrpSpPr>
            <a:grpSpLocks/>
          </p:cNvGrpSpPr>
          <p:nvPr/>
        </p:nvGrpSpPr>
        <p:grpSpPr bwMode="auto">
          <a:xfrm>
            <a:off x="6440488" y="2852738"/>
            <a:ext cx="857250" cy="792163"/>
            <a:chOff x="3972" y="1888"/>
            <a:chExt cx="768" cy="691"/>
          </a:xfrm>
        </p:grpSpPr>
        <p:grpSp>
          <p:nvGrpSpPr>
            <p:cNvPr id="10" name="Group 59"/>
            <p:cNvGrpSpPr>
              <a:grpSpLocks/>
            </p:cNvGrpSpPr>
            <p:nvPr/>
          </p:nvGrpSpPr>
          <p:grpSpPr bwMode="auto">
            <a:xfrm>
              <a:off x="3972" y="1888"/>
              <a:ext cx="768" cy="691"/>
              <a:chOff x="3764" y="707"/>
              <a:chExt cx="683" cy="614"/>
            </a:xfrm>
          </p:grpSpPr>
          <p:sp>
            <p:nvSpPr>
              <p:cNvPr id="319548" name="Freeform 60"/>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9" name="Freeform 61"/>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0" name="Freeform 62"/>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1" name="Freeform 63"/>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2" name="Line 64"/>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3" name="Freeform 65"/>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4" name="Freeform 66"/>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5" name="Freeform 67"/>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6" name="Freeform 68"/>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7" name="Freeform 69"/>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8" name="Freeform 70"/>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9" name="Freeform 71"/>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0" name="Freeform 72"/>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1" name="Freeform 73"/>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2" name="Freeform 74"/>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3" name="Freeform 75"/>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4" name="Freeform 76"/>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5" name="Freeform 77"/>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6" name="Freeform 78"/>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7" name="Rectangle 79"/>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8" name="Rectangle 80"/>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9" name="Rectangle 81"/>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1" name="Group 82"/>
            <p:cNvGrpSpPr>
              <a:grpSpLocks/>
            </p:cNvGrpSpPr>
            <p:nvPr/>
          </p:nvGrpSpPr>
          <p:grpSpPr bwMode="auto">
            <a:xfrm>
              <a:off x="4122" y="1994"/>
              <a:ext cx="400" cy="290"/>
              <a:chOff x="3898" y="801"/>
              <a:chExt cx="355" cy="258"/>
            </a:xfrm>
          </p:grpSpPr>
          <p:sp>
            <p:nvSpPr>
              <p:cNvPr id="319571" name="Rectangle 83"/>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2" name="Rectangle 84"/>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sp>
        <p:nvSpPr>
          <p:cNvPr id="319573" name="Line 85"/>
          <p:cNvSpPr>
            <a:spLocks noChangeShapeType="1"/>
          </p:cNvSpPr>
          <p:nvPr/>
        </p:nvSpPr>
        <p:spPr bwMode="auto">
          <a:xfrm flipV="1">
            <a:off x="4140200" y="1555750"/>
            <a:ext cx="2303463" cy="1512888"/>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4" name="Line 86"/>
          <p:cNvSpPr>
            <a:spLocks noChangeShapeType="1"/>
          </p:cNvSpPr>
          <p:nvPr/>
        </p:nvSpPr>
        <p:spPr bwMode="auto">
          <a:xfrm flipV="1">
            <a:off x="4140200" y="2492375"/>
            <a:ext cx="2303463" cy="5762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5" name="Line 87"/>
          <p:cNvSpPr>
            <a:spLocks noChangeShapeType="1"/>
          </p:cNvSpPr>
          <p:nvPr/>
        </p:nvSpPr>
        <p:spPr bwMode="auto">
          <a:xfrm>
            <a:off x="4140200" y="3068638"/>
            <a:ext cx="2303463" cy="3603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6" name="Line 88"/>
          <p:cNvSpPr>
            <a:spLocks noChangeShapeType="1"/>
          </p:cNvSpPr>
          <p:nvPr/>
        </p:nvSpPr>
        <p:spPr bwMode="auto">
          <a:xfrm>
            <a:off x="4140200" y="3068638"/>
            <a:ext cx="2303463" cy="12239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7" name="Line 89"/>
          <p:cNvSpPr>
            <a:spLocks noChangeShapeType="1"/>
          </p:cNvSpPr>
          <p:nvPr/>
        </p:nvSpPr>
        <p:spPr bwMode="auto">
          <a:xfrm>
            <a:off x="4140200" y="3068638"/>
            <a:ext cx="2303463" cy="2232025"/>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8" name="Line 90"/>
          <p:cNvSpPr>
            <a:spLocks noChangeShapeType="1"/>
          </p:cNvSpPr>
          <p:nvPr/>
        </p:nvSpPr>
        <p:spPr bwMode="auto">
          <a:xfrm>
            <a:off x="2124075" y="3068638"/>
            <a:ext cx="863600" cy="0"/>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9" name="Text Box 91"/>
          <p:cNvSpPr txBox="1">
            <a:spLocks noChangeArrowheads="1"/>
          </p:cNvSpPr>
          <p:nvPr/>
        </p:nvSpPr>
        <p:spPr bwMode="auto">
          <a:xfrm>
            <a:off x="3059113" y="3248025"/>
            <a:ext cx="933450" cy="396875"/>
          </a:xfrm>
          <a:prstGeom prst="rect">
            <a:avLst/>
          </a:prstGeom>
          <a:noFill/>
          <a:ln w="9525">
            <a:noFill/>
            <a:miter lim="800000"/>
            <a:headEnd/>
            <a:tailEnd/>
          </a:ln>
          <a:effectLst/>
        </p:spPr>
        <p:txBody>
          <a:bodyPr wrap="none">
            <a:spAutoFit/>
          </a:bodyPr>
          <a:lstStyle/>
          <a:p>
            <a:pPr fontAlgn="base"/>
            <a:r>
              <a:rPr kumimoji="1" lang="en-US" altLang="zh-CN" sz="2000">
                <a:solidFill>
                  <a:srgbClr val="000000"/>
                </a:solidFill>
                <a:latin typeface="Arial" pitchFamily="34" charset="0"/>
                <a:ea typeface="宋体" pitchFamily="2" charset="-122"/>
              </a:rPr>
              <a:t>Switch</a:t>
            </a:r>
          </a:p>
        </p:txBody>
      </p:sp>
      <p:sp>
        <p:nvSpPr>
          <p:cNvPr id="319580" name="AutoShape 92"/>
          <p:cNvSpPr>
            <a:spLocks noChangeArrowheads="1"/>
          </p:cNvSpPr>
          <p:nvPr/>
        </p:nvSpPr>
        <p:spPr bwMode="auto">
          <a:xfrm>
            <a:off x="2339975" y="3140075"/>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581" name="Text Box 93"/>
          <p:cNvSpPr txBox="1">
            <a:spLocks noChangeArrowheads="1"/>
          </p:cNvSpPr>
          <p:nvPr/>
        </p:nvSpPr>
        <p:spPr bwMode="auto">
          <a:xfrm>
            <a:off x="1908175" y="3573463"/>
            <a:ext cx="1296988" cy="45720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dirty="0">
                <a:solidFill>
                  <a:srgbClr val="3333CC"/>
                </a:solidFill>
                <a:latin typeface="Times New Roman" pitchFamily="18" charset="0"/>
                <a:ea typeface="宋体" pitchFamily="2" charset="-122"/>
              </a:rPr>
              <a:t>路由器定期发送通用查询</a:t>
            </a:r>
          </a:p>
        </p:txBody>
      </p:sp>
      <p:grpSp>
        <p:nvGrpSpPr>
          <p:cNvPr id="12" name="Group 94"/>
          <p:cNvGrpSpPr>
            <a:grpSpLocks/>
          </p:cNvGrpSpPr>
          <p:nvPr/>
        </p:nvGrpSpPr>
        <p:grpSpPr bwMode="auto">
          <a:xfrm>
            <a:off x="6443663" y="1916113"/>
            <a:ext cx="857250" cy="792163"/>
            <a:chOff x="3972" y="1888"/>
            <a:chExt cx="768" cy="691"/>
          </a:xfrm>
        </p:grpSpPr>
        <p:grpSp>
          <p:nvGrpSpPr>
            <p:cNvPr id="13" name="Group 95"/>
            <p:cNvGrpSpPr>
              <a:grpSpLocks/>
            </p:cNvGrpSpPr>
            <p:nvPr/>
          </p:nvGrpSpPr>
          <p:grpSpPr bwMode="auto">
            <a:xfrm>
              <a:off x="3972" y="1888"/>
              <a:ext cx="768" cy="691"/>
              <a:chOff x="3764" y="707"/>
              <a:chExt cx="683" cy="614"/>
            </a:xfrm>
          </p:grpSpPr>
          <p:sp>
            <p:nvSpPr>
              <p:cNvPr id="319584" name="Freeform 9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5" name="Freeform 9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6" name="Freeform 9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7" name="Freeform 9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8" name="Line 10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9" name="Freeform 10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0" name="Freeform 10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1" name="Freeform 10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2" name="Freeform 10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3" name="Freeform 10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4" name="Freeform 10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5" name="Freeform 10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6" name="Freeform 10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7" name="Freeform 10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8" name="Freeform 11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9" name="Freeform 11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0" name="Freeform 11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1" name="Freeform 11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2" name="Freeform 11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3" name="Rectangle 11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4" name="Rectangle 11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5" name="Rectangle 117"/>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4" name="Group 118"/>
            <p:cNvGrpSpPr>
              <a:grpSpLocks/>
            </p:cNvGrpSpPr>
            <p:nvPr/>
          </p:nvGrpSpPr>
          <p:grpSpPr bwMode="auto">
            <a:xfrm>
              <a:off x="4122" y="1994"/>
              <a:ext cx="400" cy="290"/>
              <a:chOff x="3898" y="801"/>
              <a:chExt cx="355" cy="258"/>
            </a:xfrm>
          </p:grpSpPr>
          <p:sp>
            <p:nvSpPr>
              <p:cNvPr id="319607" name="Rectangle 11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8" name="Rectangle 120"/>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15" name="Group 121"/>
          <p:cNvGrpSpPr>
            <a:grpSpLocks/>
          </p:cNvGrpSpPr>
          <p:nvPr/>
        </p:nvGrpSpPr>
        <p:grpSpPr bwMode="auto">
          <a:xfrm>
            <a:off x="6443663" y="4724400"/>
            <a:ext cx="857250" cy="792163"/>
            <a:chOff x="3972" y="1888"/>
            <a:chExt cx="768" cy="691"/>
          </a:xfrm>
        </p:grpSpPr>
        <p:grpSp>
          <p:nvGrpSpPr>
            <p:cNvPr id="16" name="Group 122"/>
            <p:cNvGrpSpPr>
              <a:grpSpLocks/>
            </p:cNvGrpSpPr>
            <p:nvPr/>
          </p:nvGrpSpPr>
          <p:grpSpPr bwMode="auto">
            <a:xfrm>
              <a:off x="3972" y="1888"/>
              <a:ext cx="768" cy="691"/>
              <a:chOff x="3764" y="707"/>
              <a:chExt cx="683" cy="614"/>
            </a:xfrm>
          </p:grpSpPr>
          <p:sp>
            <p:nvSpPr>
              <p:cNvPr id="319611" name="Freeform 12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2" name="Freeform 12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3" name="Freeform 12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4" name="Freeform 12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5" name="Line 12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6" name="Freeform 12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7" name="Freeform 12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8" name="Freeform 13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9" name="Freeform 13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0" name="Freeform 13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1" name="Freeform 13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2" name="Freeform 13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3" name="Freeform 13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4" name="Freeform 13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5" name="Freeform 13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6" name="Freeform 13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7" name="Freeform 13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8" name="Freeform 14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9" name="Freeform 14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0" name="Rectangle 14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1" name="Rectangle 14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2" name="Rectangle 144"/>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7" name="Group 145"/>
            <p:cNvGrpSpPr>
              <a:grpSpLocks/>
            </p:cNvGrpSpPr>
            <p:nvPr/>
          </p:nvGrpSpPr>
          <p:grpSpPr bwMode="auto">
            <a:xfrm>
              <a:off x="4122" y="1994"/>
              <a:ext cx="400" cy="290"/>
              <a:chOff x="3898" y="801"/>
              <a:chExt cx="355" cy="258"/>
            </a:xfrm>
          </p:grpSpPr>
          <p:sp>
            <p:nvSpPr>
              <p:cNvPr id="319634" name="Rectangle 14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5" name="Rectangle 147"/>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sp>
        <p:nvSpPr>
          <p:cNvPr id="319636" name="AutoShape 148"/>
          <p:cNvSpPr>
            <a:spLocks noChangeArrowheads="1"/>
          </p:cNvSpPr>
          <p:nvPr/>
        </p:nvSpPr>
        <p:spPr bwMode="auto">
          <a:xfrm rot="19440000">
            <a:off x="5724525" y="1412875"/>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7" name="AutoShape 149"/>
          <p:cNvSpPr>
            <a:spLocks noChangeArrowheads="1"/>
          </p:cNvSpPr>
          <p:nvPr/>
        </p:nvSpPr>
        <p:spPr bwMode="auto">
          <a:xfrm rot="20760000">
            <a:off x="5868988" y="2132013"/>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8" name="AutoShape 150"/>
          <p:cNvSpPr>
            <a:spLocks noChangeArrowheads="1"/>
          </p:cNvSpPr>
          <p:nvPr/>
        </p:nvSpPr>
        <p:spPr bwMode="auto">
          <a:xfrm rot="600000">
            <a:off x="5867400" y="2997200"/>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9" name="AutoShape 151"/>
          <p:cNvSpPr>
            <a:spLocks noChangeArrowheads="1"/>
          </p:cNvSpPr>
          <p:nvPr/>
        </p:nvSpPr>
        <p:spPr bwMode="auto">
          <a:xfrm rot="1500000">
            <a:off x="5867400" y="3716338"/>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0" name="AutoShape 152"/>
          <p:cNvSpPr>
            <a:spLocks noChangeArrowheads="1"/>
          </p:cNvSpPr>
          <p:nvPr/>
        </p:nvSpPr>
        <p:spPr bwMode="auto">
          <a:xfrm rot="2400000">
            <a:off x="5795963" y="4437063"/>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2" name="Text Box 154"/>
          <p:cNvSpPr txBox="1">
            <a:spLocks noChangeArrowheads="1"/>
          </p:cNvSpPr>
          <p:nvPr/>
        </p:nvSpPr>
        <p:spPr bwMode="auto">
          <a:xfrm>
            <a:off x="4994275" y="2054225"/>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Port1</a:t>
            </a:r>
          </a:p>
        </p:txBody>
      </p:sp>
      <p:sp>
        <p:nvSpPr>
          <p:cNvPr id="319643" name="Text Box 155"/>
          <p:cNvSpPr txBox="1">
            <a:spLocks noChangeArrowheads="1"/>
          </p:cNvSpPr>
          <p:nvPr/>
        </p:nvSpPr>
        <p:spPr bwMode="auto">
          <a:xfrm>
            <a:off x="4994275" y="2557463"/>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Port2</a:t>
            </a:r>
          </a:p>
        </p:txBody>
      </p:sp>
      <p:sp>
        <p:nvSpPr>
          <p:cNvPr id="319644" name="Text Box 156"/>
          <p:cNvSpPr txBox="1">
            <a:spLocks noChangeArrowheads="1"/>
          </p:cNvSpPr>
          <p:nvPr/>
        </p:nvSpPr>
        <p:spPr bwMode="auto">
          <a:xfrm>
            <a:off x="5003800" y="3062288"/>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Port3</a:t>
            </a:r>
          </a:p>
        </p:txBody>
      </p:sp>
      <p:sp>
        <p:nvSpPr>
          <p:cNvPr id="319645" name="Text Box 157"/>
          <p:cNvSpPr txBox="1">
            <a:spLocks noChangeArrowheads="1"/>
          </p:cNvSpPr>
          <p:nvPr/>
        </p:nvSpPr>
        <p:spPr bwMode="auto">
          <a:xfrm>
            <a:off x="5065713" y="3565525"/>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Port4</a:t>
            </a:r>
          </a:p>
        </p:txBody>
      </p:sp>
      <p:sp>
        <p:nvSpPr>
          <p:cNvPr id="319646" name="Text Box 158"/>
          <p:cNvSpPr txBox="1">
            <a:spLocks noChangeArrowheads="1"/>
          </p:cNvSpPr>
          <p:nvPr/>
        </p:nvSpPr>
        <p:spPr bwMode="auto">
          <a:xfrm>
            <a:off x="4994275" y="4070350"/>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Port5</a:t>
            </a:r>
          </a:p>
        </p:txBody>
      </p:sp>
      <p:sp>
        <p:nvSpPr>
          <p:cNvPr id="319647" name="AutoShape 159"/>
          <p:cNvSpPr>
            <a:spLocks noChangeArrowheads="1"/>
          </p:cNvSpPr>
          <p:nvPr/>
        </p:nvSpPr>
        <p:spPr bwMode="auto">
          <a:xfrm rot="20760000">
            <a:off x="5724525" y="2636838"/>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8" name="AutoShape 160"/>
          <p:cNvSpPr>
            <a:spLocks noChangeArrowheads="1"/>
          </p:cNvSpPr>
          <p:nvPr/>
        </p:nvSpPr>
        <p:spPr bwMode="auto">
          <a:xfrm rot="2400000">
            <a:off x="5508625" y="4797425"/>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9" name="AutoShape 161"/>
          <p:cNvSpPr>
            <a:spLocks noChangeArrowheads="1"/>
          </p:cNvSpPr>
          <p:nvPr/>
        </p:nvSpPr>
        <p:spPr bwMode="auto">
          <a:xfrm>
            <a:off x="2268538" y="3140075"/>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50" name="Text Box 162"/>
          <p:cNvSpPr txBox="1">
            <a:spLocks noChangeArrowheads="1"/>
          </p:cNvSpPr>
          <p:nvPr/>
        </p:nvSpPr>
        <p:spPr bwMode="auto">
          <a:xfrm>
            <a:off x="7380288" y="2060575"/>
            <a:ext cx="1296988"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Host2 </a:t>
            </a:r>
            <a:r>
              <a:rPr kumimoji="1" lang="zh-CN" altLang="en-US" sz="1200" b="1">
                <a:solidFill>
                  <a:srgbClr val="3333CC"/>
                </a:solidFill>
                <a:latin typeface="Times New Roman" pitchFamily="18" charset="0"/>
                <a:ea typeface="宋体" pitchFamily="2" charset="-122"/>
              </a:rPr>
              <a:t>发送</a:t>
            </a:r>
            <a:r>
              <a:rPr kumimoji="1" lang="en-US" altLang="zh-CN" sz="1200" b="1">
                <a:solidFill>
                  <a:srgbClr val="3333CC"/>
                </a:solidFill>
                <a:latin typeface="Times New Roman" pitchFamily="18" charset="0"/>
                <a:ea typeface="宋体" pitchFamily="2" charset="-122"/>
              </a:rPr>
              <a:t>IGMP </a:t>
            </a:r>
            <a:r>
              <a:rPr kumimoji="1" lang="en-US" sz="1200" b="1">
                <a:solidFill>
                  <a:srgbClr val="3333CC"/>
                </a:solidFill>
                <a:latin typeface="Times New Roman" pitchFamily="18" charset="0"/>
                <a:ea typeface="宋体" pitchFamily="2" charset="-122"/>
              </a:rPr>
              <a:t>reports </a:t>
            </a:r>
            <a:r>
              <a:rPr kumimoji="1" lang="zh-CN" altLang="en-US" sz="1200" b="1">
                <a:solidFill>
                  <a:srgbClr val="3333CC"/>
                </a:solidFill>
                <a:latin typeface="Times New Roman" pitchFamily="18" charset="0"/>
                <a:ea typeface="宋体" pitchFamily="2" charset="-122"/>
              </a:rPr>
              <a:t>加入组 </a:t>
            </a:r>
            <a:r>
              <a:rPr kumimoji="1" lang="en-US" sz="1200" b="1">
                <a:solidFill>
                  <a:srgbClr val="3333CC"/>
                </a:solidFill>
                <a:latin typeface="Times New Roman" pitchFamily="18" charset="0"/>
                <a:ea typeface="宋体" pitchFamily="2" charset="-122"/>
              </a:rPr>
              <a:t>225.1.1.1 </a:t>
            </a:r>
          </a:p>
        </p:txBody>
      </p:sp>
      <p:sp>
        <p:nvSpPr>
          <p:cNvPr id="319651" name="Text Box 163"/>
          <p:cNvSpPr txBox="1">
            <a:spLocks noChangeArrowheads="1"/>
          </p:cNvSpPr>
          <p:nvPr/>
        </p:nvSpPr>
        <p:spPr bwMode="auto">
          <a:xfrm>
            <a:off x="7308850" y="4797425"/>
            <a:ext cx="1296988"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Host5 </a:t>
            </a:r>
            <a:r>
              <a:rPr kumimoji="1" lang="zh-CN" altLang="en-US" sz="1200" b="1">
                <a:solidFill>
                  <a:srgbClr val="3333CC"/>
                </a:solidFill>
                <a:latin typeface="Times New Roman" pitchFamily="18" charset="0"/>
                <a:ea typeface="宋体" pitchFamily="2" charset="-122"/>
              </a:rPr>
              <a:t>发送</a:t>
            </a:r>
            <a:r>
              <a:rPr kumimoji="1" lang="en-US" altLang="zh-CN" sz="1200" b="1">
                <a:solidFill>
                  <a:srgbClr val="3333CC"/>
                </a:solidFill>
                <a:latin typeface="Times New Roman" pitchFamily="18" charset="0"/>
                <a:ea typeface="宋体" pitchFamily="2" charset="-122"/>
              </a:rPr>
              <a:t>IGMP </a:t>
            </a:r>
            <a:r>
              <a:rPr kumimoji="1" lang="en-US" sz="1200" b="1">
                <a:solidFill>
                  <a:srgbClr val="3333CC"/>
                </a:solidFill>
                <a:latin typeface="Times New Roman" pitchFamily="18" charset="0"/>
                <a:ea typeface="宋体" pitchFamily="2" charset="-122"/>
              </a:rPr>
              <a:t>reports </a:t>
            </a:r>
            <a:r>
              <a:rPr kumimoji="1" lang="zh-CN" altLang="en-US" sz="1200" b="1">
                <a:solidFill>
                  <a:srgbClr val="3333CC"/>
                </a:solidFill>
                <a:latin typeface="Times New Roman" pitchFamily="18" charset="0"/>
                <a:ea typeface="宋体" pitchFamily="2" charset="-122"/>
              </a:rPr>
              <a:t>加入组 </a:t>
            </a:r>
            <a:r>
              <a:rPr kumimoji="1" lang="en-US" sz="1200" b="1">
                <a:solidFill>
                  <a:srgbClr val="3333CC"/>
                </a:solidFill>
                <a:latin typeface="Times New Roman" pitchFamily="18" charset="0"/>
                <a:ea typeface="宋体" pitchFamily="2" charset="-122"/>
              </a:rPr>
              <a:t>225.1.1.1 </a:t>
            </a:r>
            <a:endParaRPr kumimoji="1" lang="en-US" altLang="zh-CN" sz="1200" b="1">
              <a:solidFill>
                <a:srgbClr val="3333CC"/>
              </a:solidFill>
              <a:latin typeface="Times New Roman" pitchFamily="18" charset="0"/>
              <a:ea typeface="宋体" pitchFamily="2" charset="-122"/>
            </a:endParaRPr>
          </a:p>
        </p:txBody>
      </p:sp>
      <p:grpSp>
        <p:nvGrpSpPr>
          <p:cNvPr id="18" name="Group 165"/>
          <p:cNvGrpSpPr>
            <a:grpSpLocks/>
          </p:cNvGrpSpPr>
          <p:nvPr/>
        </p:nvGrpSpPr>
        <p:grpSpPr bwMode="auto">
          <a:xfrm>
            <a:off x="3059113" y="2781300"/>
            <a:ext cx="1081088" cy="574675"/>
            <a:chOff x="820" y="1552"/>
            <a:chExt cx="671" cy="422"/>
          </a:xfrm>
        </p:grpSpPr>
        <p:sp>
          <p:nvSpPr>
            <p:cNvPr id="319654" name="Freeform 166"/>
            <p:cNvSpPr>
              <a:spLocks/>
            </p:cNvSpPr>
            <p:nvPr/>
          </p:nvSpPr>
          <p:spPr bwMode="auto">
            <a:xfrm>
              <a:off x="820" y="1552"/>
              <a:ext cx="671" cy="422"/>
            </a:xfrm>
            <a:custGeom>
              <a:avLst/>
              <a:gdLst/>
              <a:ahLst/>
              <a:cxnLst>
                <a:cxn ang="0">
                  <a:pos x="495" y="422"/>
                </a:cxn>
                <a:cxn ang="0">
                  <a:pos x="671" y="247"/>
                </a:cxn>
                <a:cxn ang="0">
                  <a:pos x="671" y="0"/>
                </a:cxn>
                <a:cxn ang="0">
                  <a:pos x="175" y="0"/>
                </a:cxn>
                <a:cxn ang="0">
                  <a:pos x="0" y="175"/>
                </a:cxn>
                <a:cxn ang="0">
                  <a:pos x="0" y="422"/>
                </a:cxn>
                <a:cxn ang="0">
                  <a:pos x="495" y="422"/>
                </a:cxn>
              </a:cxnLst>
              <a:rect l="0" t="0" r="r" b="b"/>
              <a:pathLst>
                <a:path w="671" h="422">
                  <a:moveTo>
                    <a:pt x="495" y="422"/>
                  </a:moveTo>
                  <a:lnTo>
                    <a:pt x="671" y="247"/>
                  </a:lnTo>
                  <a:lnTo>
                    <a:pt x="671" y="0"/>
                  </a:lnTo>
                  <a:lnTo>
                    <a:pt x="175" y="0"/>
                  </a:lnTo>
                  <a:lnTo>
                    <a:pt x="0" y="175"/>
                  </a:lnTo>
                  <a:lnTo>
                    <a:pt x="0" y="422"/>
                  </a:lnTo>
                  <a:lnTo>
                    <a:pt x="495" y="422"/>
                  </a:lnTo>
                  <a:close/>
                </a:path>
              </a:pathLst>
            </a:custGeom>
            <a:solidFill>
              <a:srgbClr val="6D619E"/>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5" name="Rectangle 167"/>
            <p:cNvSpPr>
              <a:spLocks noChangeArrowheads="1"/>
            </p:cNvSpPr>
            <p:nvPr/>
          </p:nvSpPr>
          <p:spPr bwMode="auto">
            <a:xfrm>
              <a:off x="820" y="1727"/>
              <a:ext cx="495" cy="247"/>
            </a:xfrm>
            <a:prstGeom prst="rect">
              <a:avLst/>
            </a:prstGeom>
            <a:solidFill>
              <a:srgbClr val="8E85B7"/>
            </a:solidFill>
            <a:ln w="9525">
              <a:solidFill>
                <a:srgbClr val="23CBFF"/>
              </a:solidFill>
              <a:miter lim="800000"/>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6" name="Freeform 168"/>
            <p:cNvSpPr>
              <a:spLocks/>
            </p:cNvSpPr>
            <p:nvPr/>
          </p:nvSpPr>
          <p:spPr bwMode="auto">
            <a:xfrm>
              <a:off x="820" y="1552"/>
              <a:ext cx="671" cy="175"/>
            </a:xfrm>
            <a:custGeom>
              <a:avLst/>
              <a:gdLst/>
              <a:ahLst/>
              <a:cxnLst>
                <a:cxn ang="0">
                  <a:pos x="0" y="175"/>
                </a:cxn>
                <a:cxn ang="0">
                  <a:pos x="495" y="175"/>
                </a:cxn>
                <a:cxn ang="0">
                  <a:pos x="671" y="0"/>
                </a:cxn>
                <a:cxn ang="0">
                  <a:pos x="175" y="0"/>
                </a:cxn>
                <a:cxn ang="0">
                  <a:pos x="0" y="175"/>
                </a:cxn>
              </a:cxnLst>
              <a:rect l="0" t="0" r="r" b="b"/>
              <a:pathLst>
                <a:path w="671" h="175">
                  <a:moveTo>
                    <a:pt x="0" y="175"/>
                  </a:moveTo>
                  <a:lnTo>
                    <a:pt x="495" y="175"/>
                  </a:lnTo>
                  <a:lnTo>
                    <a:pt x="671" y="0"/>
                  </a:lnTo>
                  <a:lnTo>
                    <a:pt x="175" y="0"/>
                  </a:lnTo>
                  <a:lnTo>
                    <a:pt x="0" y="175"/>
                  </a:lnTo>
                  <a:close/>
                </a:path>
              </a:pathLst>
            </a:custGeom>
            <a:solidFill>
              <a:srgbClr val="BBB4D6"/>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7" name="Freeform 169"/>
            <p:cNvSpPr>
              <a:spLocks noEditPoints="1"/>
            </p:cNvSpPr>
            <p:nvPr/>
          </p:nvSpPr>
          <p:spPr bwMode="auto">
            <a:xfrm>
              <a:off x="1003" y="1584"/>
              <a:ext cx="291" cy="102"/>
            </a:xfrm>
            <a:custGeom>
              <a:avLst/>
              <a:gdLst/>
              <a:ahLst/>
              <a:cxnLst>
                <a:cxn ang="0">
                  <a:pos x="146" y="41"/>
                </a:cxn>
                <a:cxn ang="0">
                  <a:pos x="115" y="18"/>
                </a:cxn>
                <a:cxn ang="0">
                  <a:pos x="203" y="18"/>
                </a:cxn>
                <a:cxn ang="0">
                  <a:pos x="146" y="41"/>
                </a:cxn>
                <a:cxn ang="0">
                  <a:pos x="144" y="62"/>
                </a:cxn>
                <a:cxn ang="0">
                  <a:pos x="174" y="85"/>
                </a:cxn>
                <a:cxn ang="0">
                  <a:pos x="86" y="85"/>
                </a:cxn>
                <a:cxn ang="0">
                  <a:pos x="144" y="62"/>
                </a:cxn>
                <a:cxn ang="0">
                  <a:pos x="0" y="102"/>
                </a:cxn>
                <a:cxn ang="0">
                  <a:pos x="225" y="102"/>
                </a:cxn>
                <a:cxn ang="0">
                  <a:pos x="162" y="53"/>
                </a:cxn>
                <a:cxn ang="0">
                  <a:pos x="291" y="0"/>
                </a:cxn>
                <a:cxn ang="0">
                  <a:pos x="64" y="0"/>
                </a:cxn>
                <a:cxn ang="0">
                  <a:pos x="128" y="50"/>
                </a:cxn>
                <a:cxn ang="0">
                  <a:pos x="0" y="102"/>
                </a:cxn>
              </a:cxnLst>
              <a:rect l="0" t="0" r="r" b="b"/>
              <a:pathLst>
                <a:path w="291" h="102">
                  <a:moveTo>
                    <a:pt x="146" y="41"/>
                  </a:moveTo>
                  <a:lnTo>
                    <a:pt x="115" y="18"/>
                  </a:lnTo>
                  <a:lnTo>
                    <a:pt x="203" y="18"/>
                  </a:lnTo>
                  <a:lnTo>
                    <a:pt x="146" y="41"/>
                  </a:lnTo>
                  <a:close/>
                  <a:moveTo>
                    <a:pt x="144" y="62"/>
                  </a:moveTo>
                  <a:lnTo>
                    <a:pt x="174" y="85"/>
                  </a:lnTo>
                  <a:lnTo>
                    <a:pt x="86" y="85"/>
                  </a:lnTo>
                  <a:lnTo>
                    <a:pt x="144" y="62"/>
                  </a:lnTo>
                  <a:close/>
                  <a:moveTo>
                    <a:pt x="0" y="102"/>
                  </a:moveTo>
                  <a:lnTo>
                    <a:pt x="225" y="102"/>
                  </a:lnTo>
                  <a:lnTo>
                    <a:pt x="162" y="53"/>
                  </a:lnTo>
                  <a:lnTo>
                    <a:pt x="291" y="0"/>
                  </a:lnTo>
                  <a:lnTo>
                    <a:pt x="64" y="0"/>
                  </a:lnTo>
                  <a:lnTo>
                    <a:pt x="128" y="50"/>
                  </a:lnTo>
                  <a:lnTo>
                    <a:pt x="0" y="102"/>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8" name="Freeform 170"/>
            <p:cNvSpPr>
              <a:spLocks noEditPoints="1"/>
            </p:cNvSpPr>
            <p:nvPr/>
          </p:nvSpPr>
          <p:spPr bwMode="auto">
            <a:xfrm>
              <a:off x="1017" y="1593"/>
              <a:ext cx="291" cy="101"/>
            </a:xfrm>
            <a:custGeom>
              <a:avLst/>
              <a:gdLst/>
              <a:ahLst/>
              <a:cxnLst>
                <a:cxn ang="0">
                  <a:pos x="147" y="41"/>
                </a:cxn>
                <a:cxn ang="0">
                  <a:pos x="117" y="17"/>
                </a:cxn>
                <a:cxn ang="0">
                  <a:pos x="205" y="17"/>
                </a:cxn>
                <a:cxn ang="0">
                  <a:pos x="147" y="41"/>
                </a:cxn>
                <a:cxn ang="0">
                  <a:pos x="144" y="60"/>
                </a:cxn>
                <a:cxn ang="0">
                  <a:pos x="176" y="84"/>
                </a:cxn>
                <a:cxn ang="0">
                  <a:pos x="87" y="84"/>
                </a:cxn>
                <a:cxn ang="0">
                  <a:pos x="144" y="60"/>
                </a:cxn>
                <a:cxn ang="0">
                  <a:pos x="0" y="101"/>
                </a:cxn>
                <a:cxn ang="0">
                  <a:pos x="227" y="101"/>
                </a:cxn>
                <a:cxn ang="0">
                  <a:pos x="163" y="53"/>
                </a:cxn>
                <a:cxn ang="0">
                  <a:pos x="291" y="0"/>
                </a:cxn>
                <a:cxn ang="0">
                  <a:pos x="66" y="0"/>
                </a:cxn>
                <a:cxn ang="0">
                  <a:pos x="129" y="48"/>
                </a:cxn>
                <a:cxn ang="0">
                  <a:pos x="0" y="101"/>
                </a:cxn>
              </a:cxnLst>
              <a:rect l="0" t="0" r="r" b="b"/>
              <a:pathLst>
                <a:path w="291" h="101">
                  <a:moveTo>
                    <a:pt x="147" y="41"/>
                  </a:moveTo>
                  <a:lnTo>
                    <a:pt x="117" y="17"/>
                  </a:lnTo>
                  <a:lnTo>
                    <a:pt x="205" y="17"/>
                  </a:lnTo>
                  <a:lnTo>
                    <a:pt x="147" y="41"/>
                  </a:lnTo>
                  <a:close/>
                  <a:moveTo>
                    <a:pt x="144" y="60"/>
                  </a:moveTo>
                  <a:lnTo>
                    <a:pt x="176" y="84"/>
                  </a:lnTo>
                  <a:lnTo>
                    <a:pt x="87" y="84"/>
                  </a:lnTo>
                  <a:lnTo>
                    <a:pt x="144" y="60"/>
                  </a:lnTo>
                  <a:close/>
                  <a:moveTo>
                    <a:pt x="0" y="101"/>
                  </a:moveTo>
                  <a:lnTo>
                    <a:pt x="227" y="101"/>
                  </a:lnTo>
                  <a:lnTo>
                    <a:pt x="163" y="53"/>
                  </a:lnTo>
                  <a:lnTo>
                    <a:pt x="291" y="0"/>
                  </a:lnTo>
                  <a:lnTo>
                    <a:pt x="66" y="0"/>
                  </a:lnTo>
                  <a:lnTo>
                    <a:pt x="129" y="48"/>
                  </a:lnTo>
                  <a:lnTo>
                    <a:pt x="0" y="10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9" name="Freeform 171"/>
            <p:cNvSpPr>
              <a:spLocks/>
            </p:cNvSpPr>
            <p:nvPr/>
          </p:nvSpPr>
          <p:spPr bwMode="auto">
            <a:xfrm>
              <a:off x="1015" y="1803"/>
              <a:ext cx="149" cy="115"/>
            </a:xfrm>
            <a:custGeom>
              <a:avLst/>
              <a:gdLst/>
              <a:ahLst/>
              <a:cxnLst>
                <a:cxn ang="0">
                  <a:pos x="106" y="112"/>
                </a:cxn>
                <a:cxn ang="0">
                  <a:pos x="83" y="115"/>
                </a:cxn>
                <a:cxn ang="0">
                  <a:pos x="58" y="112"/>
                </a:cxn>
                <a:cxn ang="0">
                  <a:pos x="39" y="104"/>
                </a:cxn>
                <a:cxn ang="0">
                  <a:pos x="1" y="113"/>
                </a:cxn>
                <a:cxn ang="0">
                  <a:pos x="39" y="75"/>
                </a:cxn>
                <a:cxn ang="0">
                  <a:pos x="46" y="88"/>
                </a:cxn>
                <a:cxn ang="0">
                  <a:pos x="60" y="94"/>
                </a:cxn>
                <a:cxn ang="0">
                  <a:pos x="86" y="94"/>
                </a:cxn>
                <a:cxn ang="0">
                  <a:pos x="97" y="86"/>
                </a:cxn>
                <a:cxn ang="0">
                  <a:pos x="94" y="77"/>
                </a:cxn>
                <a:cxn ang="0">
                  <a:pos x="82" y="71"/>
                </a:cxn>
                <a:cxn ang="0">
                  <a:pos x="65" y="66"/>
                </a:cxn>
                <a:cxn ang="0">
                  <a:pos x="36" y="59"/>
                </a:cxn>
                <a:cxn ang="0">
                  <a:pos x="17" y="52"/>
                </a:cxn>
                <a:cxn ang="0">
                  <a:pos x="6" y="46"/>
                </a:cxn>
                <a:cxn ang="0">
                  <a:pos x="0" y="32"/>
                </a:cxn>
                <a:cxn ang="0">
                  <a:pos x="1" y="24"/>
                </a:cxn>
                <a:cxn ang="0">
                  <a:pos x="11" y="12"/>
                </a:cxn>
                <a:cxn ang="0">
                  <a:pos x="29" y="5"/>
                </a:cxn>
                <a:cxn ang="0">
                  <a:pos x="53" y="0"/>
                </a:cxn>
                <a:cxn ang="0">
                  <a:pos x="73" y="1"/>
                </a:cxn>
                <a:cxn ang="0">
                  <a:pos x="94" y="7"/>
                </a:cxn>
                <a:cxn ang="0">
                  <a:pos x="100" y="1"/>
                </a:cxn>
                <a:cxn ang="0">
                  <a:pos x="137" y="35"/>
                </a:cxn>
                <a:cxn ang="0">
                  <a:pos x="97" y="29"/>
                </a:cxn>
                <a:cxn ang="0">
                  <a:pos x="89" y="23"/>
                </a:cxn>
                <a:cxn ang="0">
                  <a:pos x="68" y="19"/>
                </a:cxn>
                <a:cxn ang="0">
                  <a:pos x="52" y="22"/>
                </a:cxn>
                <a:cxn ang="0">
                  <a:pos x="46" y="28"/>
                </a:cxn>
                <a:cxn ang="0">
                  <a:pos x="51" y="35"/>
                </a:cxn>
                <a:cxn ang="0">
                  <a:pos x="71" y="41"/>
                </a:cxn>
                <a:cxn ang="0">
                  <a:pos x="97" y="47"/>
                </a:cxn>
                <a:cxn ang="0">
                  <a:pos x="119" y="53"/>
                </a:cxn>
                <a:cxn ang="0">
                  <a:pos x="131" y="58"/>
                </a:cxn>
                <a:cxn ang="0">
                  <a:pos x="140" y="65"/>
                </a:cxn>
                <a:cxn ang="0">
                  <a:pos x="148" y="77"/>
                </a:cxn>
                <a:cxn ang="0">
                  <a:pos x="148" y="89"/>
                </a:cxn>
                <a:cxn ang="0">
                  <a:pos x="138" y="101"/>
                </a:cxn>
                <a:cxn ang="0">
                  <a:pos x="129" y="106"/>
                </a:cxn>
              </a:cxnLst>
              <a:rect l="0" t="0" r="r" b="b"/>
              <a:pathLst>
                <a:path w="149" h="115">
                  <a:moveTo>
                    <a:pt x="119" y="110"/>
                  </a:moveTo>
                  <a:lnTo>
                    <a:pt x="106" y="112"/>
                  </a:lnTo>
                  <a:lnTo>
                    <a:pt x="93" y="115"/>
                  </a:lnTo>
                  <a:lnTo>
                    <a:pt x="83" y="115"/>
                  </a:lnTo>
                  <a:lnTo>
                    <a:pt x="70" y="113"/>
                  </a:lnTo>
                  <a:lnTo>
                    <a:pt x="58" y="112"/>
                  </a:lnTo>
                  <a:lnTo>
                    <a:pt x="47" y="109"/>
                  </a:lnTo>
                  <a:lnTo>
                    <a:pt x="39" y="104"/>
                  </a:lnTo>
                  <a:lnTo>
                    <a:pt x="39" y="113"/>
                  </a:lnTo>
                  <a:lnTo>
                    <a:pt x="1" y="113"/>
                  </a:lnTo>
                  <a:lnTo>
                    <a:pt x="1" y="75"/>
                  </a:lnTo>
                  <a:lnTo>
                    <a:pt x="39" y="75"/>
                  </a:lnTo>
                  <a:lnTo>
                    <a:pt x="41" y="82"/>
                  </a:lnTo>
                  <a:lnTo>
                    <a:pt x="46" y="88"/>
                  </a:lnTo>
                  <a:lnTo>
                    <a:pt x="49" y="90"/>
                  </a:lnTo>
                  <a:lnTo>
                    <a:pt x="60" y="94"/>
                  </a:lnTo>
                  <a:lnTo>
                    <a:pt x="73" y="95"/>
                  </a:lnTo>
                  <a:lnTo>
                    <a:pt x="86" y="94"/>
                  </a:lnTo>
                  <a:lnTo>
                    <a:pt x="91" y="92"/>
                  </a:lnTo>
                  <a:lnTo>
                    <a:pt x="97" y="86"/>
                  </a:lnTo>
                  <a:lnTo>
                    <a:pt x="97" y="83"/>
                  </a:lnTo>
                  <a:lnTo>
                    <a:pt x="94" y="77"/>
                  </a:lnTo>
                  <a:lnTo>
                    <a:pt x="91" y="75"/>
                  </a:lnTo>
                  <a:lnTo>
                    <a:pt x="82" y="71"/>
                  </a:lnTo>
                  <a:lnTo>
                    <a:pt x="69" y="68"/>
                  </a:lnTo>
                  <a:lnTo>
                    <a:pt x="65" y="66"/>
                  </a:lnTo>
                  <a:lnTo>
                    <a:pt x="49" y="63"/>
                  </a:lnTo>
                  <a:lnTo>
                    <a:pt x="36" y="59"/>
                  </a:lnTo>
                  <a:lnTo>
                    <a:pt x="25" y="55"/>
                  </a:lnTo>
                  <a:lnTo>
                    <a:pt x="17" y="52"/>
                  </a:lnTo>
                  <a:lnTo>
                    <a:pt x="13" y="51"/>
                  </a:lnTo>
                  <a:lnTo>
                    <a:pt x="6" y="46"/>
                  </a:lnTo>
                  <a:lnTo>
                    <a:pt x="1" y="40"/>
                  </a:lnTo>
                  <a:lnTo>
                    <a:pt x="0" y="32"/>
                  </a:lnTo>
                  <a:lnTo>
                    <a:pt x="0" y="31"/>
                  </a:lnTo>
                  <a:lnTo>
                    <a:pt x="1" y="24"/>
                  </a:lnTo>
                  <a:lnTo>
                    <a:pt x="5" y="17"/>
                  </a:lnTo>
                  <a:lnTo>
                    <a:pt x="11" y="12"/>
                  </a:lnTo>
                  <a:lnTo>
                    <a:pt x="18" y="8"/>
                  </a:lnTo>
                  <a:lnTo>
                    <a:pt x="29" y="5"/>
                  </a:lnTo>
                  <a:lnTo>
                    <a:pt x="41" y="1"/>
                  </a:lnTo>
                  <a:lnTo>
                    <a:pt x="53" y="0"/>
                  </a:lnTo>
                  <a:lnTo>
                    <a:pt x="59" y="0"/>
                  </a:lnTo>
                  <a:lnTo>
                    <a:pt x="73" y="1"/>
                  </a:lnTo>
                  <a:lnTo>
                    <a:pt x="85" y="3"/>
                  </a:lnTo>
                  <a:lnTo>
                    <a:pt x="94" y="7"/>
                  </a:lnTo>
                  <a:lnTo>
                    <a:pt x="100" y="11"/>
                  </a:lnTo>
                  <a:lnTo>
                    <a:pt x="100" y="1"/>
                  </a:lnTo>
                  <a:lnTo>
                    <a:pt x="137" y="1"/>
                  </a:lnTo>
                  <a:lnTo>
                    <a:pt x="137" y="35"/>
                  </a:lnTo>
                  <a:lnTo>
                    <a:pt x="100" y="35"/>
                  </a:lnTo>
                  <a:lnTo>
                    <a:pt x="97" y="29"/>
                  </a:lnTo>
                  <a:lnTo>
                    <a:pt x="89" y="23"/>
                  </a:lnTo>
                  <a:lnTo>
                    <a:pt x="89" y="23"/>
                  </a:lnTo>
                  <a:lnTo>
                    <a:pt x="77" y="19"/>
                  </a:lnTo>
                  <a:lnTo>
                    <a:pt x="68" y="19"/>
                  </a:lnTo>
                  <a:lnTo>
                    <a:pt x="56" y="20"/>
                  </a:lnTo>
                  <a:lnTo>
                    <a:pt x="52" y="22"/>
                  </a:lnTo>
                  <a:lnTo>
                    <a:pt x="46" y="26"/>
                  </a:lnTo>
                  <a:lnTo>
                    <a:pt x="46" y="28"/>
                  </a:lnTo>
                  <a:lnTo>
                    <a:pt x="51" y="34"/>
                  </a:lnTo>
                  <a:lnTo>
                    <a:pt x="51" y="35"/>
                  </a:lnTo>
                  <a:lnTo>
                    <a:pt x="58" y="37"/>
                  </a:lnTo>
                  <a:lnTo>
                    <a:pt x="71" y="41"/>
                  </a:lnTo>
                  <a:lnTo>
                    <a:pt x="82" y="43"/>
                  </a:lnTo>
                  <a:lnTo>
                    <a:pt x="97" y="47"/>
                  </a:lnTo>
                  <a:lnTo>
                    <a:pt x="109" y="49"/>
                  </a:lnTo>
                  <a:lnTo>
                    <a:pt x="119" y="53"/>
                  </a:lnTo>
                  <a:lnTo>
                    <a:pt x="120" y="53"/>
                  </a:lnTo>
                  <a:lnTo>
                    <a:pt x="131" y="58"/>
                  </a:lnTo>
                  <a:lnTo>
                    <a:pt x="138" y="63"/>
                  </a:lnTo>
                  <a:lnTo>
                    <a:pt x="140" y="65"/>
                  </a:lnTo>
                  <a:lnTo>
                    <a:pt x="145" y="71"/>
                  </a:lnTo>
                  <a:lnTo>
                    <a:pt x="148" y="77"/>
                  </a:lnTo>
                  <a:lnTo>
                    <a:pt x="149" y="81"/>
                  </a:lnTo>
                  <a:lnTo>
                    <a:pt x="148" y="89"/>
                  </a:lnTo>
                  <a:lnTo>
                    <a:pt x="144" y="95"/>
                  </a:lnTo>
                  <a:lnTo>
                    <a:pt x="138" y="101"/>
                  </a:lnTo>
                  <a:lnTo>
                    <a:pt x="131" y="106"/>
                  </a:lnTo>
                  <a:lnTo>
                    <a:pt x="129" y="106"/>
                  </a:lnTo>
                  <a:lnTo>
                    <a:pt x="119" y="110"/>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60" name="Freeform 172"/>
            <p:cNvSpPr>
              <a:spLocks/>
            </p:cNvSpPr>
            <p:nvPr/>
          </p:nvSpPr>
          <p:spPr bwMode="auto">
            <a:xfrm>
              <a:off x="1003" y="1796"/>
              <a:ext cx="149" cy="114"/>
            </a:xfrm>
            <a:custGeom>
              <a:avLst/>
              <a:gdLst/>
              <a:ahLst/>
              <a:cxnLst>
                <a:cxn ang="0">
                  <a:pos x="108" y="112"/>
                </a:cxn>
                <a:cxn ang="0">
                  <a:pos x="85" y="114"/>
                </a:cxn>
                <a:cxn ang="0">
                  <a:pos x="58" y="111"/>
                </a:cxn>
                <a:cxn ang="0">
                  <a:pos x="40" y="104"/>
                </a:cxn>
                <a:cxn ang="0">
                  <a:pos x="2" y="113"/>
                </a:cxn>
                <a:cxn ang="0">
                  <a:pos x="40" y="75"/>
                </a:cxn>
                <a:cxn ang="0">
                  <a:pos x="47" y="88"/>
                </a:cxn>
                <a:cxn ang="0">
                  <a:pos x="61" y="94"/>
                </a:cxn>
                <a:cxn ang="0">
                  <a:pos x="86" y="93"/>
                </a:cxn>
                <a:cxn ang="0">
                  <a:pos x="97" y="85"/>
                </a:cxn>
                <a:cxn ang="0">
                  <a:pos x="94" y="77"/>
                </a:cxn>
                <a:cxn ang="0">
                  <a:pos x="82" y="71"/>
                </a:cxn>
                <a:cxn ang="0">
                  <a:pos x="66" y="66"/>
                </a:cxn>
                <a:cxn ang="0">
                  <a:pos x="37" y="59"/>
                </a:cxn>
                <a:cxn ang="0">
                  <a:pos x="18" y="52"/>
                </a:cxn>
                <a:cxn ang="0">
                  <a:pos x="6" y="44"/>
                </a:cxn>
                <a:cxn ang="0">
                  <a:pos x="0" y="31"/>
                </a:cxn>
                <a:cxn ang="0">
                  <a:pos x="1" y="23"/>
                </a:cxn>
                <a:cxn ang="0">
                  <a:pos x="11" y="12"/>
                </a:cxn>
                <a:cxn ang="0">
                  <a:pos x="29" y="3"/>
                </a:cxn>
                <a:cxn ang="0">
                  <a:pos x="54" y="0"/>
                </a:cxn>
                <a:cxn ang="0">
                  <a:pos x="72" y="1"/>
                </a:cxn>
                <a:cxn ang="0">
                  <a:pos x="94" y="7"/>
                </a:cxn>
                <a:cxn ang="0">
                  <a:pos x="100" y="1"/>
                </a:cxn>
                <a:cxn ang="0">
                  <a:pos x="138" y="35"/>
                </a:cxn>
                <a:cxn ang="0">
                  <a:pos x="97" y="27"/>
                </a:cxn>
                <a:cxn ang="0">
                  <a:pos x="89" y="23"/>
                </a:cxn>
                <a:cxn ang="0">
                  <a:pos x="69" y="18"/>
                </a:cxn>
                <a:cxn ang="0">
                  <a:pos x="53" y="20"/>
                </a:cxn>
                <a:cxn ang="0">
                  <a:pos x="47" y="27"/>
                </a:cxn>
                <a:cxn ang="0">
                  <a:pos x="52" y="33"/>
                </a:cxn>
                <a:cxn ang="0">
                  <a:pos x="71" y="39"/>
                </a:cxn>
                <a:cxn ang="0">
                  <a:pos x="97" y="46"/>
                </a:cxn>
                <a:cxn ang="0">
                  <a:pos x="120" y="53"/>
                </a:cxn>
                <a:cxn ang="0">
                  <a:pos x="131" y="56"/>
                </a:cxn>
                <a:cxn ang="0">
                  <a:pos x="141" y="64"/>
                </a:cxn>
                <a:cxn ang="0">
                  <a:pos x="149" y="77"/>
                </a:cxn>
                <a:cxn ang="0">
                  <a:pos x="148" y="88"/>
                </a:cxn>
                <a:cxn ang="0">
                  <a:pos x="139" y="100"/>
                </a:cxn>
                <a:cxn ang="0">
                  <a:pos x="129" y="106"/>
                </a:cxn>
              </a:cxnLst>
              <a:rect l="0" t="0" r="r" b="b"/>
              <a:pathLst>
                <a:path w="149" h="114">
                  <a:moveTo>
                    <a:pt x="118" y="110"/>
                  </a:moveTo>
                  <a:lnTo>
                    <a:pt x="108" y="112"/>
                  </a:lnTo>
                  <a:lnTo>
                    <a:pt x="94" y="113"/>
                  </a:lnTo>
                  <a:lnTo>
                    <a:pt x="85" y="114"/>
                  </a:lnTo>
                  <a:lnTo>
                    <a:pt x="70" y="113"/>
                  </a:lnTo>
                  <a:lnTo>
                    <a:pt x="58" y="111"/>
                  </a:lnTo>
                  <a:lnTo>
                    <a:pt x="48" y="107"/>
                  </a:lnTo>
                  <a:lnTo>
                    <a:pt x="40" y="104"/>
                  </a:lnTo>
                  <a:lnTo>
                    <a:pt x="40" y="113"/>
                  </a:lnTo>
                  <a:lnTo>
                    <a:pt x="2" y="113"/>
                  </a:lnTo>
                  <a:lnTo>
                    <a:pt x="2" y="75"/>
                  </a:lnTo>
                  <a:lnTo>
                    <a:pt x="40" y="75"/>
                  </a:lnTo>
                  <a:lnTo>
                    <a:pt x="41" y="82"/>
                  </a:lnTo>
                  <a:lnTo>
                    <a:pt x="47" y="88"/>
                  </a:lnTo>
                  <a:lnTo>
                    <a:pt x="51" y="90"/>
                  </a:lnTo>
                  <a:lnTo>
                    <a:pt x="61" y="94"/>
                  </a:lnTo>
                  <a:lnTo>
                    <a:pt x="74" y="95"/>
                  </a:lnTo>
                  <a:lnTo>
                    <a:pt x="86" y="93"/>
                  </a:lnTo>
                  <a:lnTo>
                    <a:pt x="91" y="91"/>
                  </a:lnTo>
                  <a:lnTo>
                    <a:pt x="97" y="85"/>
                  </a:lnTo>
                  <a:lnTo>
                    <a:pt x="98" y="83"/>
                  </a:lnTo>
                  <a:lnTo>
                    <a:pt x="94" y="77"/>
                  </a:lnTo>
                  <a:lnTo>
                    <a:pt x="91" y="75"/>
                  </a:lnTo>
                  <a:lnTo>
                    <a:pt x="82" y="71"/>
                  </a:lnTo>
                  <a:lnTo>
                    <a:pt x="69" y="67"/>
                  </a:lnTo>
                  <a:lnTo>
                    <a:pt x="66" y="66"/>
                  </a:lnTo>
                  <a:lnTo>
                    <a:pt x="51" y="62"/>
                  </a:lnTo>
                  <a:lnTo>
                    <a:pt x="37" y="59"/>
                  </a:lnTo>
                  <a:lnTo>
                    <a:pt x="26" y="55"/>
                  </a:lnTo>
                  <a:lnTo>
                    <a:pt x="18" y="52"/>
                  </a:lnTo>
                  <a:lnTo>
                    <a:pt x="14" y="49"/>
                  </a:lnTo>
                  <a:lnTo>
                    <a:pt x="6" y="44"/>
                  </a:lnTo>
                  <a:lnTo>
                    <a:pt x="2" y="38"/>
                  </a:lnTo>
                  <a:lnTo>
                    <a:pt x="0" y="31"/>
                  </a:lnTo>
                  <a:lnTo>
                    <a:pt x="0" y="30"/>
                  </a:lnTo>
                  <a:lnTo>
                    <a:pt x="1" y="23"/>
                  </a:lnTo>
                  <a:lnTo>
                    <a:pt x="5" y="17"/>
                  </a:lnTo>
                  <a:lnTo>
                    <a:pt x="11" y="12"/>
                  </a:lnTo>
                  <a:lnTo>
                    <a:pt x="18" y="8"/>
                  </a:lnTo>
                  <a:lnTo>
                    <a:pt x="29" y="3"/>
                  </a:lnTo>
                  <a:lnTo>
                    <a:pt x="41" y="1"/>
                  </a:lnTo>
                  <a:lnTo>
                    <a:pt x="54" y="0"/>
                  </a:lnTo>
                  <a:lnTo>
                    <a:pt x="59" y="0"/>
                  </a:lnTo>
                  <a:lnTo>
                    <a:pt x="72" y="1"/>
                  </a:lnTo>
                  <a:lnTo>
                    <a:pt x="85" y="3"/>
                  </a:lnTo>
                  <a:lnTo>
                    <a:pt x="94" y="7"/>
                  </a:lnTo>
                  <a:lnTo>
                    <a:pt x="100" y="10"/>
                  </a:lnTo>
                  <a:lnTo>
                    <a:pt x="100" y="1"/>
                  </a:lnTo>
                  <a:lnTo>
                    <a:pt x="138" y="1"/>
                  </a:lnTo>
                  <a:lnTo>
                    <a:pt x="138" y="35"/>
                  </a:lnTo>
                  <a:lnTo>
                    <a:pt x="100" y="35"/>
                  </a:lnTo>
                  <a:lnTo>
                    <a:pt x="97" y="27"/>
                  </a:lnTo>
                  <a:lnTo>
                    <a:pt x="89" y="23"/>
                  </a:lnTo>
                  <a:lnTo>
                    <a:pt x="89" y="23"/>
                  </a:lnTo>
                  <a:lnTo>
                    <a:pt x="78" y="19"/>
                  </a:lnTo>
                  <a:lnTo>
                    <a:pt x="69" y="18"/>
                  </a:lnTo>
                  <a:lnTo>
                    <a:pt x="55" y="20"/>
                  </a:lnTo>
                  <a:lnTo>
                    <a:pt x="53" y="20"/>
                  </a:lnTo>
                  <a:lnTo>
                    <a:pt x="47" y="26"/>
                  </a:lnTo>
                  <a:lnTo>
                    <a:pt x="47" y="27"/>
                  </a:lnTo>
                  <a:lnTo>
                    <a:pt x="51" y="33"/>
                  </a:lnTo>
                  <a:lnTo>
                    <a:pt x="52" y="33"/>
                  </a:lnTo>
                  <a:lnTo>
                    <a:pt x="59" y="37"/>
                  </a:lnTo>
                  <a:lnTo>
                    <a:pt x="71" y="39"/>
                  </a:lnTo>
                  <a:lnTo>
                    <a:pt x="82" y="43"/>
                  </a:lnTo>
                  <a:lnTo>
                    <a:pt x="97" y="46"/>
                  </a:lnTo>
                  <a:lnTo>
                    <a:pt x="110" y="49"/>
                  </a:lnTo>
                  <a:lnTo>
                    <a:pt x="120" y="53"/>
                  </a:lnTo>
                  <a:lnTo>
                    <a:pt x="121" y="53"/>
                  </a:lnTo>
                  <a:lnTo>
                    <a:pt x="131" y="56"/>
                  </a:lnTo>
                  <a:lnTo>
                    <a:pt x="139" y="62"/>
                  </a:lnTo>
                  <a:lnTo>
                    <a:pt x="141" y="64"/>
                  </a:lnTo>
                  <a:lnTo>
                    <a:pt x="146" y="70"/>
                  </a:lnTo>
                  <a:lnTo>
                    <a:pt x="149" y="77"/>
                  </a:lnTo>
                  <a:lnTo>
                    <a:pt x="149" y="81"/>
                  </a:lnTo>
                  <a:lnTo>
                    <a:pt x="148" y="88"/>
                  </a:lnTo>
                  <a:lnTo>
                    <a:pt x="144" y="95"/>
                  </a:lnTo>
                  <a:lnTo>
                    <a:pt x="139" y="100"/>
                  </a:lnTo>
                  <a:lnTo>
                    <a:pt x="131" y="105"/>
                  </a:lnTo>
                  <a:lnTo>
                    <a:pt x="129" y="106"/>
                  </a:lnTo>
                  <a:lnTo>
                    <a:pt x="118" y="110"/>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176" name="AutoShape 161"/>
          <p:cNvSpPr>
            <a:spLocks noChangeArrowheads="1"/>
          </p:cNvSpPr>
          <p:nvPr/>
        </p:nvSpPr>
        <p:spPr bwMode="auto">
          <a:xfrm rot="10078728">
            <a:off x="5603921" y="2412907"/>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177" name="AutoShape 161"/>
          <p:cNvSpPr>
            <a:spLocks noChangeArrowheads="1"/>
          </p:cNvSpPr>
          <p:nvPr/>
        </p:nvSpPr>
        <p:spPr bwMode="auto">
          <a:xfrm rot="12836216">
            <a:off x="5717133" y="4563923"/>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79" name="组合 178"/>
          <p:cNvGrpSpPr/>
          <p:nvPr/>
        </p:nvGrpSpPr>
        <p:grpSpPr>
          <a:xfrm>
            <a:off x="2099764" y="2341200"/>
            <a:ext cx="1583962" cy="461780"/>
            <a:chOff x="2099764" y="2341200"/>
            <a:chExt cx="1583962" cy="461780"/>
          </a:xfrm>
        </p:grpSpPr>
        <p:sp>
          <p:nvSpPr>
            <p:cNvPr id="175" name="AutoShape 161"/>
            <p:cNvSpPr>
              <a:spLocks noChangeArrowheads="1"/>
            </p:cNvSpPr>
            <p:nvPr/>
          </p:nvSpPr>
          <p:spPr bwMode="auto">
            <a:xfrm rot="10800000">
              <a:off x="2238058" y="2587080"/>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178" name="Text Box 93"/>
            <p:cNvSpPr txBox="1">
              <a:spLocks noChangeArrowheads="1"/>
            </p:cNvSpPr>
            <p:nvPr/>
          </p:nvSpPr>
          <p:spPr bwMode="auto">
            <a:xfrm>
              <a:off x="2099764" y="2341200"/>
              <a:ext cx="1583962" cy="276999"/>
            </a:xfrm>
            <a:prstGeom prst="rect">
              <a:avLst/>
            </a:prstGeom>
            <a:noFill/>
            <a:ln w="9525">
              <a:noFill/>
              <a:miter lim="800000"/>
              <a:headEnd/>
              <a:tailEnd/>
            </a:ln>
            <a:effectLst/>
          </p:spPr>
          <p:txBody>
            <a:bodyPr wrap="square">
              <a:spAutoFit/>
            </a:bodyPr>
            <a:lstStyle/>
            <a:p>
              <a:pPr algn="ctr" fontAlgn="base">
                <a:spcBef>
                  <a:spcPct val="50000"/>
                </a:spcBef>
              </a:pPr>
              <a:r>
                <a:rPr kumimoji="1" lang="en-US" altLang="zh-CN" sz="1200" b="1" dirty="0" smtClean="0">
                  <a:solidFill>
                    <a:srgbClr val="3333CC"/>
                  </a:solidFill>
                  <a:latin typeface="Times New Roman" pitchFamily="18" charset="0"/>
                  <a:ea typeface="宋体" pitchFamily="2" charset="-122"/>
                </a:rPr>
                <a:t>255.1.1.1</a:t>
              </a:r>
              <a:r>
                <a:rPr kumimoji="1" lang="zh-CN" altLang="en-US" sz="1200" b="1" dirty="0" smtClean="0">
                  <a:solidFill>
                    <a:srgbClr val="3333CC"/>
                  </a:solidFill>
                  <a:latin typeface="Times New Roman" pitchFamily="18" charset="0"/>
                  <a:ea typeface="宋体" pitchFamily="2" charset="-122"/>
                </a:rPr>
                <a:t>的组播报文</a:t>
              </a:r>
              <a:endParaRPr kumimoji="1" lang="zh-CN" altLang="en-US" sz="1200" b="1" dirty="0">
                <a:solidFill>
                  <a:srgbClr val="3333CC"/>
                </a:solidFill>
                <a:latin typeface="Times New Roman" pitchFamily="18" charset="0"/>
                <a:ea typeface="宋体"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withEffect">
                                  <p:stCondLst>
                                    <p:cond delay="0"/>
                                  </p:stCondLst>
                                  <p:childTnLst>
                                    <p:set>
                                      <p:cBhvr>
                                        <p:cTn id="6" dur="1" fill="hold">
                                          <p:stCondLst>
                                            <p:cond delay="0"/>
                                          </p:stCondLst>
                                        </p:cTn>
                                        <p:tgtEl>
                                          <p:spTgt spid="319641"/>
                                        </p:tgtEl>
                                        <p:attrNameLst>
                                          <p:attrName>style.visibility</p:attrName>
                                        </p:attrNameLst>
                                      </p:cBhvr>
                                      <p:to>
                                        <p:strVal val="visible"/>
                                      </p:to>
                                    </p:set>
                                    <p:animEffect transition="in" filter="blinds(horizontal)">
                                      <p:cBhvr>
                                        <p:cTn id="7" dur="500"/>
                                        <p:tgtEl>
                                          <p:spTgt spid="31964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19652"/>
                                        </p:tgtEl>
                                        <p:attrNameLst>
                                          <p:attrName>style.visibility</p:attrName>
                                        </p:attrNameLst>
                                      </p:cBhvr>
                                      <p:to>
                                        <p:strVal val="visible"/>
                                      </p:to>
                                    </p:set>
                                    <p:animEffect transition="in" filter="checkerboard(across)">
                                      <p:cBhvr>
                                        <p:cTn id="10" dur="500"/>
                                        <p:tgtEl>
                                          <p:spTgt spid="31965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79"/>
                                        </p:tgtEl>
                                        <p:attrNameLst>
                                          <p:attrName>style.visibility</p:attrName>
                                        </p:attrNameLst>
                                      </p:cBhvr>
                                      <p:to>
                                        <p:strVal val="visible"/>
                                      </p:to>
                                    </p:set>
                                    <p:animEffect transition="in" filter="blinds(horizontal)">
                                      <p:cBhvr>
                                        <p:cTn id="15" dur="500"/>
                                        <p:tgtEl>
                                          <p:spTgt spid="17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76"/>
                                        </p:tgtEl>
                                        <p:attrNameLst>
                                          <p:attrName>style.visibility</p:attrName>
                                        </p:attrNameLst>
                                      </p:cBhvr>
                                      <p:to>
                                        <p:strVal val="visible"/>
                                      </p:to>
                                    </p:set>
                                    <p:animEffect transition="in" filter="blinds(horizontal)">
                                      <p:cBhvr>
                                        <p:cTn id="20" dur="500"/>
                                        <p:tgtEl>
                                          <p:spTgt spid="17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77"/>
                                        </p:tgtEl>
                                        <p:attrNameLst>
                                          <p:attrName>style.visibility</p:attrName>
                                        </p:attrNameLst>
                                      </p:cBhvr>
                                      <p:to>
                                        <p:strVal val="visible"/>
                                      </p:to>
                                    </p:set>
                                    <p:animEffect transition="in" filter="blinds(horizontal)">
                                      <p:cBhvr>
                                        <p:cTn id="23"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641" grpId="1" animBg="1"/>
      <p:bldP spid="319652" grpId="0" animBg="1"/>
      <p:bldP spid="176" grpId="0" animBg="1"/>
      <p:bldP spid="17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en-US" altLang="zh-CN"/>
              <a:t>IGMP Snooping </a:t>
            </a:r>
            <a:r>
              <a:rPr lang="zh-CN" altLang="en-US"/>
              <a:t>如何工作</a:t>
            </a:r>
          </a:p>
        </p:txBody>
      </p:sp>
      <p:sp>
        <p:nvSpPr>
          <p:cNvPr id="319641" name="Text Box 153"/>
          <p:cNvSpPr txBox="1">
            <a:spLocks noChangeArrowheads="1"/>
          </p:cNvSpPr>
          <p:nvPr/>
        </p:nvSpPr>
        <p:spPr bwMode="auto">
          <a:xfrm>
            <a:off x="0" y="4834608"/>
            <a:ext cx="9144000" cy="707886"/>
          </a:xfrm>
          <a:prstGeom prst="rect">
            <a:avLst/>
          </a:prstGeom>
          <a:solidFill>
            <a:srgbClr val="BDE9FF"/>
          </a:solidFill>
          <a:ln w="9525" cap="rnd">
            <a:solidFill>
              <a:schemeClr val="accent2"/>
            </a:solidFill>
            <a:prstDash val="sysDot"/>
            <a:miter lim="800000"/>
            <a:headEnd/>
            <a:tailEnd/>
          </a:ln>
          <a:effectLst/>
        </p:spPr>
        <p:txBody>
          <a:bodyPr wrap="square">
            <a:spAutoFit/>
          </a:bodyPr>
          <a:lstStyle/>
          <a:p>
            <a:pPr algn="ctr" fontAlgn="base">
              <a:lnSpc>
                <a:spcPct val="70000"/>
              </a:lnSpc>
              <a:spcBef>
                <a:spcPct val="20000"/>
              </a:spcBef>
            </a:pPr>
            <a:r>
              <a:rPr kumimoji="1" lang="en-US" altLang="zh-CN" sz="1600" b="1" dirty="0" smtClean="0">
                <a:solidFill>
                  <a:srgbClr val="000000"/>
                </a:solidFill>
                <a:latin typeface="Arial" pitchFamily="34" charset="0"/>
                <a:ea typeface="宋体" pitchFamily="2" charset="-122"/>
              </a:rPr>
              <a:t>IGMP-Snooping</a:t>
            </a:r>
            <a:r>
              <a:rPr kumimoji="1" lang="zh-CN" altLang="en-US" sz="1600" b="1" dirty="0">
                <a:solidFill>
                  <a:srgbClr val="000000"/>
                </a:solidFill>
                <a:latin typeface="Arial" pitchFamily="34" charset="0"/>
                <a:ea typeface="宋体" pitchFamily="2" charset="-122"/>
              </a:rPr>
              <a:t>优</a:t>
            </a:r>
            <a:r>
              <a:rPr kumimoji="1" lang="zh-CN" altLang="en-US" sz="1600" b="1" dirty="0" smtClean="0">
                <a:solidFill>
                  <a:srgbClr val="000000"/>
                </a:solidFill>
                <a:latin typeface="Arial" pitchFamily="34" charset="0"/>
                <a:ea typeface="宋体" pitchFamily="2" charset="-122"/>
              </a:rPr>
              <a:t>点：</a:t>
            </a:r>
            <a:endParaRPr kumimoji="1" lang="en-US" altLang="zh-CN" sz="1600" b="1" dirty="0" smtClean="0">
              <a:solidFill>
                <a:srgbClr val="000000"/>
              </a:solidFill>
              <a:latin typeface="Arial" pitchFamily="34" charset="0"/>
              <a:ea typeface="宋体" pitchFamily="2" charset="-122"/>
            </a:endParaRPr>
          </a:p>
          <a:p>
            <a:pPr algn="ctr" fontAlgn="base">
              <a:lnSpc>
                <a:spcPct val="70000"/>
              </a:lnSpc>
              <a:spcBef>
                <a:spcPct val="20000"/>
              </a:spcBef>
            </a:pPr>
            <a:r>
              <a:rPr kumimoji="1" lang="zh-CN" altLang="en-US" sz="1600" b="1" dirty="0" smtClean="0">
                <a:solidFill>
                  <a:srgbClr val="000000"/>
                </a:solidFill>
                <a:latin typeface="Arial" pitchFamily="34" charset="0"/>
                <a:ea typeface="宋体" pitchFamily="2" charset="-122"/>
              </a:rPr>
              <a:t>按需转发节省主机端口带宽；</a:t>
            </a:r>
            <a:endParaRPr kumimoji="1" lang="en-US" altLang="zh-CN" sz="1600" b="1" dirty="0" smtClean="0">
              <a:solidFill>
                <a:srgbClr val="000000"/>
              </a:solidFill>
              <a:latin typeface="Arial" pitchFamily="34" charset="0"/>
              <a:ea typeface="宋体" pitchFamily="2" charset="-122"/>
            </a:endParaRPr>
          </a:p>
          <a:p>
            <a:pPr algn="ctr" fontAlgn="base">
              <a:lnSpc>
                <a:spcPct val="70000"/>
              </a:lnSpc>
              <a:spcBef>
                <a:spcPct val="20000"/>
              </a:spcBef>
            </a:pPr>
            <a:r>
              <a:rPr kumimoji="1" lang="zh-CN" altLang="en-US" sz="1600" b="1" dirty="0">
                <a:solidFill>
                  <a:srgbClr val="000000"/>
                </a:solidFill>
                <a:latin typeface="Arial" pitchFamily="34" charset="0"/>
                <a:ea typeface="宋体" pitchFamily="2" charset="-122"/>
              </a:rPr>
              <a:t>降</a:t>
            </a:r>
            <a:r>
              <a:rPr kumimoji="1" lang="zh-CN" altLang="en-US" sz="1600" b="1" dirty="0" smtClean="0">
                <a:solidFill>
                  <a:srgbClr val="000000"/>
                </a:solidFill>
                <a:latin typeface="Arial" pitchFamily="34" charset="0"/>
                <a:ea typeface="宋体" pitchFamily="2" charset="-122"/>
              </a:rPr>
              <a:t>低组播复制数量；</a:t>
            </a:r>
            <a:endParaRPr kumimoji="1" lang="en-US" sz="1600" b="1" dirty="0">
              <a:solidFill>
                <a:srgbClr val="000000"/>
              </a:solidFill>
              <a:latin typeface="Arial" pitchFamily="34" charset="0"/>
              <a:ea typeface="宋体" pitchFamily="2" charset="-122"/>
            </a:endParaRPr>
          </a:p>
        </p:txBody>
      </p:sp>
      <p:pic>
        <p:nvPicPr>
          <p:cNvPr id="319491" name="Picture 3" descr="1"/>
          <p:cNvPicPr>
            <a:picLocks noChangeAspect="1" noChangeArrowheads="1"/>
          </p:cNvPicPr>
          <p:nvPr/>
        </p:nvPicPr>
        <p:blipFill>
          <a:blip r:embed="rId2" cstate="print"/>
          <a:srcRect/>
          <a:stretch>
            <a:fillRect/>
          </a:stretch>
        </p:blipFill>
        <p:spPr bwMode="auto">
          <a:xfrm>
            <a:off x="1187450" y="1871474"/>
            <a:ext cx="1008063" cy="884238"/>
          </a:xfrm>
          <a:prstGeom prst="rect">
            <a:avLst/>
          </a:prstGeom>
          <a:noFill/>
          <a:ln w="9525">
            <a:noFill/>
            <a:miter lim="800000"/>
            <a:headEnd/>
            <a:tailEnd/>
          </a:ln>
        </p:spPr>
      </p:pic>
      <p:grpSp>
        <p:nvGrpSpPr>
          <p:cNvPr id="2" name="Group 4"/>
          <p:cNvGrpSpPr>
            <a:grpSpLocks/>
          </p:cNvGrpSpPr>
          <p:nvPr/>
        </p:nvGrpSpPr>
        <p:grpSpPr bwMode="auto">
          <a:xfrm>
            <a:off x="6446838" y="288736"/>
            <a:ext cx="857250" cy="792163"/>
            <a:chOff x="3972" y="1888"/>
            <a:chExt cx="768" cy="691"/>
          </a:xfrm>
        </p:grpSpPr>
        <p:grpSp>
          <p:nvGrpSpPr>
            <p:cNvPr id="3" name="Group 5"/>
            <p:cNvGrpSpPr>
              <a:grpSpLocks/>
            </p:cNvGrpSpPr>
            <p:nvPr/>
          </p:nvGrpSpPr>
          <p:grpSpPr bwMode="auto">
            <a:xfrm>
              <a:off x="3972" y="1888"/>
              <a:ext cx="768" cy="691"/>
              <a:chOff x="3764" y="707"/>
              <a:chExt cx="683" cy="614"/>
            </a:xfrm>
          </p:grpSpPr>
          <p:sp>
            <p:nvSpPr>
              <p:cNvPr id="319494" name="Freeform 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5" name="Freeform 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6" name="Freeform 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7" name="Freeform 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8" name="Line 1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499" name="Freeform 1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0" name="Freeform 1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1" name="Freeform 1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2" name="Freeform 1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3" name="Freeform 1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4" name="Freeform 1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5" name="Freeform 1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6" name="Freeform 1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7" name="Freeform 1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8" name="Freeform 2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09" name="Freeform 2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0" name="Freeform 2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1" name="Freeform 2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2" name="Freeform 2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3" name="Rectangle 2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4" name="Rectangle 2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5" name="Rectangle 27"/>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4" name="Group 28"/>
            <p:cNvGrpSpPr>
              <a:grpSpLocks/>
            </p:cNvGrpSpPr>
            <p:nvPr/>
          </p:nvGrpSpPr>
          <p:grpSpPr bwMode="auto">
            <a:xfrm>
              <a:off x="4122" y="1994"/>
              <a:ext cx="400" cy="290"/>
              <a:chOff x="3898" y="801"/>
              <a:chExt cx="355" cy="258"/>
            </a:xfrm>
          </p:grpSpPr>
          <p:sp>
            <p:nvSpPr>
              <p:cNvPr id="319517" name="Rectangle 2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18" name="Rectangle 30"/>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5" name="Group 31"/>
          <p:cNvGrpSpPr>
            <a:grpSpLocks/>
          </p:cNvGrpSpPr>
          <p:nvPr/>
        </p:nvGrpSpPr>
        <p:grpSpPr bwMode="auto">
          <a:xfrm>
            <a:off x="6440488" y="3097024"/>
            <a:ext cx="857250" cy="792163"/>
            <a:chOff x="3972" y="1888"/>
            <a:chExt cx="768" cy="691"/>
          </a:xfrm>
        </p:grpSpPr>
        <p:grpSp>
          <p:nvGrpSpPr>
            <p:cNvPr id="6" name="Group 32"/>
            <p:cNvGrpSpPr>
              <a:grpSpLocks/>
            </p:cNvGrpSpPr>
            <p:nvPr/>
          </p:nvGrpSpPr>
          <p:grpSpPr bwMode="auto">
            <a:xfrm>
              <a:off x="3972" y="1888"/>
              <a:ext cx="768" cy="691"/>
              <a:chOff x="3764" y="707"/>
              <a:chExt cx="683" cy="614"/>
            </a:xfrm>
          </p:grpSpPr>
          <p:sp>
            <p:nvSpPr>
              <p:cNvPr id="319521" name="Freeform 3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2" name="Freeform 3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3" name="Freeform 3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4" name="Freeform 3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5" name="Line 3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6" name="Freeform 3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7" name="Freeform 3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8" name="Freeform 4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29" name="Freeform 4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0" name="Freeform 4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1" name="Freeform 4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2" name="Freeform 4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3" name="Freeform 4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4" name="Freeform 4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5" name="Freeform 4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6" name="Freeform 4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7" name="Freeform 4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8" name="Freeform 5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39" name="Freeform 5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0" name="Rectangle 5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1" name="Rectangle 5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2" name="Rectangle 54"/>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7" name="Group 55"/>
            <p:cNvGrpSpPr>
              <a:grpSpLocks/>
            </p:cNvGrpSpPr>
            <p:nvPr/>
          </p:nvGrpSpPr>
          <p:grpSpPr bwMode="auto">
            <a:xfrm>
              <a:off x="4122" y="1994"/>
              <a:ext cx="400" cy="290"/>
              <a:chOff x="3898" y="801"/>
              <a:chExt cx="355" cy="258"/>
            </a:xfrm>
          </p:grpSpPr>
          <p:sp>
            <p:nvSpPr>
              <p:cNvPr id="319544" name="Rectangle 5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5" name="Rectangle 57"/>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8" name="Group 58"/>
          <p:cNvGrpSpPr>
            <a:grpSpLocks/>
          </p:cNvGrpSpPr>
          <p:nvPr/>
        </p:nvGrpSpPr>
        <p:grpSpPr bwMode="auto">
          <a:xfrm>
            <a:off x="6440488" y="2160399"/>
            <a:ext cx="857250" cy="792163"/>
            <a:chOff x="3972" y="1888"/>
            <a:chExt cx="768" cy="691"/>
          </a:xfrm>
        </p:grpSpPr>
        <p:grpSp>
          <p:nvGrpSpPr>
            <p:cNvPr id="9" name="Group 59"/>
            <p:cNvGrpSpPr>
              <a:grpSpLocks/>
            </p:cNvGrpSpPr>
            <p:nvPr/>
          </p:nvGrpSpPr>
          <p:grpSpPr bwMode="auto">
            <a:xfrm>
              <a:off x="3972" y="1888"/>
              <a:ext cx="768" cy="691"/>
              <a:chOff x="3764" y="707"/>
              <a:chExt cx="683" cy="614"/>
            </a:xfrm>
          </p:grpSpPr>
          <p:sp>
            <p:nvSpPr>
              <p:cNvPr id="319548" name="Freeform 60"/>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49" name="Freeform 61"/>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0" name="Freeform 62"/>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1" name="Freeform 63"/>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2" name="Line 64"/>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3" name="Freeform 65"/>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4" name="Freeform 66"/>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5" name="Freeform 67"/>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6" name="Freeform 68"/>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7" name="Freeform 69"/>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8" name="Freeform 70"/>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59" name="Freeform 71"/>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0" name="Freeform 72"/>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1" name="Freeform 73"/>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2" name="Freeform 74"/>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3" name="Freeform 75"/>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4" name="Freeform 76"/>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5" name="Freeform 77"/>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6" name="Freeform 78"/>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7" name="Rectangle 79"/>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8" name="Rectangle 80"/>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69" name="Rectangle 81"/>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0" name="Group 82"/>
            <p:cNvGrpSpPr>
              <a:grpSpLocks/>
            </p:cNvGrpSpPr>
            <p:nvPr/>
          </p:nvGrpSpPr>
          <p:grpSpPr bwMode="auto">
            <a:xfrm>
              <a:off x="4122" y="1994"/>
              <a:ext cx="400" cy="290"/>
              <a:chOff x="3898" y="801"/>
              <a:chExt cx="355" cy="258"/>
            </a:xfrm>
          </p:grpSpPr>
          <p:sp>
            <p:nvSpPr>
              <p:cNvPr id="319571" name="Rectangle 83"/>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2" name="Rectangle 84"/>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sp>
        <p:nvSpPr>
          <p:cNvPr id="319573" name="Line 85"/>
          <p:cNvSpPr>
            <a:spLocks noChangeShapeType="1"/>
          </p:cNvSpPr>
          <p:nvPr/>
        </p:nvSpPr>
        <p:spPr bwMode="auto">
          <a:xfrm flipV="1">
            <a:off x="4140200" y="863411"/>
            <a:ext cx="2303463" cy="1512888"/>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4" name="Line 86"/>
          <p:cNvSpPr>
            <a:spLocks noChangeShapeType="1"/>
          </p:cNvSpPr>
          <p:nvPr/>
        </p:nvSpPr>
        <p:spPr bwMode="auto">
          <a:xfrm flipV="1">
            <a:off x="4140200" y="1800036"/>
            <a:ext cx="2303463" cy="5762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5" name="Line 87"/>
          <p:cNvSpPr>
            <a:spLocks noChangeShapeType="1"/>
          </p:cNvSpPr>
          <p:nvPr/>
        </p:nvSpPr>
        <p:spPr bwMode="auto">
          <a:xfrm>
            <a:off x="4140200" y="2376299"/>
            <a:ext cx="2303463" cy="3603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6" name="Line 88"/>
          <p:cNvSpPr>
            <a:spLocks noChangeShapeType="1"/>
          </p:cNvSpPr>
          <p:nvPr/>
        </p:nvSpPr>
        <p:spPr bwMode="auto">
          <a:xfrm>
            <a:off x="4140200" y="2376299"/>
            <a:ext cx="2303463" cy="12239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7" name="Line 89"/>
          <p:cNvSpPr>
            <a:spLocks noChangeShapeType="1"/>
          </p:cNvSpPr>
          <p:nvPr/>
        </p:nvSpPr>
        <p:spPr bwMode="auto">
          <a:xfrm>
            <a:off x="4140200" y="2376299"/>
            <a:ext cx="2303463" cy="2232025"/>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8" name="Line 90"/>
          <p:cNvSpPr>
            <a:spLocks noChangeShapeType="1"/>
          </p:cNvSpPr>
          <p:nvPr/>
        </p:nvSpPr>
        <p:spPr bwMode="auto">
          <a:xfrm>
            <a:off x="2124075" y="2376299"/>
            <a:ext cx="863600" cy="0"/>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79" name="Text Box 91"/>
          <p:cNvSpPr txBox="1">
            <a:spLocks noChangeArrowheads="1"/>
          </p:cNvSpPr>
          <p:nvPr/>
        </p:nvSpPr>
        <p:spPr bwMode="auto">
          <a:xfrm>
            <a:off x="3059113" y="2555686"/>
            <a:ext cx="933450" cy="396875"/>
          </a:xfrm>
          <a:prstGeom prst="rect">
            <a:avLst/>
          </a:prstGeom>
          <a:noFill/>
          <a:ln w="9525">
            <a:noFill/>
            <a:miter lim="800000"/>
            <a:headEnd/>
            <a:tailEnd/>
          </a:ln>
          <a:effectLst/>
        </p:spPr>
        <p:txBody>
          <a:bodyPr wrap="none">
            <a:spAutoFit/>
          </a:bodyPr>
          <a:lstStyle/>
          <a:p>
            <a:pPr fontAlgn="base"/>
            <a:r>
              <a:rPr kumimoji="1" lang="en-US" altLang="zh-CN" sz="2000">
                <a:solidFill>
                  <a:srgbClr val="000000"/>
                </a:solidFill>
                <a:latin typeface="Arial" pitchFamily="34" charset="0"/>
                <a:ea typeface="宋体" pitchFamily="2" charset="-122"/>
              </a:rPr>
              <a:t>Switch</a:t>
            </a:r>
          </a:p>
        </p:txBody>
      </p:sp>
      <p:sp>
        <p:nvSpPr>
          <p:cNvPr id="319580" name="AutoShape 92"/>
          <p:cNvSpPr>
            <a:spLocks noChangeArrowheads="1"/>
          </p:cNvSpPr>
          <p:nvPr/>
        </p:nvSpPr>
        <p:spPr bwMode="auto">
          <a:xfrm>
            <a:off x="2339975" y="2447736"/>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581" name="Text Box 93"/>
          <p:cNvSpPr txBox="1">
            <a:spLocks noChangeArrowheads="1"/>
          </p:cNvSpPr>
          <p:nvPr/>
        </p:nvSpPr>
        <p:spPr bwMode="auto">
          <a:xfrm>
            <a:off x="1908175" y="2881124"/>
            <a:ext cx="1296988" cy="45720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dirty="0">
                <a:solidFill>
                  <a:srgbClr val="3333CC"/>
                </a:solidFill>
                <a:latin typeface="Times New Roman" pitchFamily="18" charset="0"/>
                <a:ea typeface="宋体" pitchFamily="2" charset="-122"/>
              </a:rPr>
              <a:t>路由器定期发送通用查询</a:t>
            </a:r>
          </a:p>
        </p:txBody>
      </p:sp>
      <p:grpSp>
        <p:nvGrpSpPr>
          <p:cNvPr id="11" name="Group 94"/>
          <p:cNvGrpSpPr>
            <a:grpSpLocks/>
          </p:cNvGrpSpPr>
          <p:nvPr/>
        </p:nvGrpSpPr>
        <p:grpSpPr bwMode="auto">
          <a:xfrm>
            <a:off x="6443663" y="1223774"/>
            <a:ext cx="857250" cy="792163"/>
            <a:chOff x="3972" y="1888"/>
            <a:chExt cx="768" cy="691"/>
          </a:xfrm>
        </p:grpSpPr>
        <p:grpSp>
          <p:nvGrpSpPr>
            <p:cNvPr id="12" name="Group 95"/>
            <p:cNvGrpSpPr>
              <a:grpSpLocks/>
            </p:cNvGrpSpPr>
            <p:nvPr/>
          </p:nvGrpSpPr>
          <p:grpSpPr bwMode="auto">
            <a:xfrm>
              <a:off x="3972" y="1888"/>
              <a:ext cx="768" cy="691"/>
              <a:chOff x="3764" y="707"/>
              <a:chExt cx="683" cy="614"/>
            </a:xfrm>
          </p:grpSpPr>
          <p:sp>
            <p:nvSpPr>
              <p:cNvPr id="319584" name="Freeform 96"/>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5" name="Freeform 97"/>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6" name="Freeform 9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7" name="Freeform 9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8" name="Line 100"/>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89" name="Freeform 101"/>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0" name="Freeform 102"/>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1" name="Freeform 10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2" name="Freeform 10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3" name="Freeform 10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4" name="Freeform 10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5" name="Freeform 10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6" name="Freeform 10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7" name="Freeform 10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8" name="Freeform 11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599" name="Freeform 11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0" name="Freeform 11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1" name="Freeform 11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2" name="Freeform 11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3" name="Rectangle 115"/>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4" name="Rectangle 116"/>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5" name="Rectangle 117"/>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3" name="Group 118"/>
            <p:cNvGrpSpPr>
              <a:grpSpLocks/>
            </p:cNvGrpSpPr>
            <p:nvPr/>
          </p:nvGrpSpPr>
          <p:grpSpPr bwMode="auto">
            <a:xfrm>
              <a:off x="4122" y="1994"/>
              <a:ext cx="400" cy="290"/>
              <a:chOff x="3898" y="801"/>
              <a:chExt cx="355" cy="258"/>
            </a:xfrm>
          </p:grpSpPr>
          <p:sp>
            <p:nvSpPr>
              <p:cNvPr id="319607" name="Rectangle 119"/>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08" name="Rectangle 120"/>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grpSp>
        <p:nvGrpSpPr>
          <p:cNvPr id="14" name="Group 121"/>
          <p:cNvGrpSpPr>
            <a:grpSpLocks/>
          </p:cNvGrpSpPr>
          <p:nvPr/>
        </p:nvGrpSpPr>
        <p:grpSpPr bwMode="auto">
          <a:xfrm>
            <a:off x="6443663" y="4032061"/>
            <a:ext cx="857250" cy="792163"/>
            <a:chOff x="3972" y="1888"/>
            <a:chExt cx="768" cy="691"/>
          </a:xfrm>
        </p:grpSpPr>
        <p:grpSp>
          <p:nvGrpSpPr>
            <p:cNvPr id="15" name="Group 122"/>
            <p:cNvGrpSpPr>
              <a:grpSpLocks/>
            </p:cNvGrpSpPr>
            <p:nvPr/>
          </p:nvGrpSpPr>
          <p:grpSpPr bwMode="auto">
            <a:xfrm>
              <a:off x="3972" y="1888"/>
              <a:ext cx="768" cy="691"/>
              <a:chOff x="3764" y="707"/>
              <a:chExt cx="683" cy="614"/>
            </a:xfrm>
          </p:grpSpPr>
          <p:sp>
            <p:nvSpPr>
              <p:cNvPr id="319611" name="Freeform 12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2" name="Freeform 12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3" name="Freeform 12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4" name="Freeform 12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5" name="Line 12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6" name="Freeform 12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7" name="Freeform 12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8" name="Freeform 13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19" name="Freeform 13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0" name="Freeform 13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1" name="Freeform 13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2" name="Freeform 13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3" name="Freeform 13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4" name="Freeform 13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5" name="Freeform 13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6" name="Freeform 13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7" name="Freeform 13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8" name="Freeform 14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29" name="Freeform 14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0" name="Rectangle 14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1" name="Rectangle 14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2" name="Rectangle 144"/>
              <p:cNvSpPr>
                <a:spLocks noChangeArrowheads="1"/>
              </p:cNvSpPr>
              <p:nvPr/>
            </p:nvSpPr>
            <p:spPr bwMode="auto">
              <a:xfrm>
                <a:off x="3945" y="835"/>
                <a:ext cx="144" cy="30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2000" b="1">
                  <a:solidFill>
                    <a:srgbClr val="000000"/>
                  </a:solidFill>
                  <a:latin typeface="Arial" pitchFamily="34" charset="0"/>
                  <a:ea typeface="宋体" pitchFamily="2" charset="-122"/>
                </a:endParaRPr>
              </a:p>
            </p:txBody>
          </p:sp>
        </p:grpSp>
        <p:grpSp>
          <p:nvGrpSpPr>
            <p:cNvPr id="16" name="Group 145"/>
            <p:cNvGrpSpPr>
              <a:grpSpLocks/>
            </p:cNvGrpSpPr>
            <p:nvPr/>
          </p:nvGrpSpPr>
          <p:grpSpPr bwMode="auto">
            <a:xfrm>
              <a:off x="4122" y="1994"/>
              <a:ext cx="400" cy="290"/>
              <a:chOff x="3898" y="801"/>
              <a:chExt cx="355" cy="258"/>
            </a:xfrm>
          </p:grpSpPr>
          <p:sp>
            <p:nvSpPr>
              <p:cNvPr id="319634" name="Rectangle 14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35" name="Rectangle 147"/>
              <p:cNvSpPr>
                <a:spLocks noChangeArrowheads="1"/>
              </p:cNvSpPr>
              <p:nvPr/>
            </p:nvSpPr>
            <p:spPr bwMode="auto">
              <a:xfrm>
                <a:off x="3947" y="836"/>
                <a:ext cx="144" cy="213"/>
              </a:xfrm>
              <a:prstGeom prst="rect">
                <a:avLst/>
              </a:prstGeom>
              <a:noFill/>
              <a:ln w="9525">
                <a:noFill/>
                <a:miter lim="800000"/>
                <a:headEnd/>
                <a:tailEnd/>
              </a:ln>
              <a:effectLst/>
            </p:spPr>
            <p:txBody>
              <a:bodyPr wrap="none" lIns="91050" tIns="46418" rIns="91050" bIns="46418">
                <a:spAutoFit/>
              </a:bodyPr>
              <a:lstStyle/>
              <a:p>
                <a:pPr defTabSz="904875" eaLnBrk="0" fontAlgn="base" hangingPunct="0"/>
                <a:endParaRPr lang="en-US" sz="1200" b="1">
                  <a:solidFill>
                    <a:srgbClr val="000000"/>
                  </a:solidFill>
                  <a:latin typeface="Arial" pitchFamily="34" charset="0"/>
                  <a:ea typeface="宋体" pitchFamily="2" charset="-122"/>
                </a:endParaRPr>
              </a:p>
            </p:txBody>
          </p:sp>
        </p:grpSp>
      </p:grpSp>
      <p:sp>
        <p:nvSpPr>
          <p:cNvPr id="319636" name="AutoShape 148"/>
          <p:cNvSpPr>
            <a:spLocks noChangeArrowheads="1"/>
          </p:cNvSpPr>
          <p:nvPr/>
        </p:nvSpPr>
        <p:spPr bwMode="auto">
          <a:xfrm rot="19440000">
            <a:off x="5724525" y="720536"/>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7" name="AutoShape 149"/>
          <p:cNvSpPr>
            <a:spLocks noChangeArrowheads="1"/>
          </p:cNvSpPr>
          <p:nvPr/>
        </p:nvSpPr>
        <p:spPr bwMode="auto">
          <a:xfrm rot="20760000">
            <a:off x="5868988" y="1439674"/>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8" name="AutoShape 150"/>
          <p:cNvSpPr>
            <a:spLocks noChangeArrowheads="1"/>
          </p:cNvSpPr>
          <p:nvPr/>
        </p:nvSpPr>
        <p:spPr bwMode="auto">
          <a:xfrm rot="600000">
            <a:off x="5867400" y="2304861"/>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39" name="AutoShape 151"/>
          <p:cNvSpPr>
            <a:spLocks noChangeArrowheads="1"/>
          </p:cNvSpPr>
          <p:nvPr/>
        </p:nvSpPr>
        <p:spPr bwMode="auto">
          <a:xfrm rot="1500000">
            <a:off x="5867400" y="3023999"/>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0" name="AutoShape 152"/>
          <p:cNvSpPr>
            <a:spLocks noChangeArrowheads="1"/>
          </p:cNvSpPr>
          <p:nvPr/>
        </p:nvSpPr>
        <p:spPr bwMode="auto">
          <a:xfrm rot="2400000">
            <a:off x="5795963" y="3744724"/>
            <a:ext cx="503238" cy="360363"/>
          </a:xfrm>
          <a:prstGeom prst="rightArrow">
            <a:avLst>
              <a:gd name="adj1" fmla="val 50000"/>
              <a:gd name="adj2" fmla="val 34912"/>
            </a:avLst>
          </a:prstGeom>
          <a:solidFill>
            <a:schemeClr val="hlink"/>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2" name="Text Box 154"/>
          <p:cNvSpPr txBox="1">
            <a:spLocks noChangeArrowheads="1"/>
          </p:cNvSpPr>
          <p:nvPr/>
        </p:nvSpPr>
        <p:spPr bwMode="auto">
          <a:xfrm>
            <a:off x="4994275" y="1361886"/>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Port1</a:t>
            </a:r>
          </a:p>
        </p:txBody>
      </p:sp>
      <p:sp>
        <p:nvSpPr>
          <p:cNvPr id="319643" name="Text Box 155"/>
          <p:cNvSpPr txBox="1">
            <a:spLocks noChangeArrowheads="1"/>
          </p:cNvSpPr>
          <p:nvPr/>
        </p:nvSpPr>
        <p:spPr bwMode="auto">
          <a:xfrm>
            <a:off x="4994275" y="1865124"/>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Port2</a:t>
            </a:r>
          </a:p>
        </p:txBody>
      </p:sp>
      <p:sp>
        <p:nvSpPr>
          <p:cNvPr id="319644" name="Text Box 156"/>
          <p:cNvSpPr txBox="1">
            <a:spLocks noChangeArrowheads="1"/>
          </p:cNvSpPr>
          <p:nvPr/>
        </p:nvSpPr>
        <p:spPr bwMode="auto">
          <a:xfrm>
            <a:off x="5003800" y="2369949"/>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Port3</a:t>
            </a:r>
          </a:p>
        </p:txBody>
      </p:sp>
      <p:sp>
        <p:nvSpPr>
          <p:cNvPr id="319645" name="Text Box 157"/>
          <p:cNvSpPr txBox="1">
            <a:spLocks noChangeArrowheads="1"/>
          </p:cNvSpPr>
          <p:nvPr/>
        </p:nvSpPr>
        <p:spPr bwMode="auto">
          <a:xfrm>
            <a:off x="5065713" y="2873186"/>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Port4</a:t>
            </a:r>
          </a:p>
        </p:txBody>
      </p:sp>
      <p:sp>
        <p:nvSpPr>
          <p:cNvPr id="319646" name="Text Box 158"/>
          <p:cNvSpPr txBox="1">
            <a:spLocks noChangeArrowheads="1"/>
          </p:cNvSpPr>
          <p:nvPr/>
        </p:nvSpPr>
        <p:spPr bwMode="auto">
          <a:xfrm>
            <a:off x="4994275" y="3378011"/>
            <a:ext cx="730250" cy="366713"/>
          </a:xfrm>
          <a:prstGeom prst="rect">
            <a:avLst/>
          </a:prstGeom>
          <a:noFill/>
          <a:ln w="9525">
            <a:noFill/>
            <a:miter lim="800000"/>
            <a:headEnd/>
            <a:tailEnd/>
          </a:ln>
          <a:effectLst/>
        </p:spPr>
        <p:txBody>
          <a:bodyPr wrap="none">
            <a:spAutoFit/>
          </a:bodyPr>
          <a:lstStyle/>
          <a:p>
            <a:pPr fontAlgn="base"/>
            <a:r>
              <a:rPr kumimoji="1" lang="en-US" altLang="zh-CN">
                <a:solidFill>
                  <a:srgbClr val="000000"/>
                </a:solidFill>
                <a:latin typeface="Arial" pitchFamily="34" charset="0"/>
                <a:ea typeface="宋体" pitchFamily="2" charset="-122"/>
              </a:rPr>
              <a:t>Port5</a:t>
            </a:r>
          </a:p>
        </p:txBody>
      </p:sp>
      <p:sp>
        <p:nvSpPr>
          <p:cNvPr id="319647" name="AutoShape 159"/>
          <p:cNvSpPr>
            <a:spLocks noChangeArrowheads="1"/>
          </p:cNvSpPr>
          <p:nvPr/>
        </p:nvSpPr>
        <p:spPr bwMode="auto">
          <a:xfrm rot="20760000">
            <a:off x="5724525" y="1944499"/>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8" name="AutoShape 160"/>
          <p:cNvSpPr>
            <a:spLocks noChangeArrowheads="1"/>
          </p:cNvSpPr>
          <p:nvPr/>
        </p:nvSpPr>
        <p:spPr bwMode="auto">
          <a:xfrm rot="2400000">
            <a:off x="5508625" y="4105086"/>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49" name="AutoShape 161"/>
          <p:cNvSpPr>
            <a:spLocks noChangeArrowheads="1"/>
          </p:cNvSpPr>
          <p:nvPr/>
        </p:nvSpPr>
        <p:spPr bwMode="auto">
          <a:xfrm>
            <a:off x="2268538" y="2447736"/>
            <a:ext cx="647700" cy="215900"/>
          </a:xfrm>
          <a:prstGeom prst="lef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19650" name="Text Box 162"/>
          <p:cNvSpPr txBox="1">
            <a:spLocks noChangeArrowheads="1"/>
          </p:cNvSpPr>
          <p:nvPr/>
        </p:nvSpPr>
        <p:spPr bwMode="auto">
          <a:xfrm>
            <a:off x="7380288" y="1368236"/>
            <a:ext cx="1296988"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Host2 </a:t>
            </a:r>
            <a:r>
              <a:rPr kumimoji="1" lang="zh-CN" altLang="en-US" sz="1200" b="1">
                <a:solidFill>
                  <a:srgbClr val="3333CC"/>
                </a:solidFill>
                <a:latin typeface="Times New Roman" pitchFamily="18" charset="0"/>
                <a:ea typeface="宋体" pitchFamily="2" charset="-122"/>
              </a:rPr>
              <a:t>发送</a:t>
            </a:r>
            <a:r>
              <a:rPr kumimoji="1" lang="en-US" altLang="zh-CN" sz="1200" b="1">
                <a:solidFill>
                  <a:srgbClr val="3333CC"/>
                </a:solidFill>
                <a:latin typeface="Times New Roman" pitchFamily="18" charset="0"/>
                <a:ea typeface="宋体" pitchFamily="2" charset="-122"/>
              </a:rPr>
              <a:t>IGMP </a:t>
            </a:r>
            <a:r>
              <a:rPr kumimoji="1" lang="en-US" sz="1200" b="1">
                <a:solidFill>
                  <a:srgbClr val="3333CC"/>
                </a:solidFill>
                <a:latin typeface="Times New Roman" pitchFamily="18" charset="0"/>
                <a:ea typeface="宋体" pitchFamily="2" charset="-122"/>
              </a:rPr>
              <a:t>reports </a:t>
            </a:r>
            <a:r>
              <a:rPr kumimoji="1" lang="zh-CN" altLang="en-US" sz="1200" b="1">
                <a:solidFill>
                  <a:srgbClr val="3333CC"/>
                </a:solidFill>
                <a:latin typeface="Times New Roman" pitchFamily="18" charset="0"/>
                <a:ea typeface="宋体" pitchFamily="2" charset="-122"/>
              </a:rPr>
              <a:t>加入组 </a:t>
            </a:r>
            <a:r>
              <a:rPr kumimoji="1" lang="en-US" sz="1200" b="1">
                <a:solidFill>
                  <a:srgbClr val="3333CC"/>
                </a:solidFill>
                <a:latin typeface="Times New Roman" pitchFamily="18" charset="0"/>
                <a:ea typeface="宋体" pitchFamily="2" charset="-122"/>
              </a:rPr>
              <a:t>225.1.1.1 </a:t>
            </a:r>
          </a:p>
        </p:txBody>
      </p:sp>
      <p:sp>
        <p:nvSpPr>
          <p:cNvPr id="319651" name="Text Box 163"/>
          <p:cNvSpPr txBox="1">
            <a:spLocks noChangeArrowheads="1"/>
          </p:cNvSpPr>
          <p:nvPr/>
        </p:nvSpPr>
        <p:spPr bwMode="auto">
          <a:xfrm>
            <a:off x="7308850" y="4105086"/>
            <a:ext cx="1296988"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Host5 </a:t>
            </a:r>
            <a:r>
              <a:rPr kumimoji="1" lang="zh-CN" altLang="en-US" sz="1200" b="1">
                <a:solidFill>
                  <a:srgbClr val="3333CC"/>
                </a:solidFill>
                <a:latin typeface="Times New Roman" pitchFamily="18" charset="0"/>
                <a:ea typeface="宋体" pitchFamily="2" charset="-122"/>
              </a:rPr>
              <a:t>发送</a:t>
            </a:r>
            <a:r>
              <a:rPr kumimoji="1" lang="en-US" altLang="zh-CN" sz="1200" b="1">
                <a:solidFill>
                  <a:srgbClr val="3333CC"/>
                </a:solidFill>
                <a:latin typeface="Times New Roman" pitchFamily="18" charset="0"/>
                <a:ea typeface="宋体" pitchFamily="2" charset="-122"/>
              </a:rPr>
              <a:t>IGMP </a:t>
            </a:r>
            <a:r>
              <a:rPr kumimoji="1" lang="en-US" sz="1200" b="1">
                <a:solidFill>
                  <a:srgbClr val="3333CC"/>
                </a:solidFill>
                <a:latin typeface="Times New Roman" pitchFamily="18" charset="0"/>
                <a:ea typeface="宋体" pitchFamily="2" charset="-122"/>
              </a:rPr>
              <a:t>reports </a:t>
            </a:r>
            <a:r>
              <a:rPr kumimoji="1" lang="zh-CN" altLang="en-US" sz="1200" b="1">
                <a:solidFill>
                  <a:srgbClr val="3333CC"/>
                </a:solidFill>
                <a:latin typeface="Times New Roman" pitchFamily="18" charset="0"/>
                <a:ea typeface="宋体" pitchFamily="2" charset="-122"/>
              </a:rPr>
              <a:t>加入组 </a:t>
            </a:r>
            <a:r>
              <a:rPr kumimoji="1" lang="en-US" sz="1200" b="1">
                <a:solidFill>
                  <a:srgbClr val="3333CC"/>
                </a:solidFill>
                <a:latin typeface="Times New Roman" pitchFamily="18" charset="0"/>
                <a:ea typeface="宋体" pitchFamily="2" charset="-122"/>
              </a:rPr>
              <a:t>225.1.1.1 </a:t>
            </a:r>
            <a:endParaRPr kumimoji="1" lang="en-US" altLang="zh-CN" sz="1200" b="1">
              <a:solidFill>
                <a:srgbClr val="3333CC"/>
              </a:solidFill>
              <a:latin typeface="Times New Roman" pitchFamily="18" charset="0"/>
              <a:ea typeface="宋体" pitchFamily="2" charset="-122"/>
            </a:endParaRPr>
          </a:p>
        </p:txBody>
      </p:sp>
      <p:grpSp>
        <p:nvGrpSpPr>
          <p:cNvPr id="17" name="Group 165"/>
          <p:cNvGrpSpPr>
            <a:grpSpLocks/>
          </p:cNvGrpSpPr>
          <p:nvPr/>
        </p:nvGrpSpPr>
        <p:grpSpPr bwMode="auto">
          <a:xfrm>
            <a:off x="3059113" y="2088961"/>
            <a:ext cx="1081088" cy="574675"/>
            <a:chOff x="820" y="1552"/>
            <a:chExt cx="671" cy="422"/>
          </a:xfrm>
        </p:grpSpPr>
        <p:sp>
          <p:nvSpPr>
            <p:cNvPr id="319654" name="Freeform 166"/>
            <p:cNvSpPr>
              <a:spLocks/>
            </p:cNvSpPr>
            <p:nvPr/>
          </p:nvSpPr>
          <p:spPr bwMode="auto">
            <a:xfrm>
              <a:off x="820" y="1552"/>
              <a:ext cx="671" cy="422"/>
            </a:xfrm>
            <a:custGeom>
              <a:avLst/>
              <a:gdLst/>
              <a:ahLst/>
              <a:cxnLst>
                <a:cxn ang="0">
                  <a:pos x="495" y="422"/>
                </a:cxn>
                <a:cxn ang="0">
                  <a:pos x="671" y="247"/>
                </a:cxn>
                <a:cxn ang="0">
                  <a:pos x="671" y="0"/>
                </a:cxn>
                <a:cxn ang="0">
                  <a:pos x="175" y="0"/>
                </a:cxn>
                <a:cxn ang="0">
                  <a:pos x="0" y="175"/>
                </a:cxn>
                <a:cxn ang="0">
                  <a:pos x="0" y="422"/>
                </a:cxn>
                <a:cxn ang="0">
                  <a:pos x="495" y="422"/>
                </a:cxn>
              </a:cxnLst>
              <a:rect l="0" t="0" r="r" b="b"/>
              <a:pathLst>
                <a:path w="671" h="422">
                  <a:moveTo>
                    <a:pt x="495" y="422"/>
                  </a:moveTo>
                  <a:lnTo>
                    <a:pt x="671" y="247"/>
                  </a:lnTo>
                  <a:lnTo>
                    <a:pt x="671" y="0"/>
                  </a:lnTo>
                  <a:lnTo>
                    <a:pt x="175" y="0"/>
                  </a:lnTo>
                  <a:lnTo>
                    <a:pt x="0" y="175"/>
                  </a:lnTo>
                  <a:lnTo>
                    <a:pt x="0" y="422"/>
                  </a:lnTo>
                  <a:lnTo>
                    <a:pt x="495" y="422"/>
                  </a:lnTo>
                  <a:close/>
                </a:path>
              </a:pathLst>
            </a:custGeom>
            <a:solidFill>
              <a:srgbClr val="6D619E"/>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5" name="Rectangle 167"/>
            <p:cNvSpPr>
              <a:spLocks noChangeArrowheads="1"/>
            </p:cNvSpPr>
            <p:nvPr/>
          </p:nvSpPr>
          <p:spPr bwMode="auto">
            <a:xfrm>
              <a:off x="820" y="1727"/>
              <a:ext cx="495" cy="247"/>
            </a:xfrm>
            <a:prstGeom prst="rect">
              <a:avLst/>
            </a:prstGeom>
            <a:solidFill>
              <a:srgbClr val="8E85B7"/>
            </a:solidFill>
            <a:ln w="9525">
              <a:solidFill>
                <a:srgbClr val="23CBFF"/>
              </a:solidFill>
              <a:miter lim="800000"/>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6" name="Freeform 168"/>
            <p:cNvSpPr>
              <a:spLocks/>
            </p:cNvSpPr>
            <p:nvPr/>
          </p:nvSpPr>
          <p:spPr bwMode="auto">
            <a:xfrm>
              <a:off x="820" y="1552"/>
              <a:ext cx="671" cy="175"/>
            </a:xfrm>
            <a:custGeom>
              <a:avLst/>
              <a:gdLst/>
              <a:ahLst/>
              <a:cxnLst>
                <a:cxn ang="0">
                  <a:pos x="0" y="175"/>
                </a:cxn>
                <a:cxn ang="0">
                  <a:pos x="495" y="175"/>
                </a:cxn>
                <a:cxn ang="0">
                  <a:pos x="671" y="0"/>
                </a:cxn>
                <a:cxn ang="0">
                  <a:pos x="175" y="0"/>
                </a:cxn>
                <a:cxn ang="0">
                  <a:pos x="0" y="175"/>
                </a:cxn>
              </a:cxnLst>
              <a:rect l="0" t="0" r="r" b="b"/>
              <a:pathLst>
                <a:path w="671" h="175">
                  <a:moveTo>
                    <a:pt x="0" y="175"/>
                  </a:moveTo>
                  <a:lnTo>
                    <a:pt x="495" y="175"/>
                  </a:lnTo>
                  <a:lnTo>
                    <a:pt x="671" y="0"/>
                  </a:lnTo>
                  <a:lnTo>
                    <a:pt x="175" y="0"/>
                  </a:lnTo>
                  <a:lnTo>
                    <a:pt x="0" y="175"/>
                  </a:lnTo>
                  <a:close/>
                </a:path>
              </a:pathLst>
            </a:custGeom>
            <a:solidFill>
              <a:srgbClr val="BBB4D6"/>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7" name="Freeform 169"/>
            <p:cNvSpPr>
              <a:spLocks noEditPoints="1"/>
            </p:cNvSpPr>
            <p:nvPr/>
          </p:nvSpPr>
          <p:spPr bwMode="auto">
            <a:xfrm>
              <a:off x="1003" y="1584"/>
              <a:ext cx="291" cy="102"/>
            </a:xfrm>
            <a:custGeom>
              <a:avLst/>
              <a:gdLst/>
              <a:ahLst/>
              <a:cxnLst>
                <a:cxn ang="0">
                  <a:pos x="146" y="41"/>
                </a:cxn>
                <a:cxn ang="0">
                  <a:pos x="115" y="18"/>
                </a:cxn>
                <a:cxn ang="0">
                  <a:pos x="203" y="18"/>
                </a:cxn>
                <a:cxn ang="0">
                  <a:pos x="146" y="41"/>
                </a:cxn>
                <a:cxn ang="0">
                  <a:pos x="144" y="62"/>
                </a:cxn>
                <a:cxn ang="0">
                  <a:pos x="174" y="85"/>
                </a:cxn>
                <a:cxn ang="0">
                  <a:pos x="86" y="85"/>
                </a:cxn>
                <a:cxn ang="0">
                  <a:pos x="144" y="62"/>
                </a:cxn>
                <a:cxn ang="0">
                  <a:pos x="0" y="102"/>
                </a:cxn>
                <a:cxn ang="0">
                  <a:pos x="225" y="102"/>
                </a:cxn>
                <a:cxn ang="0">
                  <a:pos x="162" y="53"/>
                </a:cxn>
                <a:cxn ang="0">
                  <a:pos x="291" y="0"/>
                </a:cxn>
                <a:cxn ang="0">
                  <a:pos x="64" y="0"/>
                </a:cxn>
                <a:cxn ang="0">
                  <a:pos x="128" y="50"/>
                </a:cxn>
                <a:cxn ang="0">
                  <a:pos x="0" y="102"/>
                </a:cxn>
              </a:cxnLst>
              <a:rect l="0" t="0" r="r" b="b"/>
              <a:pathLst>
                <a:path w="291" h="102">
                  <a:moveTo>
                    <a:pt x="146" y="41"/>
                  </a:moveTo>
                  <a:lnTo>
                    <a:pt x="115" y="18"/>
                  </a:lnTo>
                  <a:lnTo>
                    <a:pt x="203" y="18"/>
                  </a:lnTo>
                  <a:lnTo>
                    <a:pt x="146" y="41"/>
                  </a:lnTo>
                  <a:close/>
                  <a:moveTo>
                    <a:pt x="144" y="62"/>
                  </a:moveTo>
                  <a:lnTo>
                    <a:pt x="174" y="85"/>
                  </a:lnTo>
                  <a:lnTo>
                    <a:pt x="86" y="85"/>
                  </a:lnTo>
                  <a:lnTo>
                    <a:pt x="144" y="62"/>
                  </a:lnTo>
                  <a:close/>
                  <a:moveTo>
                    <a:pt x="0" y="102"/>
                  </a:moveTo>
                  <a:lnTo>
                    <a:pt x="225" y="102"/>
                  </a:lnTo>
                  <a:lnTo>
                    <a:pt x="162" y="53"/>
                  </a:lnTo>
                  <a:lnTo>
                    <a:pt x="291" y="0"/>
                  </a:lnTo>
                  <a:lnTo>
                    <a:pt x="64" y="0"/>
                  </a:lnTo>
                  <a:lnTo>
                    <a:pt x="128" y="50"/>
                  </a:lnTo>
                  <a:lnTo>
                    <a:pt x="0" y="102"/>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8" name="Freeform 170"/>
            <p:cNvSpPr>
              <a:spLocks noEditPoints="1"/>
            </p:cNvSpPr>
            <p:nvPr/>
          </p:nvSpPr>
          <p:spPr bwMode="auto">
            <a:xfrm>
              <a:off x="1017" y="1593"/>
              <a:ext cx="291" cy="101"/>
            </a:xfrm>
            <a:custGeom>
              <a:avLst/>
              <a:gdLst/>
              <a:ahLst/>
              <a:cxnLst>
                <a:cxn ang="0">
                  <a:pos x="147" y="41"/>
                </a:cxn>
                <a:cxn ang="0">
                  <a:pos x="117" y="17"/>
                </a:cxn>
                <a:cxn ang="0">
                  <a:pos x="205" y="17"/>
                </a:cxn>
                <a:cxn ang="0">
                  <a:pos x="147" y="41"/>
                </a:cxn>
                <a:cxn ang="0">
                  <a:pos x="144" y="60"/>
                </a:cxn>
                <a:cxn ang="0">
                  <a:pos x="176" y="84"/>
                </a:cxn>
                <a:cxn ang="0">
                  <a:pos x="87" y="84"/>
                </a:cxn>
                <a:cxn ang="0">
                  <a:pos x="144" y="60"/>
                </a:cxn>
                <a:cxn ang="0">
                  <a:pos x="0" y="101"/>
                </a:cxn>
                <a:cxn ang="0">
                  <a:pos x="227" y="101"/>
                </a:cxn>
                <a:cxn ang="0">
                  <a:pos x="163" y="53"/>
                </a:cxn>
                <a:cxn ang="0">
                  <a:pos x="291" y="0"/>
                </a:cxn>
                <a:cxn ang="0">
                  <a:pos x="66" y="0"/>
                </a:cxn>
                <a:cxn ang="0">
                  <a:pos x="129" y="48"/>
                </a:cxn>
                <a:cxn ang="0">
                  <a:pos x="0" y="101"/>
                </a:cxn>
              </a:cxnLst>
              <a:rect l="0" t="0" r="r" b="b"/>
              <a:pathLst>
                <a:path w="291" h="101">
                  <a:moveTo>
                    <a:pt x="147" y="41"/>
                  </a:moveTo>
                  <a:lnTo>
                    <a:pt x="117" y="17"/>
                  </a:lnTo>
                  <a:lnTo>
                    <a:pt x="205" y="17"/>
                  </a:lnTo>
                  <a:lnTo>
                    <a:pt x="147" y="41"/>
                  </a:lnTo>
                  <a:close/>
                  <a:moveTo>
                    <a:pt x="144" y="60"/>
                  </a:moveTo>
                  <a:lnTo>
                    <a:pt x="176" y="84"/>
                  </a:lnTo>
                  <a:lnTo>
                    <a:pt x="87" y="84"/>
                  </a:lnTo>
                  <a:lnTo>
                    <a:pt x="144" y="60"/>
                  </a:lnTo>
                  <a:close/>
                  <a:moveTo>
                    <a:pt x="0" y="101"/>
                  </a:moveTo>
                  <a:lnTo>
                    <a:pt x="227" y="101"/>
                  </a:lnTo>
                  <a:lnTo>
                    <a:pt x="163" y="53"/>
                  </a:lnTo>
                  <a:lnTo>
                    <a:pt x="291" y="0"/>
                  </a:lnTo>
                  <a:lnTo>
                    <a:pt x="66" y="0"/>
                  </a:lnTo>
                  <a:lnTo>
                    <a:pt x="129" y="48"/>
                  </a:lnTo>
                  <a:lnTo>
                    <a:pt x="0" y="10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59" name="Freeform 171"/>
            <p:cNvSpPr>
              <a:spLocks/>
            </p:cNvSpPr>
            <p:nvPr/>
          </p:nvSpPr>
          <p:spPr bwMode="auto">
            <a:xfrm>
              <a:off x="1015" y="1803"/>
              <a:ext cx="149" cy="115"/>
            </a:xfrm>
            <a:custGeom>
              <a:avLst/>
              <a:gdLst/>
              <a:ahLst/>
              <a:cxnLst>
                <a:cxn ang="0">
                  <a:pos x="106" y="112"/>
                </a:cxn>
                <a:cxn ang="0">
                  <a:pos x="83" y="115"/>
                </a:cxn>
                <a:cxn ang="0">
                  <a:pos x="58" y="112"/>
                </a:cxn>
                <a:cxn ang="0">
                  <a:pos x="39" y="104"/>
                </a:cxn>
                <a:cxn ang="0">
                  <a:pos x="1" y="113"/>
                </a:cxn>
                <a:cxn ang="0">
                  <a:pos x="39" y="75"/>
                </a:cxn>
                <a:cxn ang="0">
                  <a:pos x="46" y="88"/>
                </a:cxn>
                <a:cxn ang="0">
                  <a:pos x="60" y="94"/>
                </a:cxn>
                <a:cxn ang="0">
                  <a:pos x="86" y="94"/>
                </a:cxn>
                <a:cxn ang="0">
                  <a:pos x="97" y="86"/>
                </a:cxn>
                <a:cxn ang="0">
                  <a:pos x="94" y="77"/>
                </a:cxn>
                <a:cxn ang="0">
                  <a:pos x="82" y="71"/>
                </a:cxn>
                <a:cxn ang="0">
                  <a:pos x="65" y="66"/>
                </a:cxn>
                <a:cxn ang="0">
                  <a:pos x="36" y="59"/>
                </a:cxn>
                <a:cxn ang="0">
                  <a:pos x="17" y="52"/>
                </a:cxn>
                <a:cxn ang="0">
                  <a:pos x="6" y="46"/>
                </a:cxn>
                <a:cxn ang="0">
                  <a:pos x="0" y="32"/>
                </a:cxn>
                <a:cxn ang="0">
                  <a:pos x="1" y="24"/>
                </a:cxn>
                <a:cxn ang="0">
                  <a:pos x="11" y="12"/>
                </a:cxn>
                <a:cxn ang="0">
                  <a:pos x="29" y="5"/>
                </a:cxn>
                <a:cxn ang="0">
                  <a:pos x="53" y="0"/>
                </a:cxn>
                <a:cxn ang="0">
                  <a:pos x="73" y="1"/>
                </a:cxn>
                <a:cxn ang="0">
                  <a:pos x="94" y="7"/>
                </a:cxn>
                <a:cxn ang="0">
                  <a:pos x="100" y="1"/>
                </a:cxn>
                <a:cxn ang="0">
                  <a:pos x="137" y="35"/>
                </a:cxn>
                <a:cxn ang="0">
                  <a:pos x="97" y="29"/>
                </a:cxn>
                <a:cxn ang="0">
                  <a:pos x="89" y="23"/>
                </a:cxn>
                <a:cxn ang="0">
                  <a:pos x="68" y="19"/>
                </a:cxn>
                <a:cxn ang="0">
                  <a:pos x="52" y="22"/>
                </a:cxn>
                <a:cxn ang="0">
                  <a:pos x="46" y="28"/>
                </a:cxn>
                <a:cxn ang="0">
                  <a:pos x="51" y="35"/>
                </a:cxn>
                <a:cxn ang="0">
                  <a:pos x="71" y="41"/>
                </a:cxn>
                <a:cxn ang="0">
                  <a:pos x="97" y="47"/>
                </a:cxn>
                <a:cxn ang="0">
                  <a:pos x="119" y="53"/>
                </a:cxn>
                <a:cxn ang="0">
                  <a:pos x="131" y="58"/>
                </a:cxn>
                <a:cxn ang="0">
                  <a:pos x="140" y="65"/>
                </a:cxn>
                <a:cxn ang="0">
                  <a:pos x="148" y="77"/>
                </a:cxn>
                <a:cxn ang="0">
                  <a:pos x="148" y="89"/>
                </a:cxn>
                <a:cxn ang="0">
                  <a:pos x="138" y="101"/>
                </a:cxn>
                <a:cxn ang="0">
                  <a:pos x="129" y="106"/>
                </a:cxn>
              </a:cxnLst>
              <a:rect l="0" t="0" r="r" b="b"/>
              <a:pathLst>
                <a:path w="149" h="115">
                  <a:moveTo>
                    <a:pt x="119" y="110"/>
                  </a:moveTo>
                  <a:lnTo>
                    <a:pt x="106" y="112"/>
                  </a:lnTo>
                  <a:lnTo>
                    <a:pt x="93" y="115"/>
                  </a:lnTo>
                  <a:lnTo>
                    <a:pt x="83" y="115"/>
                  </a:lnTo>
                  <a:lnTo>
                    <a:pt x="70" y="113"/>
                  </a:lnTo>
                  <a:lnTo>
                    <a:pt x="58" y="112"/>
                  </a:lnTo>
                  <a:lnTo>
                    <a:pt x="47" y="109"/>
                  </a:lnTo>
                  <a:lnTo>
                    <a:pt x="39" y="104"/>
                  </a:lnTo>
                  <a:lnTo>
                    <a:pt x="39" y="113"/>
                  </a:lnTo>
                  <a:lnTo>
                    <a:pt x="1" y="113"/>
                  </a:lnTo>
                  <a:lnTo>
                    <a:pt x="1" y="75"/>
                  </a:lnTo>
                  <a:lnTo>
                    <a:pt x="39" y="75"/>
                  </a:lnTo>
                  <a:lnTo>
                    <a:pt x="41" y="82"/>
                  </a:lnTo>
                  <a:lnTo>
                    <a:pt x="46" y="88"/>
                  </a:lnTo>
                  <a:lnTo>
                    <a:pt x="49" y="90"/>
                  </a:lnTo>
                  <a:lnTo>
                    <a:pt x="60" y="94"/>
                  </a:lnTo>
                  <a:lnTo>
                    <a:pt x="73" y="95"/>
                  </a:lnTo>
                  <a:lnTo>
                    <a:pt x="86" y="94"/>
                  </a:lnTo>
                  <a:lnTo>
                    <a:pt x="91" y="92"/>
                  </a:lnTo>
                  <a:lnTo>
                    <a:pt x="97" y="86"/>
                  </a:lnTo>
                  <a:lnTo>
                    <a:pt x="97" y="83"/>
                  </a:lnTo>
                  <a:lnTo>
                    <a:pt x="94" y="77"/>
                  </a:lnTo>
                  <a:lnTo>
                    <a:pt x="91" y="75"/>
                  </a:lnTo>
                  <a:lnTo>
                    <a:pt x="82" y="71"/>
                  </a:lnTo>
                  <a:lnTo>
                    <a:pt x="69" y="68"/>
                  </a:lnTo>
                  <a:lnTo>
                    <a:pt x="65" y="66"/>
                  </a:lnTo>
                  <a:lnTo>
                    <a:pt x="49" y="63"/>
                  </a:lnTo>
                  <a:lnTo>
                    <a:pt x="36" y="59"/>
                  </a:lnTo>
                  <a:lnTo>
                    <a:pt x="25" y="55"/>
                  </a:lnTo>
                  <a:lnTo>
                    <a:pt x="17" y="52"/>
                  </a:lnTo>
                  <a:lnTo>
                    <a:pt x="13" y="51"/>
                  </a:lnTo>
                  <a:lnTo>
                    <a:pt x="6" y="46"/>
                  </a:lnTo>
                  <a:lnTo>
                    <a:pt x="1" y="40"/>
                  </a:lnTo>
                  <a:lnTo>
                    <a:pt x="0" y="32"/>
                  </a:lnTo>
                  <a:lnTo>
                    <a:pt x="0" y="31"/>
                  </a:lnTo>
                  <a:lnTo>
                    <a:pt x="1" y="24"/>
                  </a:lnTo>
                  <a:lnTo>
                    <a:pt x="5" y="17"/>
                  </a:lnTo>
                  <a:lnTo>
                    <a:pt x="11" y="12"/>
                  </a:lnTo>
                  <a:lnTo>
                    <a:pt x="18" y="8"/>
                  </a:lnTo>
                  <a:lnTo>
                    <a:pt x="29" y="5"/>
                  </a:lnTo>
                  <a:lnTo>
                    <a:pt x="41" y="1"/>
                  </a:lnTo>
                  <a:lnTo>
                    <a:pt x="53" y="0"/>
                  </a:lnTo>
                  <a:lnTo>
                    <a:pt x="59" y="0"/>
                  </a:lnTo>
                  <a:lnTo>
                    <a:pt x="73" y="1"/>
                  </a:lnTo>
                  <a:lnTo>
                    <a:pt x="85" y="3"/>
                  </a:lnTo>
                  <a:lnTo>
                    <a:pt x="94" y="7"/>
                  </a:lnTo>
                  <a:lnTo>
                    <a:pt x="100" y="11"/>
                  </a:lnTo>
                  <a:lnTo>
                    <a:pt x="100" y="1"/>
                  </a:lnTo>
                  <a:lnTo>
                    <a:pt x="137" y="1"/>
                  </a:lnTo>
                  <a:lnTo>
                    <a:pt x="137" y="35"/>
                  </a:lnTo>
                  <a:lnTo>
                    <a:pt x="100" y="35"/>
                  </a:lnTo>
                  <a:lnTo>
                    <a:pt x="97" y="29"/>
                  </a:lnTo>
                  <a:lnTo>
                    <a:pt x="89" y="23"/>
                  </a:lnTo>
                  <a:lnTo>
                    <a:pt x="89" y="23"/>
                  </a:lnTo>
                  <a:lnTo>
                    <a:pt x="77" y="19"/>
                  </a:lnTo>
                  <a:lnTo>
                    <a:pt x="68" y="19"/>
                  </a:lnTo>
                  <a:lnTo>
                    <a:pt x="56" y="20"/>
                  </a:lnTo>
                  <a:lnTo>
                    <a:pt x="52" y="22"/>
                  </a:lnTo>
                  <a:lnTo>
                    <a:pt x="46" y="26"/>
                  </a:lnTo>
                  <a:lnTo>
                    <a:pt x="46" y="28"/>
                  </a:lnTo>
                  <a:lnTo>
                    <a:pt x="51" y="34"/>
                  </a:lnTo>
                  <a:lnTo>
                    <a:pt x="51" y="35"/>
                  </a:lnTo>
                  <a:lnTo>
                    <a:pt x="58" y="37"/>
                  </a:lnTo>
                  <a:lnTo>
                    <a:pt x="71" y="41"/>
                  </a:lnTo>
                  <a:lnTo>
                    <a:pt x="82" y="43"/>
                  </a:lnTo>
                  <a:lnTo>
                    <a:pt x="97" y="47"/>
                  </a:lnTo>
                  <a:lnTo>
                    <a:pt x="109" y="49"/>
                  </a:lnTo>
                  <a:lnTo>
                    <a:pt x="119" y="53"/>
                  </a:lnTo>
                  <a:lnTo>
                    <a:pt x="120" y="53"/>
                  </a:lnTo>
                  <a:lnTo>
                    <a:pt x="131" y="58"/>
                  </a:lnTo>
                  <a:lnTo>
                    <a:pt x="138" y="63"/>
                  </a:lnTo>
                  <a:lnTo>
                    <a:pt x="140" y="65"/>
                  </a:lnTo>
                  <a:lnTo>
                    <a:pt x="145" y="71"/>
                  </a:lnTo>
                  <a:lnTo>
                    <a:pt x="148" y="77"/>
                  </a:lnTo>
                  <a:lnTo>
                    <a:pt x="149" y="81"/>
                  </a:lnTo>
                  <a:lnTo>
                    <a:pt x="148" y="89"/>
                  </a:lnTo>
                  <a:lnTo>
                    <a:pt x="144" y="95"/>
                  </a:lnTo>
                  <a:lnTo>
                    <a:pt x="138" y="101"/>
                  </a:lnTo>
                  <a:lnTo>
                    <a:pt x="131" y="106"/>
                  </a:lnTo>
                  <a:lnTo>
                    <a:pt x="129" y="106"/>
                  </a:lnTo>
                  <a:lnTo>
                    <a:pt x="119" y="110"/>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19660" name="Freeform 172"/>
            <p:cNvSpPr>
              <a:spLocks/>
            </p:cNvSpPr>
            <p:nvPr/>
          </p:nvSpPr>
          <p:spPr bwMode="auto">
            <a:xfrm>
              <a:off x="1003" y="1796"/>
              <a:ext cx="149" cy="114"/>
            </a:xfrm>
            <a:custGeom>
              <a:avLst/>
              <a:gdLst/>
              <a:ahLst/>
              <a:cxnLst>
                <a:cxn ang="0">
                  <a:pos x="108" y="112"/>
                </a:cxn>
                <a:cxn ang="0">
                  <a:pos x="85" y="114"/>
                </a:cxn>
                <a:cxn ang="0">
                  <a:pos x="58" y="111"/>
                </a:cxn>
                <a:cxn ang="0">
                  <a:pos x="40" y="104"/>
                </a:cxn>
                <a:cxn ang="0">
                  <a:pos x="2" y="113"/>
                </a:cxn>
                <a:cxn ang="0">
                  <a:pos x="40" y="75"/>
                </a:cxn>
                <a:cxn ang="0">
                  <a:pos x="47" y="88"/>
                </a:cxn>
                <a:cxn ang="0">
                  <a:pos x="61" y="94"/>
                </a:cxn>
                <a:cxn ang="0">
                  <a:pos x="86" y="93"/>
                </a:cxn>
                <a:cxn ang="0">
                  <a:pos x="97" y="85"/>
                </a:cxn>
                <a:cxn ang="0">
                  <a:pos x="94" y="77"/>
                </a:cxn>
                <a:cxn ang="0">
                  <a:pos x="82" y="71"/>
                </a:cxn>
                <a:cxn ang="0">
                  <a:pos x="66" y="66"/>
                </a:cxn>
                <a:cxn ang="0">
                  <a:pos x="37" y="59"/>
                </a:cxn>
                <a:cxn ang="0">
                  <a:pos x="18" y="52"/>
                </a:cxn>
                <a:cxn ang="0">
                  <a:pos x="6" y="44"/>
                </a:cxn>
                <a:cxn ang="0">
                  <a:pos x="0" y="31"/>
                </a:cxn>
                <a:cxn ang="0">
                  <a:pos x="1" y="23"/>
                </a:cxn>
                <a:cxn ang="0">
                  <a:pos x="11" y="12"/>
                </a:cxn>
                <a:cxn ang="0">
                  <a:pos x="29" y="3"/>
                </a:cxn>
                <a:cxn ang="0">
                  <a:pos x="54" y="0"/>
                </a:cxn>
                <a:cxn ang="0">
                  <a:pos x="72" y="1"/>
                </a:cxn>
                <a:cxn ang="0">
                  <a:pos x="94" y="7"/>
                </a:cxn>
                <a:cxn ang="0">
                  <a:pos x="100" y="1"/>
                </a:cxn>
                <a:cxn ang="0">
                  <a:pos x="138" y="35"/>
                </a:cxn>
                <a:cxn ang="0">
                  <a:pos x="97" y="27"/>
                </a:cxn>
                <a:cxn ang="0">
                  <a:pos x="89" y="23"/>
                </a:cxn>
                <a:cxn ang="0">
                  <a:pos x="69" y="18"/>
                </a:cxn>
                <a:cxn ang="0">
                  <a:pos x="53" y="20"/>
                </a:cxn>
                <a:cxn ang="0">
                  <a:pos x="47" y="27"/>
                </a:cxn>
                <a:cxn ang="0">
                  <a:pos x="52" y="33"/>
                </a:cxn>
                <a:cxn ang="0">
                  <a:pos x="71" y="39"/>
                </a:cxn>
                <a:cxn ang="0">
                  <a:pos x="97" y="46"/>
                </a:cxn>
                <a:cxn ang="0">
                  <a:pos x="120" y="53"/>
                </a:cxn>
                <a:cxn ang="0">
                  <a:pos x="131" y="56"/>
                </a:cxn>
                <a:cxn ang="0">
                  <a:pos x="141" y="64"/>
                </a:cxn>
                <a:cxn ang="0">
                  <a:pos x="149" y="77"/>
                </a:cxn>
                <a:cxn ang="0">
                  <a:pos x="148" y="88"/>
                </a:cxn>
                <a:cxn ang="0">
                  <a:pos x="139" y="100"/>
                </a:cxn>
                <a:cxn ang="0">
                  <a:pos x="129" y="106"/>
                </a:cxn>
              </a:cxnLst>
              <a:rect l="0" t="0" r="r" b="b"/>
              <a:pathLst>
                <a:path w="149" h="114">
                  <a:moveTo>
                    <a:pt x="118" y="110"/>
                  </a:moveTo>
                  <a:lnTo>
                    <a:pt x="108" y="112"/>
                  </a:lnTo>
                  <a:lnTo>
                    <a:pt x="94" y="113"/>
                  </a:lnTo>
                  <a:lnTo>
                    <a:pt x="85" y="114"/>
                  </a:lnTo>
                  <a:lnTo>
                    <a:pt x="70" y="113"/>
                  </a:lnTo>
                  <a:lnTo>
                    <a:pt x="58" y="111"/>
                  </a:lnTo>
                  <a:lnTo>
                    <a:pt x="48" y="107"/>
                  </a:lnTo>
                  <a:lnTo>
                    <a:pt x="40" y="104"/>
                  </a:lnTo>
                  <a:lnTo>
                    <a:pt x="40" y="113"/>
                  </a:lnTo>
                  <a:lnTo>
                    <a:pt x="2" y="113"/>
                  </a:lnTo>
                  <a:lnTo>
                    <a:pt x="2" y="75"/>
                  </a:lnTo>
                  <a:lnTo>
                    <a:pt x="40" y="75"/>
                  </a:lnTo>
                  <a:lnTo>
                    <a:pt x="41" y="82"/>
                  </a:lnTo>
                  <a:lnTo>
                    <a:pt x="47" y="88"/>
                  </a:lnTo>
                  <a:lnTo>
                    <a:pt x="51" y="90"/>
                  </a:lnTo>
                  <a:lnTo>
                    <a:pt x="61" y="94"/>
                  </a:lnTo>
                  <a:lnTo>
                    <a:pt x="74" y="95"/>
                  </a:lnTo>
                  <a:lnTo>
                    <a:pt x="86" y="93"/>
                  </a:lnTo>
                  <a:lnTo>
                    <a:pt x="91" y="91"/>
                  </a:lnTo>
                  <a:lnTo>
                    <a:pt x="97" y="85"/>
                  </a:lnTo>
                  <a:lnTo>
                    <a:pt x="98" y="83"/>
                  </a:lnTo>
                  <a:lnTo>
                    <a:pt x="94" y="77"/>
                  </a:lnTo>
                  <a:lnTo>
                    <a:pt x="91" y="75"/>
                  </a:lnTo>
                  <a:lnTo>
                    <a:pt x="82" y="71"/>
                  </a:lnTo>
                  <a:lnTo>
                    <a:pt x="69" y="67"/>
                  </a:lnTo>
                  <a:lnTo>
                    <a:pt x="66" y="66"/>
                  </a:lnTo>
                  <a:lnTo>
                    <a:pt x="51" y="62"/>
                  </a:lnTo>
                  <a:lnTo>
                    <a:pt x="37" y="59"/>
                  </a:lnTo>
                  <a:lnTo>
                    <a:pt x="26" y="55"/>
                  </a:lnTo>
                  <a:lnTo>
                    <a:pt x="18" y="52"/>
                  </a:lnTo>
                  <a:lnTo>
                    <a:pt x="14" y="49"/>
                  </a:lnTo>
                  <a:lnTo>
                    <a:pt x="6" y="44"/>
                  </a:lnTo>
                  <a:lnTo>
                    <a:pt x="2" y="38"/>
                  </a:lnTo>
                  <a:lnTo>
                    <a:pt x="0" y="31"/>
                  </a:lnTo>
                  <a:lnTo>
                    <a:pt x="0" y="30"/>
                  </a:lnTo>
                  <a:lnTo>
                    <a:pt x="1" y="23"/>
                  </a:lnTo>
                  <a:lnTo>
                    <a:pt x="5" y="17"/>
                  </a:lnTo>
                  <a:lnTo>
                    <a:pt x="11" y="12"/>
                  </a:lnTo>
                  <a:lnTo>
                    <a:pt x="18" y="8"/>
                  </a:lnTo>
                  <a:lnTo>
                    <a:pt x="29" y="3"/>
                  </a:lnTo>
                  <a:lnTo>
                    <a:pt x="41" y="1"/>
                  </a:lnTo>
                  <a:lnTo>
                    <a:pt x="54" y="0"/>
                  </a:lnTo>
                  <a:lnTo>
                    <a:pt x="59" y="0"/>
                  </a:lnTo>
                  <a:lnTo>
                    <a:pt x="72" y="1"/>
                  </a:lnTo>
                  <a:lnTo>
                    <a:pt x="85" y="3"/>
                  </a:lnTo>
                  <a:lnTo>
                    <a:pt x="94" y="7"/>
                  </a:lnTo>
                  <a:lnTo>
                    <a:pt x="100" y="10"/>
                  </a:lnTo>
                  <a:lnTo>
                    <a:pt x="100" y="1"/>
                  </a:lnTo>
                  <a:lnTo>
                    <a:pt x="138" y="1"/>
                  </a:lnTo>
                  <a:lnTo>
                    <a:pt x="138" y="35"/>
                  </a:lnTo>
                  <a:lnTo>
                    <a:pt x="100" y="35"/>
                  </a:lnTo>
                  <a:lnTo>
                    <a:pt x="97" y="27"/>
                  </a:lnTo>
                  <a:lnTo>
                    <a:pt x="89" y="23"/>
                  </a:lnTo>
                  <a:lnTo>
                    <a:pt x="89" y="23"/>
                  </a:lnTo>
                  <a:lnTo>
                    <a:pt x="78" y="19"/>
                  </a:lnTo>
                  <a:lnTo>
                    <a:pt x="69" y="18"/>
                  </a:lnTo>
                  <a:lnTo>
                    <a:pt x="55" y="20"/>
                  </a:lnTo>
                  <a:lnTo>
                    <a:pt x="53" y="20"/>
                  </a:lnTo>
                  <a:lnTo>
                    <a:pt x="47" y="26"/>
                  </a:lnTo>
                  <a:lnTo>
                    <a:pt x="47" y="27"/>
                  </a:lnTo>
                  <a:lnTo>
                    <a:pt x="51" y="33"/>
                  </a:lnTo>
                  <a:lnTo>
                    <a:pt x="52" y="33"/>
                  </a:lnTo>
                  <a:lnTo>
                    <a:pt x="59" y="37"/>
                  </a:lnTo>
                  <a:lnTo>
                    <a:pt x="71" y="39"/>
                  </a:lnTo>
                  <a:lnTo>
                    <a:pt x="82" y="43"/>
                  </a:lnTo>
                  <a:lnTo>
                    <a:pt x="97" y="46"/>
                  </a:lnTo>
                  <a:lnTo>
                    <a:pt x="110" y="49"/>
                  </a:lnTo>
                  <a:lnTo>
                    <a:pt x="120" y="53"/>
                  </a:lnTo>
                  <a:lnTo>
                    <a:pt x="121" y="53"/>
                  </a:lnTo>
                  <a:lnTo>
                    <a:pt x="131" y="56"/>
                  </a:lnTo>
                  <a:lnTo>
                    <a:pt x="139" y="62"/>
                  </a:lnTo>
                  <a:lnTo>
                    <a:pt x="141" y="64"/>
                  </a:lnTo>
                  <a:lnTo>
                    <a:pt x="146" y="70"/>
                  </a:lnTo>
                  <a:lnTo>
                    <a:pt x="149" y="77"/>
                  </a:lnTo>
                  <a:lnTo>
                    <a:pt x="149" y="81"/>
                  </a:lnTo>
                  <a:lnTo>
                    <a:pt x="148" y="88"/>
                  </a:lnTo>
                  <a:lnTo>
                    <a:pt x="144" y="95"/>
                  </a:lnTo>
                  <a:lnTo>
                    <a:pt x="139" y="100"/>
                  </a:lnTo>
                  <a:lnTo>
                    <a:pt x="131" y="105"/>
                  </a:lnTo>
                  <a:lnTo>
                    <a:pt x="129" y="106"/>
                  </a:lnTo>
                  <a:lnTo>
                    <a:pt x="118" y="110"/>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176" name="AutoShape 161"/>
          <p:cNvSpPr>
            <a:spLocks noChangeArrowheads="1"/>
          </p:cNvSpPr>
          <p:nvPr/>
        </p:nvSpPr>
        <p:spPr bwMode="auto">
          <a:xfrm rot="10078728">
            <a:off x="5603921" y="1720568"/>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177" name="AutoShape 161"/>
          <p:cNvSpPr>
            <a:spLocks noChangeArrowheads="1"/>
          </p:cNvSpPr>
          <p:nvPr/>
        </p:nvSpPr>
        <p:spPr bwMode="auto">
          <a:xfrm rot="12836216">
            <a:off x="5717133" y="3871584"/>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8" name="组合 178"/>
          <p:cNvGrpSpPr/>
          <p:nvPr/>
        </p:nvGrpSpPr>
        <p:grpSpPr>
          <a:xfrm>
            <a:off x="2099764" y="1648861"/>
            <a:ext cx="1583962" cy="461780"/>
            <a:chOff x="2099764" y="2341200"/>
            <a:chExt cx="1583962" cy="461780"/>
          </a:xfrm>
        </p:grpSpPr>
        <p:sp>
          <p:nvSpPr>
            <p:cNvPr id="175" name="AutoShape 161"/>
            <p:cNvSpPr>
              <a:spLocks noChangeArrowheads="1"/>
            </p:cNvSpPr>
            <p:nvPr/>
          </p:nvSpPr>
          <p:spPr bwMode="auto">
            <a:xfrm rot="10800000">
              <a:off x="2238058" y="2587080"/>
              <a:ext cx="647700" cy="215900"/>
            </a:xfrm>
            <a:prstGeom prst="leftArrow">
              <a:avLst>
                <a:gd name="adj1" fmla="val 50000"/>
                <a:gd name="adj2" fmla="val 75000"/>
              </a:avLst>
            </a:prstGeom>
            <a:solidFill>
              <a:schemeClr val="accent2">
                <a:lumMod val="75000"/>
              </a:schemeClr>
            </a:solidFill>
            <a:ln w="9525">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178" name="Text Box 93"/>
            <p:cNvSpPr txBox="1">
              <a:spLocks noChangeArrowheads="1"/>
            </p:cNvSpPr>
            <p:nvPr/>
          </p:nvSpPr>
          <p:spPr bwMode="auto">
            <a:xfrm>
              <a:off x="2099764" y="2341200"/>
              <a:ext cx="1583962" cy="276999"/>
            </a:xfrm>
            <a:prstGeom prst="rect">
              <a:avLst/>
            </a:prstGeom>
            <a:noFill/>
            <a:ln w="9525">
              <a:noFill/>
              <a:miter lim="800000"/>
              <a:headEnd/>
              <a:tailEnd/>
            </a:ln>
            <a:effectLst/>
          </p:spPr>
          <p:txBody>
            <a:bodyPr wrap="square">
              <a:spAutoFit/>
            </a:bodyPr>
            <a:lstStyle/>
            <a:p>
              <a:pPr algn="ctr" fontAlgn="base">
                <a:spcBef>
                  <a:spcPct val="50000"/>
                </a:spcBef>
              </a:pPr>
              <a:r>
                <a:rPr kumimoji="1" lang="en-US" altLang="zh-CN" sz="1200" b="1" dirty="0" smtClean="0">
                  <a:solidFill>
                    <a:srgbClr val="3333CC"/>
                  </a:solidFill>
                  <a:latin typeface="Times New Roman" pitchFamily="18" charset="0"/>
                  <a:ea typeface="宋体" pitchFamily="2" charset="-122"/>
                </a:rPr>
                <a:t>255.1.1.1</a:t>
              </a:r>
              <a:r>
                <a:rPr kumimoji="1" lang="zh-CN" altLang="en-US" sz="1200" b="1" dirty="0" smtClean="0">
                  <a:solidFill>
                    <a:srgbClr val="3333CC"/>
                  </a:solidFill>
                  <a:latin typeface="Times New Roman" pitchFamily="18" charset="0"/>
                  <a:ea typeface="宋体" pitchFamily="2" charset="-122"/>
                </a:rPr>
                <a:t>的组播报文</a:t>
              </a:r>
              <a:endParaRPr kumimoji="1" lang="zh-CN" altLang="en-US" sz="1200" b="1" dirty="0">
                <a:solidFill>
                  <a:srgbClr val="3333CC"/>
                </a:solidFill>
                <a:latin typeface="Times New Roman" pitchFamily="18" charset="0"/>
                <a:ea typeface="宋体" pitchFamily="2" charset="-122"/>
              </a:endParaRPr>
            </a:p>
          </p:txBody>
        </p:sp>
      </p:grpSp>
      <p:sp>
        <p:nvSpPr>
          <p:cNvPr id="179" name="Rectangle 53"/>
          <p:cNvSpPr>
            <a:spLocks noChangeArrowheads="1"/>
          </p:cNvSpPr>
          <p:nvPr/>
        </p:nvSpPr>
        <p:spPr bwMode="auto">
          <a:xfrm>
            <a:off x="692330" y="5772129"/>
            <a:ext cx="7929156" cy="442912"/>
          </a:xfrm>
          <a:prstGeom prst="rect">
            <a:avLst/>
          </a:prstGeom>
          <a:noFill/>
          <a:ln w="9525">
            <a:noFill/>
            <a:miter lim="800000"/>
            <a:headEnd/>
            <a:tailEnd/>
          </a:ln>
          <a:effectLst/>
        </p:spPr>
        <p:txBody>
          <a:bodyPr lIns="82124" tIns="41061" rIns="82124" bIns="41061" anchor="ctr"/>
          <a:lstStyle/>
          <a:p>
            <a:pPr marL="288925" indent="-288925" defTabSz="814388" eaLnBrk="0" fontAlgn="base" hangingPunct="0">
              <a:lnSpc>
                <a:spcPct val="95000"/>
              </a:lnSpc>
              <a:spcBef>
                <a:spcPct val="50000"/>
              </a:spcBef>
              <a:buClr>
                <a:srgbClr val="B2B2B2"/>
              </a:buClr>
              <a:buFontTx/>
              <a:buChar char="•"/>
            </a:pPr>
            <a:r>
              <a:rPr lang="zh-CN" altLang="en-US" sz="2000" b="1" dirty="0" smtClean="0">
                <a:solidFill>
                  <a:srgbClr val="C00000"/>
                </a:solidFill>
                <a:latin typeface="Arial" pitchFamily="34" charset="0"/>
                <a:ea typeface="宋体" pitchFamily="2" charset="-122"/>
              </a:rPr>
              <a:t>思考：</a:t>
            </a:r>
            <a:r>
              <a:rPr lang="en-US" altLang="zh-CN" sz="2000" b="1" dirty="0" smtClean="0">
                <a:solidFill>
                  <a:srgbClr val="C00000"/>
                </a:solidFill>
                <a:latin typeface="Arial" pitchFamily="34" charset="0"/>
                <a:ea typeface="宋体" pitchFamily="2" charset="-122"/>
              </a:rPr>
              <a:t>IGMP-Snooping</a:t>
            </a:r>
            <a:r>
              <a:rPr lang="zh-CN" altLang="en-US" sz="2000" b="1" dirty="0">
                <a:solidFill>
                  <a:srgbClr val="C00000"/>
                </a:solidFill>
                <a:latin typeface="Arial" pitchFamily="34" charset="0"/>
                <a:ea typeface="宋体" pitchFamily="2" charset="-122"/>
              </a:rPr>
              <a:t>情</a:t>
            </a:r>
            <a:r>
              <a:rPr lang="zh-CN" altLang="en-US" sz="2000" b="1" dirty="0" smtClean="0">
                <a:solidFill>
                  <a:srgbClr val="C00000"/>
                </a:solidFill>
                <a:latin typeface="Arial" pitchFamily="34" charset="0"/>
                <a:ea typeface="宋体" pitchFamily="2" charset="-122"/>
              </a:rPr>
              <a:t>况下 </a:t>
            </a:r>
            <a:r>
              <a:rPr lang="en-US" altLang="zh-CN" sz="2000" b="1" dirty="0" smtClean="0">
                <a:solidFill>
                  <a:srgbClr val="C00000"/>
                </a:solidFill>
                <a:latin typeface="Arial" pitchFamily="34" charset="0"/>
                <a:ea typeface="宋体" pitchFamily="2" charset="-122"/>
              </a:rPr>
              <a:t>Host</a:t>
            </a:r>
            <a:r>
              <a:rPr lang="zh-CN" altLang="en-US" sz="2000" b="1" dirty="0" smtClean="0">
                <a:solidFill>
                  <a:srgbClr val="C00000"/>
                </a:solidFill>
                <a:latin typeface="Arial" pitchFamily="34" charset="0"/>
                <a:ea typeface="宋体" pitchFamily="2" charset="-122"/>
              </a:rPr>
              <a:t>之间</a:t>
            </a:r>
            <a:r>
              <a:rPr lang="en-US" altLang="zh-CN" sz="2000" b="1" dirty="0" smtClean="0">
                <a:solidFill>
                  <a:srgbClr val="C00000"/>
                </a:solidFill>
                <a:latin typeface="Arial" pitchFamily="34" charset="0"/>
                <a:ea typeface="宋体" pitchFamily="2" charset="-122"/>
              </a:rPr>
              <a:t>IGMP</a:t>
            </a:r>
            <a:r>
              <a:rPr lang="zh-CN" altLang="en-US" sz="2000" b="1" dirty="0" smtClean="0">
                <a:solidFill>
                  <a:srgbClr val="C00000"/>
                </a:solidFill>
                <a:latin typeface="Arial" pitchFamily="34" charset="0"/>
                <a:ea typeface="宋体" pitchFamily="2" charset="-122"/>
              </a:rPr>
              <a:t>报文还有抑制吗？</a:t>
            </a:r>
            <a:endParaRPr lang="zh-CN" altLang="zh-CN" sz="2000" b="1" dirty="0">
              <a:solidFill>
                <a:srgbClr val="C00000"/>
              </a:solidFill>
              <a:latin typeface="Arial" pitchFamily="34"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wipe(left)">
                                      <p:cBhvr>
                                        <p:cTn id="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0E34BAEE-4140-40C8-AA17-90C395967BAC}" type="slidenum">
              <a:rPr lang="de-DE">
                <a:solidFill>
                  <a:srgbClr val="000000"/>
                </a:solidFill>
              </a:rPr>
              <a:pPr/>
              <a:t>45</a:t>
            </a:fld>
            <a:endParaRPr lang="en-GB">
              <a:solidFill>
                <a:srgbClr val="000000"/>
              </a:solidFill>
            </a:endParaRPr>
          </a:p>
        </p:txBody>
      </p:sp>
      <p:sp>
        <p:nvSpPr>
          <p:cNvPr id="320628" name="Rectangle 116"/>
          <p:cNvSpPr>
            <a:spLocks noChangeArrowheads="1"/>
          </p:cNvSpPr>
          <p:nvPr/>
        </p:nvSpPr>
        <p:spPr bwMode="auto">
          <a:xfrm>
            <a:off x="904875" y="444500"/>
            <a:ext cx="7845425" cy="685800"/>
          </a:xfrm>
          <a:prstGeom prst="rect">
            <a:avLst/>
          </a:prstGeom>
          <a:noFill/>
          <a:ln w="9525">
            <a:noFill/>
            <a:miter lim="800000"/>
            <a:headEnd/>
            <a:tailEnd/>
          </a:ln>
          <a:effectLst>
            <a:outerShdw dist="17961" dir="2700000" algn="ctr" rotWithShape="0">
              <a:srgbClr val="DDDDDD"/>
            </a:outerShdw>
          </a:effectLst>
        </p:spPr>
        <p:txBody>
          <a:bodyPr anchor="ctr"/>
          <a:lstStyle/>
          <a:p>
            <a:pPr fontAlgn="base"/>
            <a:r>
              <a:rPr kumimoji="1" lang="en-US" altLang="zh-CN" sz="2800" b="1">
                <a:solidFill>
                  <a:srgbClr val="A50021"/>
                </a:solidFill>
                <a:latin typeface="Times New Roman" pitchFamily="18" charset="0"/>
                <a:ea typeface="黑体" pitchFamily="2" charset="-122"/>
              </a:rPr>
              <a:t>IGMP Snooping </a:t>
            </a:r>
            <a:r>
              <a:rPr kumimoji="1" lang="zh-CN" altLang="en-US" sz="2800" b="1">
                <a:solidFill>
                  <a:srgbClr val="A50021"/>
                </a:solidFill>
                <a:latin typeface="Times New Roman" pitchFamily="18" charset="0"/>
                <a:ea typeface="黑体" pitchFamily="2" charset="-122"/>
              </a:rPr>
              <a:t>形成的表项</a:t>
            </a:r>
          </a:p>
        </p:txBody>
      </p:sp>
      <p:pic>
        <p:nvPicPr>
          <p:cNvPr id="72706" name="Picture 2"/>
          <p:cNvPicPr>
            <a:picLocks noChangeAspect="1" noChangeArrowheads="1"/>
          </p:cNvPicPr>
          <p:nvPr/>
        </p:nvPicPr>
        <p:blipFill>
          <a:blip r:embed="rId2" cstate="print"/>
          <a:srcRect/>
          <a:stretch>
            <a:fillRect/>
          </a:stretch>
        </p:blipFill>
        <p:spPr bwMode="auto">
          <a:xfrm>
            <a:off x="286703" y="1055642"/>
            <a:ext cx="6924675" cy="3257550"/>
          </a:xfrm>
          <a:prstGeom prst="rect">
            <a:avLst/>
          </a:prstGeom>
          <a:noFill/>
          <a:ln w="9525" cap="flat" cmpd="sng" algn="ctr">
            <a:noFill/>
            <a:prstDash val="solid"/>
            <a:miter lim="800000"/>
            <a:headEnd/>
            <a:tailEnd/>
          </a:ln>
        </p:spPr>
      </p:pic>
      <p:pic>
        <p:nvPicPr>
          <p:cNvPr id="72707" name="Picture 3"/>
          <p:cNvPicPr>
            <a:picLocks noChangeAspect="1" noChangeArrowheads="1"/>
          </p:cNvPicPr>
          <p:nvPr/>
        </p:nvPicPr>
        <p:blipFill>
          <a:blip r:embed="rId3" cstate="print"/>
          <a:srcRect/>
          <a:stretch>
            <a:fillRect/>
          </a:stretch>
        </p:blipFill>
        <p:spPr bwMode="auto">
          <a:xfrm>
            <a:off x="352425" y="4724672"/>
            <a:ext cx="6610350" cy="857250"/>
          </a:xfrm>
          <a:prstGeom prst="rect">
            <a:avLst/>
          </a:prstGeom>
          <a:noFill/>
          <a:ln w="9525" cap="flat" cmpd="sng" algn="ctr">
            <a:noFill/>
            <a:prstDash val="solid"/>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6"/>
          <p:cNvSpPr>
            <a:spLocks noGrp="1"/>
          </p:cNvSpPr>
          <p:nvPr>
            <p:ph type="dt" sz="half" idx="10"/>
          </p:nvPr>
        </p:nvSpPr>
        <p:spPr/>
        <p:txBody>
          <a:bodyPr/>
          <a:lstStyle/>
          <a:p>
            <a:r>
              <a:rPr lang="de-DE"/>
              <a:t>Page </a:t>
            </a:r>
            <a:fld id="{27A53727-7A4C-40D4-925E-7CBF7350B8D9}" type="slidenum">
              <a:rPr lang="de-DE"/>
              <a:pPr/>
              <a:t>46</a:t>
            </a:fld>
            <a:endParaRPr lang="en-GB"/>
          </a:p>
        </p:txBody>
      </p:sp>
      <p:sp>
        <p:nvSpPr>
          <p:cNvPr id="627714" name="Rectangle 2"/>
          <p:cNvSpPr>
            <a:spLocks noChangeArrowheads="1"/>
          </p:cNvSpPr>
          <p:nvPr/>
        </p:nvSpPr>
        <p:spPr bwMode="auto">
          <a:xfrm>
            <a:off x="457064" y="274864"/>
            <a:ext cx="8229872" cy="632733"/>
          </a:xfrm>
          <a:prstGeom prst="rect">
            <a:avLst/>
          </a:prstGeom>
          <a:noFill/>
          <a:ln w="9525">
            <a:noFill/>
            <a:miter lim="800000"/>
            <a:headEnd/>
            <a:tailEnd/>
          </a:ln>
        </p:spPr>
        <p:txBody>
          <a:bodyPr lIns="91424" tIns="45712" rIns="91424" bIns="45712"/>
          <a:lstStyle/>
          <a:p>
            <a:pPr>
              <a:lnSpc>
                <a:spcPct val="100000"/>
              </a:lnSpc>
              <a:spcBef>
                <a:spcPct val="0"/>
              </a:spcBef>
              <a:buFontTx/>
              <a:buNone/>
            </a:pPr>
            <a:r>
              <a:rPr kumimoji="1" lang="zh-CN" altLang="en-US" sz="3000" dirty="0">
                <a:solidFill>
                  <a:srgbClr val="990000"/>
                </a:solidFill>
                <a:effectLst>
                  <a:outerShdw blurRad="38100" dist="38100" dir="2700000" algn="tl">
                    <a:srgbClr val="C0C0C0"/>
                  </a:outerShdw>
                </a:effectLst>
                <a:latin typeface="FrutigerNext LT Medium" pitchFamily="34" charset="0"/>
                <a:ea typeface="黑体" pitchFamily="2" charset="-122"/>
              </a:rPr>
              <a:t>二层组播</a:t>
            </a:r>
            <a:r>
              <a:rPr kumimoji="1" lang="en-US" altLang="zh-CN" sz="3000" dirty="0" err="1">
                <a:solidFill>
                  <a:srgbClr val="990000"/>
                </a:solidFill>
                <a:effectLst>
                  <a:outerShdw blurRad="38100" dist="38100" dir="2700000" algn="tl">
                    <a:srgbClr val="C0C0C0"/>
                  </a:outerShdw>
                </a:effectLst>
                <a:latin typeface="FrutigerNext LT Medium" pitchFamily="34" charset="0"/>
                <a:ea typeface="黑体" pitchFamily="2" charset="-122"/>
              </a:rPr>
              <a:t>igmp</a:t>
            </a:r>
            <a:r>
              <a:rPr kumimoji="1" lang="en-US" altLang="zh-CN" sz="3000" dirty="0">
                <a:solidFill>
                  <a:srgbClr val="990000"/>
                </a:solidFill>
                <a:effectLst>
                  <a:outerShdw blurRad="38100" dist="38100" dir="2700000" algn="tl">
                    <a:srgbClr val="C0C0C0"/>
                  </a:outerShdw>
                </a:effectLst>
                <a:latin typeface="FrutigerNext LT Medium" pitchFamily="34" charset="0"/>
                <a:ea typeface="黑体" pitchFamily="2" charset="-122"/>
              </a:rPr>
              <a:t>-snooping</a:t>
            </a:r>
          </a:p>
        </p:txBody>
      </p:sp>
      <p:pic>
        <p:nvPicPr>
          <p:cNvPr id="627715" name="Picture 3"/>
          <p:cNvPicPr>
            <a:picLocks noChangeAspect="1" noChangeArrowheads="1"/>
          </p:cNvPicPr>
          <p:nvPr/>
        </p:nvPicPr>
        <p:blipFill>
          <a:blip r:embed="rId3" cstate="print"/>
          <a:srcRect/>
          <a:stretch>
            <a:fillRect/>
          </a:stretch>
        </p:blipFill>
        <p:spPr bwMode="auto">
          <a:xfrm>
            <a:off x="1187551" y="2420711"/>
            <a:ext cx="6624707" cy="3833132"/>
          </a:xfrm>
          <a:prstGeom prst="rect">
            <a:avLst/>
          </a:prstGeom>
          <a:noFill/>
        </p:spPr>
      </p:pic>
      <p:sp>
        <p:nvSpPr>
          <p:cNvPr id="627716" name="Text Box 4"/>
          <p:cNvSpPr txBox="1">
            <a:spLocks noChangeArrowheads="1"/>
          </p:cNvSpPr>
          <p:nvPr/>
        </p:nvSpPr>
        <p:spPr bwMode="auto">
          <a:xfrm>
            <a:off x="323754" y="1053193"/>
            <a:ext cx="8136011" cy="1323423"/>
          </a:xfrm>
          <a:prstGeom prst="rect">
            <a:avLst/>
          </a:prstGeom>
          <a:noFill/>
          <a:ln w="9525">
            <a:noFill/>
            <a:miter lim="800000"/>
            <a:headEnd/>
            <a:tailEnd/>
          </a:ln>
          <a:effectLst/>
        </p:spPr>
        <p:txBody>
          <a:bodyPr lIns="91424" tIns="45712" rIns="91424" bIns="45712">
            <a:spAutoFit/>
          </a:bodyPr>
          <a:lstStyle/>
          <a:p>
            <a:pPr defTabSz="914141"/>
            <a:r>
              <a:rPr lang="zh-CN" altLang="en-US" sz="1600" dirty="0">
                <a:latin typeface="宋体" pitchFamily="2" charset="-122"/>
                <a:ea typeface="宋体" pitchFamily="2" charset="-122"/>
              </a:rPr>
              <a:t>    对于未使能</a:t>
            </a:r>
            <a:r>
              <a:rPr lang="en-US" altLang="zh-CN" sz="1600" dirty="0" err="1">
                <a:latin typeface="宋体" pitchFamily="2" charset="-122"/>
                <a:ea typeface="宋体" pitchFamily="2" charset="-122"/>
              </a:rPr>
              <a:t>igmp</a:t>
            </a:r>
            <a:r>
              <a:rPr lang="en-US" altLang="zh-CN" sz="1600" dirty="0">
                <a:latin typeface="宋体" pitchFamily="2" charset="-122"/>
                <a:ea typeface="宋体" pitchFamily="2" charset="-122"/>
              </a:rPr>
              <a:t>-snooping</a:t>
            </a:r>
            <a:r>
              <a:rPr lang="zh-CN" altLang="en-US" sz="1600" dirty="0">
                <a:latin typeface="宋体" pitchFamily="2" charset="-122"/>
                <a:ea typeface="宋体" pitchFamily="2" charset="-122"/>
              </a:rPr>
              <a:t>时，由于不知道哪些端口下存在接收者，因此交换机向</a:t>
            </a:r>
            <a:r>
              <a:rPr lang="en-US" altLang="zh-CN" sz="1600" dirty="0">
                <a:latin typeface="宋体" pitchFamily="2" charset="-122"/>
                <a:ea typeface="宋体" pitchFamily="2" charset="-122"/>
              </a:rPr>
              <a:t>VLAN</a:t>
            </a:r>
            <a:r>
              <a:rPr lang="zh-CN" altLang="en-US" sz="1600" dirty="0">
                <a:latin typeface="宋体" pitchFamily="2" charset="-122"/>
                <a:ea typeface="宋体" pitchFamily="2" charset="-122"/>
              </a:rPr>
              <a:t>内的所有端口（除入端口外）转发该播数据报文，此</a:t>
            </a:r>
            <a:r>
              <a:rPr lang="en-US" altLang="zh-CN" sz="1600" dirty="0">
                <a:latin typeface="宋体" pitchFamily="2" charset="-122"/>
                <a:ea typeface="宋体" pitchFamily="2" charset="-122"/>
              </a:rPr>
              <a:t>VLAN</a:t>
            </a:r>
            <a:r>
              <a:rPr lang="zh-CN" altLang="en-US" sz="1600" dirty="0">
                <a:latin typeface="宋体" pitchFamily="2" charset="-122"/>
                <a:ea typeface="宋体" pitchFamily="2" charset="-122"/>
              </a:rPr>
              <a:t>内的组播组成员和非组播组成员都能收到组播数据报文。</a:t>
            </a:r>
          </a:p>
          <a:p>
            <a:pPr defTabSz="914141"/>
            <a:r>
              <a:rPr lang="zh-CN" altLang="en-US" sz="1600" dirty="0">
                <a:latin typeface="宋体" pitchFamily="2" charset="-122"/>
                <a:ea typeface="宋体" pitchFamily="2" charset="-122"/>
              </a:rPr>
              <a:t>    </a:t>
            </a:r>
            <a:r>
              <a:rPr lang="en-US" altLang="zh-CN" sz="1600" dirty="0">
                <a:latin typeface="宋体" pitchFamily="2" charset="-122"/>
                <a:ea typeface="宋体" pitchFamily="2" charset="-122"/>
              </a:rPr>
              <a:t>IGMP-Snooping </a:t>
            </a:r>
            <a:r>
              <a:rPr lang="zh-CN" altLang="en-US" sz="1600" dirty="0">
                <a:latin typeface="宋体" pitchFamily="2" charset="-122"/>
                <a:ea typeface="宋体" pitchFamily="2" charset="-122"/>
              </a:rPr>
              <a:t>是实现组播转发树上最后一跳路由器到接收者之间二层网络上的组播数据按需分发的协议，如下图所示：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r>
              <a:rPr lang="de-DE"/>
              <a:t>Page </a:t>
            </a:r>
            <a:fld id="{3FFA4E65-FAB6-418C-AF02-9759DD35EF95}" type="slidenum">
              <a:rPr lang="de-DE"/>
              <a:pPr/>
              <a:t>47</a:t>
            </a:fld>
            <a:endParaRPr lang="en-GB"/>
          </a:p>
        </p:txBody>
      </p:sp>
      <p:sp>
        <p:nvSpPr>
          <p:cNvPr id="629762" name="Rectangle 2"/>
          <p:cNvSpPr>
            <a:spLocks noGrp="1" noChangeArrowheads="1"/>
          </p:cNvSpPr>
          <p:nvPr>
            <p:ph type="title"/>
          </p:nvPr>
        </p:nvSpPr>
        <p:spPr>
          <a:xfrm>
            <a:off x="483132" y="495572"/>
            <a:ext cx="7745602" cy="649060"/>
          </a:xfrm>
        </p:spPr>
        <p:txBody>
          <a:bodyPr/>
          <a:lstStyle/>
          <a:p>
            <a:pPr fontAlgn="t"/>
            <a:r>
              <a:rPr lang="zh-CN" altLang="en-US" sz="3000" kern="1200" dirty="0">
                <a:solidFill>
                  <a:srgbClr val="990000"/>
                </a:solidFill>
                <a:effectLst>
                  <a:outerShdw blurRad="38100" dist="38100" dir="2700000" algn="tl">
                    <a:srgbClr val="C0C0C0"/>
                  </a:outerShdw>
                </a:effectLst>
                <a:latin typeface="FrutigerNext LT Medium" pitchFamily="34" charset="0"/>
                <a:ea typeface="黑体" pitchFamily="2" charset="-122"/>
                <a:cs typeface="+mn-cs"/>
              </a:rPr>
              <a:t>二层组播</a:t>
            </a:r>
            <a:r>
              <a:rPr lang="en-US" altLang="zh-CN" sz="3000" kern="1200" dirty="0" err="1">
                <a:solidFill>
                  <a:srgbClr val="990000"/>
                </a:solidFill>
                <a:effectLst>
                  <a:outerShdw blurRad="38100" dist="38100" dir="2700000" algn="tl">
                    <a:srgbClr val="C0C0C0"/>
                  </a:outerShdw>
                </a:effectLst>
                <a:latin typeface="FrutigerNext LT Medium" pitchFamily="34" charset="0"/>
                <a:ea typeface="黑体" pitchFamily="2" charset="-122"/>
                <a:cs typeface="+mn-cs"/>
              </a:rPr>
              <a:t>igmp</a:t>
            </a:r>
            <a:r>
              <a:rPr lang="en-US" altLang="zh-CN" sz="3000" kern="1200" dirty="0">
                <a:solidFill>
                  <a:srgbClr val="990000"/>
                </a:solidFill>
                <a:effectLst>
                  <a:outerShdw blurRad="38100" dist="38100" dir="2700000" algn="tl">
                    <a:srgbClr val="C0C0C0"/>
                  </a:outerShdw>
                </a:effectLst>
                <a:latin typeface="FrutigerNext LT Medium" pitchFamily="34" charset="0"/>
                <a:ea typeface="黑体" pitchFamily="2" charset="-122"/>
                <a:cs typeface="+mn-cs"/>
              </a:rPr>
              <a:t>-proxy</a:t>
            </a:r>
          </a:p>
        </p:txBody>
      </p:sp>
      <p:sp>
        <p:nvSpPr>
          <p:cNvPr id="629763" name="Rectangle 3"/>
          <p:cNvSpPr>
            <a:spLocks noGrp="1" noChangeArrowheads="1"/>
          </p:cNvSpPr>
          <p:nvPr>
            <p:ph type="body" idx="1"/>
          </p:nvPr>
        </p:nvSpPr>
        <p:spPr>
          <a:xfrm>
            <a:off x="0" y="1125312"/>
            <a:ext cx="8893703" cy="4225772"/>
          </a:xfrm>
        </p:spPr>
        <p:txBody>
          <a:bodyPr/>
          <a:lstStyle/>
          <a:p>
            <a:pPr>
              <a:lnSpc>
                <a:spcPct val="130000"/>
              </a:lnSpc>
            </a:pPr>
            <a:r>
              <a:rPr lang="zh-CN" altLang="en-US" sz="1700" dirty="0"/>
              <a:t>           和</a:t>
            </a:r>
            <a:r>
              <a:rPr lang="en-US" altLang="zh-CN" sz="1700" dirty="0" err="1"/>
              <a:t>igmp</a:t>
            </a:r>
            <a:r>
              <a:rPr lang="en-US" altLang="zh-CN" sz="1700" dirty="0"/>
              <a:t> Snooping</a:t>
            </a:r>
            <a:r>
              <a:rPr lang="zh-CN" altLang="en-US" sz="1700" dirty="0"/>
              <a:t>类似，其实现的原理是</a:t>
            </a:r>
            <a:r>
              <a:rPr lang="en-US" altLang="zh-CN" sz="1700" dirty="0" err="1"/>
              <a:t>igmp</a:t>
            </a:r>
            <a:r>
              <a:rPr lang="en-US" altLang="zh-CN" sz="1700" dirty="0"/>
              <a:t> proxy</a:t>
            </a:r>
            <a:r>
              <a:rPr lang="zh-CN" altLang="en-US" sz="1700" dirty="0"/>
              <a:t>设备的主机接口（又称为上行接口）指向树的根节点，即上联到组播路由器。在这个接口上，</a:t>
            </a:r>
            <a:r>
              <a:rPr lang="en-US" altLang="zh-CN" sz="1700" dirty="0" err="1"/>
              <a:t>igmp</a:t>
            </a:r>
            <a:r>
              <a:rPr lang="en-US" altLang="zh-CN" sz="1700" dirty="0"/>
              <a:t> proxy</a:t>
            </a:r>
            <a:r>
              <a:rPr lang="zh-CN" altLang="en-US" sz="1700" dirty="0"/>
              <a:t>设备运行主机功能，不运行</a:t>
            </a:r>
            <a:r>
              <a:rPr lang="en-US" altLang="zh-CN" sz="1700" dirty="0" err="1"/>
              <a:t>igmp</a:t>
            </a:r>
            <a:r>
              <a:rPr lang="zh-CN" altLang="en-US" sz="1700" dirty="0"/>
              <a:t>。当接收到</a:t>
            </a:r>
            <a:r>
              <a:rPr lang="en-US" altLang="zh-CN" sz="1700" dirty="0" err="1"/>
              <a:t>igmp</a:t>
            </a:r>
            <a:r>
              <a:rPr lang="zh-CN" altLang="en-US" sz="1700" dirty="0"/>
              <a:t>查询包时，</a:t>
            </a:r>
            <a:r>
              <a:rPr lang="en-US" altLang="zh-CN" sz="1700" dirty="0" err="1"/>
              <a:t>igmp</a:t>
            </a:r>
            <a:r>
              <a:rPr lang="en-US" altLang="zh-CN" sz="1700" dirty="0"/>
              <a:t> proxy</a:t>
            </a:r>
            <a:r>
              <a:rPr lang="zh-CN" altLang="en-US" sz="1700" dirty="0"/>
              <a:t>设备在主机端口发送</a:t>
            </a:r>
            <a:r>
              <a:rPr lang="en-US" altLang="zh-CN" sz="1700" dirty="0" err="1"/>
              <a:t>igmp</a:t>
            </a:r>
            <a:r>
              <a:rPr lang="zh-CN" altLang="en-US" sz="1700" dirty="0"/>
              <a:t>成员报告，当成员数据库发生改变时，主动发送离开或者加入组播的数据包到相连的路由器。主机接口还要根据成员数据库，转发接收到组播包。路由器接口（又称为下行接口）背离根节点，下联用户主机。在此端口运行</a:t>
            </a:r>
            <a:r>
              <a:rPr lang="en-US" altLang="zh-CN" sz="1700" dirty="0" err="1"/>
              <a:t>igmp</a:t>
            </a:r>
            <a:r>
              <a:rPr lang="zh-CN" altLang="en-US" sz="1700" dirty="0"/>
              <a:t>协议，进行下联用户的组成员登记查询删除工作，维护成员数据库。实现接收成员报告，建立和修改一个成员表；发送查询包，查询主机是否离开曾经加入的组；依据登记的组播成员的数据库向上行和下行转发接收到的组播数据包。</a:t>
            </a:r>
          </a:p>
          <a:p>
            <a:pPr>
              <a:lnSpc>
                <a:spcPct val="130000"/>
              </a:lnSpc>
            </a:pPr>
            <a:r>
              <a:rPr lang="zh-CN" altLang="en-US" sz="1700" dirty="0"/>
              <a:t>           </a:t>
            </a:r>
            <a:r>
              <a:rPr lang="en-US" altLang="zh-CN" sz="1700" dirty="0" err="1"/>
              <a:t>igmp</a:t>
            </a:r>
            <a:r>
              <a:rPr lang="en-US" altLang="zh-CN" sz="1700" dirty="0"/>
              <a:t> proxy</a:t>
            </a:r>
            <a:r>
              <a:rPr lang="zh-CN" altLang="en-US" sz="1700" dirty="0"/>
              <a:t>与</a:t>
            </a:r>
            <a:r>
              <a:rPr lang="en-US" altLang="zh-CN" sz="1700" dirty="0" err="1"/>
              <a:t>igmp</a:t>
            </a:r>
            <a:r>
              <a:rPr lang="en-US" altLang="zh-CN" sz="1700" dirty="0"/>
              <a:t> Snooping</a:t>
            </a:r>
            <a:r>
              <a:rPr lang="zh-CN" altLang="en-US" sz="1700" dirty="0"/>
              <a:t>实现功能相同但机理相异：</a:t>
            </a:r>
            <a:r>
              <a:rPr lang="en-US" altLang="zh-CN" sz="1700" dirty="0" err="1"/>
              <a:t>igmp</a:t>
            </a:r>
            <a:r>
              <a:rPr lang="en-US" altLang="zh-CN" sz="1700" dirty="0"/>
              <a:t> snooping</a:t>
            </a:r>
            <a:r>
              <a:rPr lang="zh-CN" altLang="en-US" sz="1700" dirty="0"/>
              <a:t>只是通过侦听</a:t>
            </a:r>
            <a:r>
              <a:rPr lang="en-US" altLang="zh-CN" sz="1700" dirty="0" err="1"/>
              <a:t>igmp</a:t>
            </a:r>
            <a:r>
              <a:rPr lang="zh-CN" altLang="en-US" sz="1700" dirty="0"/>
              <a:t>的消息来获取有关信息，而</a:t>
            </a:r>
            <a:r>
              <a:rPr lang="en-US" altLang="zh-CN" sz="1700" dirty="0" err="1"/>
              <a:t>igmp</a:t>
            </a:r>
            <a:r>
              <a:rPr lang="en-US" altLang="zh-CN" sz="1700" dirty="0"/>
              <a:t> proxy</a:t>
            </a:r>
            <a:r>
              <a:rPr lang="zh-CN" altLang="en-US" sz="1700" dirty="0"/>
              <a:t>则拦截了终端用户的</a:t>
            </a:r>
            <a:r>
              <a:rPr lang="en-US" altLang="zh-CN" sz="1700" dirty="0" err="1"/>
              <a:t>igmp</a:t>
            </a:r>
            <a:r>
              <a:rPr lang="zh-CN" altLang="en-US" sz="1700" dirty="0"/>
              <a:t>请求并进行相关处理后，再将它转发给上层路由器。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0"/>
          </p:nvPr>
        </p:nvSpPr>
        <p:spPr>
          <a:noFill/>
        </p:spPr>
        <p:txBody>
          <a:bodyPr/>
          <a:lstStyle/>
          <a:p>
            <a:pPr defTabSz="877888"/>
            <a:r>
              <a:rPr lang="en-US" altLang="zh-CN"/>
              <a:t>Page</a:t>
            </a:r>
            <a:fld id="{19C2899F-8085-4335-BF92-E039AB797FDE}" type="slidenum">
              <a:rPr lang="en-US" altLang="zh-CN"/>
              <a:pPr defTabSz="877888"/>
              <a:t>48</a:t>
            </a:fld>
            <a:endParaRPr lang="en-US" altLang="zh-CN"/>
          </a:p>
        </p:txBody>
      </p:sp>
      <p:sp>
        <p:nvSpPr>
          <p:cNvPr id="11267" name="Rectangle 2"/>
          <p:cNvSpPr>
            <a:spLocks noGrp="1" noChangeArrowheads="1"/>
          </p:cNvSpPr>
          <p:nvPr>
            <p:ph type="title"/>
          </p:nvPr>
        </p:nvSpPr>
        <p:spPr>
          <a:xfrm>
            <a:off x="1317625" y="358775"/>
            <a:ext cx="7054850" cy="868363"/>
          </a:xfrm>
        </p:spPr>
        <p:txBody>
          <a:bodyPr/>
          <a:lstStyle/>
          <a:p>
            <a:r>
              <a:rPr lang="zh-CN" altLang="en-US" smtClean="0"/>
              <a:t>目  录</a:t>
            </a:r>
          </a:p>
        </p:txBody>
      </p:sp>
      <p:sp>
        <p:nvSpPr>
          <p:cNvPr id="11268" name="Rectangle 3"/>
          <p:cNvSpPr>
            <a:spLocks noGrp="1" noChangeArrowheads="1"/>
          </p:cNvSpPr>
          <p:nvPr>
            <p:ph type="body" idx="1"/>
          </p:nvPr>
        </p:nvSpPr>
        <p:spPr>
          <a:xfrm>
            <a:off x="652463" y="1376363"/>
            <a:ext cx="7929562" cy="3564053"/>
          </a:xfrm>
        </p:spPr>
        <p:txBody>
          <a:bodyPr/>
          <a:lstStyle/>
          <a:p>
            <a:pPr marL="419100" indent="-419100">
              <a:buClr>
                <a:schemeClr val="tx1"/>
              </a:buClr>
              <a:buSzTx/>
              <a:buFont typeface="Wingdings" pitchFamily="2" charset="2"/>
              <a:buAutoNum type="arabicPeriod"/>
            </a:pPr>
            <a:r>
              <a:rPr lang="en-US" altLang="zh-CN" dirty="0" smtClean="0">
                <a:solidFill>
                  <a:schemeClr val="bg1">
                    <a:lumMod val="50000"/>
                  </a:schemeClr>
                </a:solidFill>
              </a:rPr>
              <a:t>IPTV E2E</a:t>
            </a:r>
            <a:r>
              <a:rPr lang="zh-CN" altLang="en-US" dirty="0" smtClean="0">
                <a:solidFill>
                  <a:schemeClr val="bg1">
                    <a:lumMod val="50000"/>
                  </a:schemeClr>
                </a:solidFill>
              </a:rPr>
              <a:t>解决方案中所使用的组播特性简介</a:t>
            </a:r>
            <a:endParaRPr lang="zh-CN" altLang="en-US" dirty="0" smtClean="0">
              <a:solidFill>
                <a:schemeClr val="bg1">
                  <a:lumMod val="50000"/>
                </a:schemeClr>
              </a:solidFill>
            </a:endParaRPr>
          </a:p>
          <a:p>
            <a:pPr marL="419100" indent="-419100">
              <a:buClr>
                <a:schemeClr val="tx1"/>
              </a:buClr>
              <a:buSzTx/>
              <a:buFont typeface="Wingdings" pitchFamily="2" charset="2"/>
              <a:buAutoNum type="arabicPeriod"/>
            </a:pPr>
            <a:r>
              <a:rPr lang="zh-CN" altLang="en-US" dirty="0">
                <a:solidFill>
                  <a:schemeClr val="bg1">
                    <a:lumMod val="50000"/>
                  </a:schemeClr>
                </a:solidFill>
              </a:rPr>
              <a:t> 组播基础</a:t>
            </a:r>
          </a:p>
          <a:p>
            <a:pPr marL="419100" indent="-419100">
              <a:buClr>
                <a:schemeClr val="tx1"/>
              </a:buClr>
              <a:buSzTx/>
              <a:buFont typeface="Wingdings" pitchFamily="2" charset="2"/>
              <a:buAutoNum type="arabicPeriod"/>
            </a:pPr>
            <a:r>
              <a:rPr lang="zh-CN" altLang="en-US" dirty="0">
                <a:solidFill>
                  <a:schemeClr val="bg1">
                    <a:lumMod val="50000"/>
                  </a:schemeClr>
                </a:solidFill>
              </a:rPr>
              <a:t>组播分发树</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dirty="0">
                <a:solidFill>
                  <a:schemeClr val="bg1">
                    <a:lumMod val="50000"/>
                  </a:schemeClr>
                </a:solidFill>
              </a:rPr>
              <a:t>IGMP</a:t>
            </a:r>
            <a:r>
              <a:rPr lang="zh-CN" altLang="en-US" dirty="0">
                <a:solidFill>
                  <a:schemeClr val="bg1">
                    <a:lumMod val="50000"/>
                  </a:schemeClr>
                </a:solidFill>
              </a:rPr>
              <a:t>原理</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dirty="0">
                <a:solidFill>
                  <a:schemeClr val="bg1">
                    <a:lumMod val="50000"/>
                  </a:schemeClr>
                </a:solidFill>
              </a:rPr>
              <a:t>IGMP-Proxy IGMP-Snooping</a:t>
            </a:r>
            <a:r>
              <a:rPr lang="zh-CN" altLang="en-US" dirty="0">
                <a:solidFill>
                  <a:schemeClr val="bg1">
                    <a:lumMod val="50000"/>
                  </a:schemeClr>
                </a:solidFill>
              </a:rPr>
              <a:t>介绍</a:t>
            </a:r>
            <a:endParaRPr lang="en-US" altLang="zh-CN" dirty="0">
              <a:solidFill>
                <a:schemeClr val="bg1">
                  <a:lumMod val="50000"/>
                </a:schemeClr>
              </a:solidFill>
            </a:endParaRPr>
          </a:p>
          <a:p>
            <a:pPr marL="419100" indent="-419100">
              <a:buClr>
                <a:schemeClr val="tx1"/>
              </a:buClr>
              <a:buSzTx/>
              <a:buFont typeface="Wingdings" pitchFamily="2" charset="2"/>
              <a:buAutoNum type="arabicPeriod"/>
            </a:pPr>
            <a:r>
              <a:rPr lang="en-US" altLang="zh-CN" b="1" dirty="0"/>
              <a:t>PIM</a:t>
            </a:r>
            <a:endParaRPr lang="zh-CN" altLang="en-US" b="1" dirty="0"/>
          </a:p>
        </p:txBody>
      </p:sp>
      <p:pic>
        <p:nvPicPr>
          <p:cNvPr id="11273" name="Picture 19" descr="目录 copy"/>
          <p:cNvPicPr>
            <a:picLocks noChangeAspect="1" noChangeArrowheads="1"/>
          </p:cNvPicPr>
          <p:nvPr/>
        </p:nvPicPr>
        <p:blipFill>
          <a:blip r:embed="rId3" cstate="print"/>
          <a:srcRect/>
          <a:stretch>
            <a:fillRect/>
          </a:stretch>
        </p:blipFill>
        <p:spPr bwMode="auto">
          <a:xfrm>
            <a:off x="704850" y="468313"/>
            <a:ext cx="61595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p>
          <a:p>
            <a:r>
              <a:rPr lang="de-DE"/>
              <a:t>Page </a:t>
            </a:r>
            <a:fld id="{B83F6E61-37A2-4AAA-B4FC-14A209DD8538}" type="slidenum">
              <a:rPr lang="de-DE"/>
              <a:pPr/>
              <a:t>49</a:t>
            </a:fld>
            <a:endParaRPr lang="en-GB"/>
          </a:p>
        </p:txBody>
      </p:sp>
      <p:sp>
        <p:nvSpPr>
          <p:cNvPr id="256002" name="Rectangle 2"/>
          <p:cNvSpPr>
            <a:spLocks noGrp="1" noChangeArrowheads="1"/>
          </p:cNvSpPr>
          <p:nvPr>
            <p:ph type="title"/>
          </p:nvPr>
        </p:nvSpPr>
        <p:spPr/>
        <p:txBody>
          <a:bodyPr/>
          <a:lstStyle/>
          <a:p>
            <a:r>
              <a:rPr lang="en-US" altLang="zh-CN" dirty="0" smtClean="0"/>
              <a:t>PIM-</a:t>
            </a:r>
            <a:r>
              <a:rPr lang="zh-CN" altLang="en-US" dirty="0" smtClean="0"/>
              <a:t>组</a:t>
            </a:r>
            <a:r>
              <a:rPr lang="zh-CN" altLang="en-US" dirty="0"/>
              <a:t>播路由协</a:t>
            </a:r>
            <a:r>
              <a:rPr lang="zh-CN" altLang="en-US" dirty="0" smtClean="0"/>
              <a:t>议种类</a:t>
            </a:r>
            <a:endParaRPr lang="zh-CN" altLang="en-US" dirty="0"/>
          </a:p>
        </p:txBody>
      </p:sp>
      <p:sp>
        <p:nvSpPr>
          <p:cNvPr id="256003" name="Rectangle 3"/>
          <p:cNvSpPr>
            <a:spLocks noGrp="1" noChangeArrowheads="1"/>
          </p:cNvSpPr>
          <p:nvPr>
            <p:ph type="body" idx="1"/>
          </p:nvPr>
        </p:nvSpPr>
        <p:spPr>
          <a:xfrm>
            <a:off x="827088" y="1077913"/>
            <a:ext cx="7905750" cy="5230812"/>
          </a:xfrm>
        </p:spPr>
        <p:txBody>
          <a:bodyPr/>
          <a:lstStyle/>
          <a:p>
            <a:r>
              <a:rPr lang="zh-CN" altLang="en-US"/>
              <a:t>对于</a:t>
            </a:r>
            <a:r>
              <a:rPr lang="en-US" altLang="zh-CN"/>
              <a:t>ASM</a:t>
            </a:r>
            <a:r>
              <a:rPr lang="zh-CN" altLang="en-US"/>
              <a:t>模型，可以将组播路由分为域内和域间两大类。</a:t>
            </a:r>
          </a:p>
          <a:p>
            <a:r>
              <a:rPr lang="zh-CN" altLang="en-US"/>
              <a:t>对于</a:t>
            </a:r>
            <a:r>
              <a:rPr lang="en-US" altLang="zh-CN"/>
              <a:t>SSM</a:t>
            </a:r>
            <a:r>
              <a:rPr lang="zh-CN" altLang="en-US"/>
              <a:t>模型，没有域内和域间的划分。由于接收者预先知道组播源的具体位置，因此可以借助</a:t>
            </a:r>
            <a:r>
              <a:rPr lang="en-US" altLang="zh-CN"/>
              <a:t>PIM SM</a:t>
            </a:r>
            <a:r>
              <a:rPr lang="zh-CN" altLang="en-US"/>
              <a:t>的部分功能直接创建组播传输路径。 </a:t>
            </a:r>
            <a:endParaRPr lang="zh-CN" altLang="en-US" b="1"/>
          </a:p>
          <a:p>
            <a:r>
              <a:rPr lang="zh-CN" altLang="en-US"/>
              <a:t>目前，主要有</a:t>
            </a:r>
            <a:r>
              <a:rPr lang="en-US" altLang="zh-CN"/>
              <a:t>4</a:t>
            </a:r>
            <a:r>
              <a:rPr lang="zh-CN" altLang="en-US"/>
              <a:t>个域内组播路由协议</a:t>
            </a:r>
            <a:r>
              <a:rPr lang="en-US" altLang="zh-CN"/>
              <a:t>:</a:t>
            </a:r>
          </a:p>
          <a:p>
            <a:pPr lvl="1"/>
            <a:r>
              <a:rPr lang="en-US" altLang="zh-CN"/>
              <a:t>DVMRPv3 (</a:t>
            </a:r>
            <a:r>
              <a:rPr lang="zh-CN" altLang="en-US"/>
              <a:t>草案</a:t>
            </a:r>
            <a:r>
              <a:rPr lang="en-US" altLang="zh-CN"/>
              <a:t>)  DVMRPv1 (RFC 1075)</a:t>
            </a:r>
            <a:r>
              <a:rPr lang="zh-CN" altLang="en-US"/>
              <a:t>已经废止。</a:t>
            </a:r>
            <a:endParaRPr lang="zh-CN" altLang="zh-CN"/>
          </a:p>
          <a:p>
            <a:pPr lvl="1"/>
            <a:r>
              <a:rPr lang="en-US" altLang="zh-CN"/>
              <a:t>MOSPF (RFC 1584)</a:t>
            </a:r>
          </a:p>
          <a:p>
            <a:pPr lvl="1"/>
            <a:r>
              <a:rPr lang="en-US" altLang="zh-CN"/>
              <a:t>PIM-DM (Internet</a:t>
            </a:r>
            <a:r>
              <a:rPr lang="zh-CN" altLang="en-US"/>
              <a:t>草案</a:t>
            </a:r>
            <a:r>
              <a:rPr lang="en-US" altLang="zh-CN"/>
              <a:t>)</a:t>
            </a:r>
          </a:p>
          <a:p>
            <a:pPr lvl="1"/>
            <a:r>
              <a:rPr lang="en-US" altLang="zh-CN" b="1">
                <a:solidFill>
                  <a:schemeClr val="accent2"/>
                </a:solidFill>
              </a:rPr>
              <a:t>PIM-SM V2 (RFC 2362) </a:t>
            </a:r>
            <a:r>
              <a:rPr lang="zh-CN" altLang="en-US" b="1">
                <a:solidFill>
                  <a:schemeClr val="accent2"/>
                </a:solidFill>
              </a:rPr>
              <a:t>－目前最常用的协议</a:t>
            </a:r>
          </a:p>
          <a:p>
            <a:pPr lvl="1"/>
            <a:r>
              <a:rPr lang="zh-CN" altLang="en-US"/>
              <a:t>其他</a:t>
            </a:r>
            <a:r>
              <a:rPr lang="en-US" altLang="zh-CN"/>
              <a:t>(CBT, OCBT, QOSMIC, SM, </a:t>
            </a:r>
            <a:r>
              <a:rPr lang="zh-CN" altLang="en-US"/>
              <a:t>等等</a:t>
            </a:r>
            <a:r>
              <a:rPr lang="en-US" altLang="zh-CN"/>
              <a:t>)</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endParaRPr lang="de-DE"/>
          </a:p>
          <a:p>
            <a:r>
              <a:rPr lang="de-DE"/>
              <a:t>Page </a:t>
            </a:r>
            <a:fld id="{D2B02F23-7ED3-41EA-BFF2-A7DB6B4D617B}" type="slidenum">
              <a:rPr lang="de-DE"/>
              <a:pPr/>
              <a:t>50</a:t>
            </a:fld>
            <a:endParaRPr lang="en-GB"/>
          </a:p>
        </p:txBody>
      </p:sp>
      <p:sp>
        <p:nvSpPr>
          <p:cNvPr id="254978" name="Rectangle 2"/>
          <p:cNvSpPr>
            <a:spLocks noGrp="1" noChangeArrowheads="1"/>
          </p:cNvSpPr>
          <p:nvPr>
            <p:ph type="title"/>
          </p:nvPr>
        </p:nvSpPr>
        <p:spPr/>
        <p:txBody>
          <a:bodyPr/>
          <a:lstStyle/>
          <a:p>
            <a:r>
              <a:rPr lang="en-US" altLang="zh-CN" dirty="0" smtClean="0"/>
              <a:t>PIM</a:t>
            </a:r>
            <a:endParaRPr lang="en-US" altLang="zh-CN" dirty="0"/>
          </a:p>
        </p:txBody>
      </p:sp>
      <p:sp>
        <p:nvSpPr>
          <p:cNvPr id="254981" name="Text Box 5"/>
          <p:cNvSpPr txBox="1">
            <a:spLocks noChangeArrowheads="1"/>
          </p:cNvSpPr>
          <p:nvPr/>
        </p:nvSpPr>
        <p:spPr bwMode="auto">
          <a:xfrm>
            <a:off x="539750" y="2205038"/>
            <a:ext cx="7920038" cy="3743325"/>
          </a:xfrm>
          <a:prstGeom prst="rect">
            <a:avLst/>
          </a:prstGeom>
          <a:noFill/>
          <a:ln w="9525">
            <a:noFill/>
            <a:miter lim="800000"/>
            <a:headEnd/>
            <a:tailEnd/>
          </a:ln>
          <a:effectLst/>
        </p:spPr>
        <p:txBody>
          <a:bodyPr>
            <a:spAutoFit/>
          </a:bodyPr>
          <a:lstStyle/>
          <a:p>
            <a:r>
              <a:rPr kumimoji="0" lang="en-US" altLang="zh-CN" sz="2400">
                <a:solidFill>
                  <a:schemeClr val="accent2"/>
                </a:solidFill>
              </a:rPr>
              <a:t>PIM</a:t>
            </a:r>
            <a:r>
              <a:rPr kumimoji="0" lang="zh-CN" altLang="en-US" sz="2400">
                <a:solidFill>
                  <a:schemeClr val="accent2"/>
                </a:solidFill>
              </a:rPr>
              <a:t>密集模式（</a:t>
            </a:r>
            <a:r>
              <a:rPr kumimoji="0" lang="en-US" altLang="zh-CN" sz="2400">
                <a:solidFill>
                  <a:schemeClr val="accent2"/>
                </a:solidFill>
              </a:rPr>
              <a:t>Dense-mode</a:t>
            </a:r>
            <a:r>
              <a:rPr kumimoji="0" lang="zh-CN" altLang="en-US" sz="2400">
                <a:solidFill>
                  <a:schemeClr val="accent2"/>
                </a:solidFill>
              </a:rPr>
              <a:t>）</a:t>
            </a:r>
          </a:p>
          <a:p>
            <a:pPr lvl="1"/>
            <a:r>
              <a:rPr kumimoji="0" lang="zh-CN" altLang="en-US" sz="2400"/>
              <a:t>使用“推”（</a:t>
            </a:r>
            <a:r>
              <a:rPr kumimoji="0" lang="en-US" altLang="zh-CN" sz="2400"/>
              <a:t>Push</a:t>
            </a:r>
            <a:r>
              <a:rPr kumimoji="0" lang="zh-CN" altLang="en-US" sz="2400"/>
              <a:t>）模型（先给你，可以不要）</a:t>
            </a:r>
          </a:p>
          <a:p>
            <a:pPr lvl="1"/>
            <a:r>
              <a:rPr kumimoji="0" lang="zh-CN" altLang="en-US" sz="2400"/>
              <a:t>组播数据整网络的泛洪（</a:t>
            </a:r>
            <a:r>
              <a:rPr kumimoji="0" lang="en-US" altLang="zh-CN" sz="2400"/>
              <a:t>Flood</a:t>
            </a:r>
            <a:r>
              <a:rPr kumimoji="0" lang="zh-CN" altLang="en-US" sz="2400"/>
              <a:t>）</a:t>
            </a:r>
          </a:p>
          <a:p>
            <a:pPr lvl="1"/>
            <a:r>
              <a:rPr kumimoji="0" lang="zh-CN" altLang="en-US" sz="2400"/>
              <a:t>下游不想接收的话则剪枝（</a:t>
            </a:r>
            <a:r>
              <a:rPr kumimoji="0" lang="en-US" altLang="zh-CN" sz="2400"/>
              <a:t>Prune</a:t>
            </a:r>
            <a:r>
              <a:rPr kumimoji="0" lang="zh-CN" altLang="en-US" sz="2400"/>
              <a:t>）</a:t>
            </a:r>
          </a:p>
          <a:p>
            <a:pPr lvl="1"/>
            <a:r>
              <a:rPr kumimoji="0" lang="zh-CN" altLang="en-US" sz="2400"/>
              <a:t>泛滥、剪枝、泛滥、剪枝</a:t>
            </a:r>
            <a:r>
              <a:rPr kumimoji="0" lang="en-US" altLang="zh-CN" sz="2400"/>
              <a:t>…</a:t>
            </a:r>
            <a:r>
              <a:rPr kumimoji="0" lang="zh-CN" altLang="en-US" sz="2400"/>
              <a:t>周而复始</a:t>
            </a:r>
            <a:r>
              <a:rPr kumimoji="0" lang="zh-CN" altLang="zh-CN" sz="2400"/>
              <a:t> (</a:t>
            </a:r>
            <a:r>
              <a:rPr kumimoji="0" lang="zh-CN" altLang="en-US" sz="2400"/>
              <a:t>通常</a:t>
            </a:r>
            <a:r>
              <a:rPr kumimoji="0" lang="en-US" altLang="zh-CN" sz="2400"/>
              <a:t>3</a:t>
            </a:r>
            <a:r>
              <a:rPr kumimoji="0" lang="zh-CN" altLang="en-US" sz="2400"/>
              <a:t>分钟一次</a:t>
            </a:r>
            <a:r>
              <a:rPr kumimoji="0" lang="zh-CN" altLang="zh-CN" sz="2400"/>
              <a:t>)</a:t>
            </a:r>
            <a:endParaRPr kumimoji="0" lang="en-US" altLang="zh-CN" sz="2400"/>
          </a:p>
          <a:p>
            <a:pPr lvl="1"/>
            <a:endParaRPr kumimoji="0" lang="zh-CN" altLang="zh-CN" sz="2400"/>
          </a:p>
          <a:p>
            <a:r>
              <a:rPr kumimoji="0" lang="en-US" altLang="zh-CN" sz="2400">
                <a:solidFill>
                  <a:schemeClr val="accent2"/>
                </a:solidFill>
              </a:rPr>
              <a:t>PIM</a:t>
            </a:r>
            <a:r>
              <a:rPr kumimoji="0" lang="zh-CN" altLang="en-US" sz="2400">
                <a:solidFill>
                  <a:schemeClr val="accent2"/>
                </a:solidFill>
              </a:rPr>
              <a:t>稀疏模式（</a:t>
            </a:r>
            <a:r>
              <a:rPr kumimoji="0" lang="en-US" altLang="zh-CN" sz="2400">
                <a:solidFill>
                  <a:schemeClr val="accent2"/>
                </a:solidFill>
              </a:rPr>
              <a:t>Sparse-mode</a:t>
            </a:r>
            <a:r>
              <a:rPr kumimoji="0" lang="zh-CN" altLang="en-US" sz="2400">
                <a:solidFill>
                  <a:schemeClr val="accent2"/>
                </a:solidFill>
              </a:rPr>
              <a:t>）</a:t>
            </a:r>
          </a:p>
          <a:p>
            <a:pPr lvl="1"/>
            <a:r>
              <a:rPr kumimoji="0" lang="zh-CN" altLang="en-US" sz="2400"/>
              <a:t>使用</a:t>
            </a:r>
            <a:r>
              <a:rPr kumimoji="0" lang="zh-CN" altLang="zh-CN" sz="2400"/>
              <a:t> “</a:t>
            </a:r>
            <a:r>
              <a:rPr kumimoji="0" lang="zh-CN" altLang="en-US" sz="2400"/>
              <a:t>拉”（</a:t>
            </a:r>
            <a:r>
              <a:rPr kumimoji="0" lang="en-US" altLang="zh-CN" sz="2400"/>
              <a:t>Pull</a:t>
            </a:r>
            <a:r>
              <a:rPr kumimoji="0" lang="zh-CN" altLang="en-US" sz="2400"/>
              <a:t>）模型（你要才给你）</a:t>
            </a:r>
          </a:p>
          <a:p>
            <a:pPr lvl="1"/>
            <a:r>
              <a:rPr kumimoji="0" lang="zh-CN" altLang="en-US" sz="2400"/>
              <a:t>组播数据只发送到有需要的地方</a:t>
            </a:r>
            <a:endParaRPr kumimoji="0" lang="zh-CN" altLang="zh-CN" sz="2400"/>
          </a:p>
          <a:p>
            <a:pPr lvl="1"/>
            <a:r>
              <a:rPr kumimoji="0" lang="zh-CN" altLang="en-US" sz="2400"/>
              <a:t>有显式的加入（</a:t>
            </a:r>
            <a:r>
              <a:rPr kumimoji="0" lang="en-US" altLang="zh-CN" sz="2400"/>
              <a:t>Join</a:t>
            </a:r>
            <a:r>
              <a:rPr kumimoji="0" lang="zh-CN" altLang="en-US" sz="2400"/>
              <a:t>）过程</a:t>
            </a:r>
            <a:endParaRPr lang="zh-CN" altLang="en-US" sz="2400"/>
          </a:p>
        </p:txBody>
      </p:sp>
      <p:sp>
        <p:nvSpPr>
          <p:cNvPr id="254982" name="Rectangle 6"/>
          <p:cNvSpPr>
            <a:spLocks noChangeArrowheads="1"/>
          </p:cNvSpPr>
          <p:nvPr/>
        </p:nvSpPr>
        <p:spPr bwMode="auto">
          <a:xfrm>
            <a:off x="1116013" y="1125538"/>
            <a:ext cx="4572000" cy="822325"/>
          </a:xfrm>
          <a:prstGeom prst="rect">
            <a:avLst/>
          </a:prstGeom>
          <a:noFill/>
          <a:ln w="9525">
            <a:noFill/>
            <a:miter lim="800000"/>
            <a:headEnd/>
            <a:tailEnd/>
          </a:ln>
          <a:effectLst/>
        </p:spPr>
        <p:txBody>
          <a:bodyPr>
            <a:spAutoFit/>
          </a:bodyPr>
          <a:lstStyle/>
          <a:p>
            <a:r>
              <a:rPr kumimoji="0" lang="zh-CN" altLang="en-US" sz="2400"/>
              <a:t>协议号 </a:t>
            </a:r>
            <a:r>
              <a:rPr kumimoji="0" lang="en-US" altLang="zh-CN" sz="2400"/>
              <a:t>:103</a:t>
            </a:r>
          </a:p>
          <a:p>
            <a:r>
              <a:rPr kumimoji="0" lang="zh-CN" altLang="en-US" sz="2400"/>
              <a:t>使用的组播组地址： </a:t>
            </a:r>
            <a:r>
              <a:rPr kumimoji="0" lang="en-US" altLang="zh-CN" sz="2400"/>
              <a:t>224.0.0.13</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E3E5812B-3868-4E2C-8294-905FF7F1AEE3}" type="slidenum">
              <a:rPr lang="de-DE">
                <a:solidFill>
                  <a:srgbClr val="000000"/>
                </a:solidFill>
              </a:rPr>
              <a:pPr/>
              <a:t>51</a:t>
            </a:fld>
            <a:endParaRPr lang="en-GB">
              <a:solidFill>
                <a:srgbClr val="000000"/>
              </a:solidFill>
            </a:endParaRPr>
          </a:p>
        </p:txBody>
      </p:sp>
      <p:sp>
        <p:nvSpPr>
          <p:cNvPr id="259074" name="Rectangle 2"/>
          <p:cNvSpPr>
            <a:spLocks noGrp="1" noChangeArrowheads="1"/>
          </p:cNvSpPr>
          <p:nvPr>
            <p:ph type="title"/>
          </p:nvPr>
        </p:nvSpPr>
        <p:spPr/>
        <p:txBody>
          <a:bodyPr/>
          <a:lstStyle/>
          <a:p>
            <a:r>
              <a:rPr lang="en-US" altLang="zh-CN"/>
              <a:t>PIM-DM</a:t>
            </a:r>
          </a:p>
        </p:txBody>
      </p:sp>
      <p:sp>
        <p:nvSpPr>
          <p:cNvPr id="259075" name="Rectangle 3"/>
          <p:cNvSpPr>
            <a:spLocks noGrp="1" noChangeArrowheads="1"/>
          </p:cNvSpPr>
          <p:nvPr>
            <p:ph type="body" idx="1"/>
          </p:nvPr>
        </p:nvSpPr>
        <p:spPr>
          <a:xfrm>
            <a:off x="684213" y="908050"/>
            <a:ext cx="7920037" cy="5718175"/>
          </a:xfrm>
        </p:spPr>
        <p:txBody>
          <a:bodyPr/>
          <a:lstStyle/>
          <a:p>
            <a:r>
              <a:rPr lang="zh-CN" altLang="en-US" sz="2100" b="1" dirty="0"/>
              <a:t>协议无关组播（</a:t>
            </a:r>
            <a:r>
              <a:rPr lang="en-US" altLang="zh-CN" sz="2000" b="1" dirty="0">
                <a:solidFill>
                  <a:schemeClr val="accent2"/>
                </a:solidFill>
              </a:rPr>
              <a:t>P</a:t>
            </a:r>
            <a:r>
              <a:rPr lang="en-US" altLang="zh-CN" sz="2000" b="1" dirty="0"/>
              <a:t>rotocol </a:t>
            </a:r>
            <a:r>
              <a:rPr lang="en-US" altLang="zh-CN" sz="2000" b="1" dirty="0">
                <a:solidFill>
                  <a:schemeClr val="accent2"/>
                </a:solidFill>
              </a:rPr>
              <a:t>I</a:t>
            </a:r>
            <a:r>
              <a:rPr lang="en-US" altLang="zh-CN" sz="2000" b="1" dirty="0"/>
              <a:t>ndependent </a:t>
            </a:r>
            <a:r>
              <a:rPr lang="en-US" altLang="zh-CN" sz="2000" b="1" dirty="0">
                <a:solidFill>
                  <a:schemeClr val="accent2"/>
                </a:solidFill>
              </a:rPr>
              <a:t>M</a:t>
            </a:r>
            <a:r>
              <a:rPr lang="en-US" altLang="zh-CN" sz="2000" b="1" dirty="0"/>
              <a:t>ulticast</a:t>
            </a:r>
            <a:r>
              <a:rPr lang="zh-CN" altLang="en-US" sz="2100" b="1" dirty="0"/>
              <a:t>）</a:t>
            </a:r>
          </a:p>
          <a:p>
            <a:pPr lvl="1"/>
            <a:r>
              <a:rPr lang="zh-CN" altLang="en-US" sz="1900" dirty="0"/>
              <a:t>支持所有的单播路由协议</a:t>
            </a:r>
            <a:r>
              <a:rPr lang="en-US" altLang="zh-CN" sz="1900" dirty="0"/>
              <a:t>: </a:t>
            </a:r>
            <a:r>
              <a:rPr lang="zh-CN" altLang="en-US" sz="1900" dirty="0"/>
              <a:t>静态路由、</a:t>
            </a:r>
            <a:r>
              <a:rPr lang="en-US" altLang="zh-CN" sz="1900" dirty="0"/>
              <a:t>RIP</a:t>
            </a:r>
            <a:r>
              <a:rPr lang="zh-CN" altLang="en-US" sz="1900" dirty="0"/>
              <a:t>、</a:t>
            </a:r>
            <a:r>
              <a:rPr lang="en-US" altLang="zh-CN" sz="1900" dirty="0"/>
              <a:t>IGRP</a:t>
            </a:r>
            <a:r>
              <a:rPr lang="zh-CN" altLang="en-US" sz="1900" dirty="0"/>
              <a:t>、</a:t>
            </a:r>
            <a:r>
              <a:rPr lang="en-US" altLang="zh-CN" sz="1900" dirty="0"/>
              <a:t>IS-IS</a:t>
            </a:r>
            <a:r>
              <a:rPr lang="zh-CN" altLang="en-US" sz="1900" dirty="0"/>
              <a:t>、</a:t>
            </a:r>
            <a:r>
              <a:rPr lang="en-US" altLang="zh-CN" sz="1900" dirty="0"/>
              <a:t>BGP</a:t>
            </a:r>
            <a:r>
              <a:rPr lang="zh-CN" altLang="en-US" sz="1900" dirty="0"/>
              <a:t>、</a:t>
            </a:r>
            <a:r>
              <a:rPr lang="en-US" altLang="zh-CN" sz="1900" dirty="0"/>
              <a:t>OSPF</a:t>
            </a:r>
            <a:r>
              <a:rPr lang="zh-CN" altLang="en-US" sz="1900" dirty="0"/>
              <a:t>，单播路由是什么都没关系。</a:t>
            </a:r>
          </a:p>
          <a:p>
            <a:r>
              <a:rPr lang="zh-CN" altLang="en-US" sz="2100" b="1" dirty="0"/>
              <a:t>数据触发建立组播状态表项</a:t>
            </a:r>
          </a:p>
          <a:p>
            <a:pPr lvl="1"/>
            <a:r>
              <a:rPr lang="zh-CN" altLang="en-US" sz="1900" dirty="0"/>
              <a:t>无需定期发送</a:t>
            </a:r>
            <a:r>
              <a:rPr lang="en-US" altLang="zh-CN" sz="1900" dirty="0"/>
              <a:t>Join/Prune</a:t>
            </a:r>
            <a:r>
              <a:rPr lang="zh-CN" altLang="en-US" sz="1900" dirty="0"/>
              <a:t>消息维持状态表项</a:t>
            </a:r>
          </a:p>
          <a:p>
            <a:pPr lvl="1"/>
            <a:r>
              <a:rPr lang="zh-CN" altLang="en-US" sz="1900" dirty="0"/>
              <a:t>只建立源树；工作机制较简单</a:t>
            </a:r>
          </a:p>
          <a:p>
            <a:r>
              <a:rPr lang="zh-CN" altLang="en-US" sz="2100" b="1" dirty="0"/>
              <a:t>使用周期性泛洪、剪枝机制</a:t>
            </a:r>
          </a:p>
          <a:p>
            <a:pPr lvl="1"/>
            <a:r>
              <a:rPr lang="zh-CN" altLang="en-US" sz="1900" dirty="0"/>
              <a:t>先向</a:t>
            </a:r>
            <a:r>
              <a:rPr lang="zh-CN" altLang="en-US" sz="1900" dirty="0">
                <a:solidFill>
                  <a:schemeClr val="accent2"/>
                </a:solidFill>
              </a:rPr>
              <a:t>网络泛滥</a:t>
            </a:r>
            <a:r>
              <a:rPr lang="en-US" altLang="zh-CN" sz="1900" dirty="0">
                <a:solidFill>
                  <a:schemeClr val="accent2"/>
                </a:solidFill>
              </a:rPr>
              <a:t>(</a:t>
            </a:r>
            <a:r>
              <a:rPr lang="en-US" altLang="zh-CN" sz="1900" dirty="0">
                <a:solidFill>
                  <a:srgbClr val="00B17A"/>
                </a:solidFill>
              </a:rPr>
              <a:t>Flood</a:t>
            </a:r>
            <a:r>
              <a:rPr lang="en-US" altLang="zh-CN" sz="1900" dirty="0">
                <a:solidFill>
                  <a:schemeClr val="accent2"/>
                </a:solidFill>
              </a:rPr>
              <a:t>)</a:t>
            </a:r>
            <a:r>
              <a:rPr lang="zh-CN" altLang="en-US" sz="1900" dirty="0"/>
              <a:t>，然后根据组播组成员关系进行</a:t>
            </a:r>
            <a:r>
              <a:rPr lang="zh-CN" altLang="en-US" sz="1900" dirty="0">
                <a:solidFill>
                  <a:schemeClr val="accent2"/>
                </a:solidFill>
              </a:rPr>
              <a:t>剪枝 </a:t>
            </a:r>
            <a:r>
              <a:rPr lang="en-US" altLang="zh-CN" sz="1900" dirty="0">
                <a:solidFill>
                  <a:schemeClr val="accent2"/>
                </a:solidFill>
              </a:rPr>
              <a:t>(</a:t>
            </a:r>
            <a:r>
              <a:rPr lang="en-US" altLang="zh-CN" sz="1900" dirty="0">
                <a:solidFill>
                  <a:srgbClr val="00B17A"/>
                </a:solidFill>
              </a:rPr>
              <a:t>Prune</a:t>
            </a:r>
            <a:r>
              <a:rPr lang="en-US" altLang="zh-CN" sz="1900" dirty="0">
                <a:solidFill>
                  <a:schemeClr val="accent2"/>
                </a:solidFill>
              </a:rPr>
              <a:t>)</a:t>
            </a:r>
            <a:endParaRPr lang="en-US" altLang="zh-CN" sz="1900" dirty="0"/>
          </a:p>
          <a:p>
            <a:pPr lvl="1"/>
            <a:r>
              <a:rPr lang="zh-CN" altLang="en-US" sz="1900" dirty="0"/>
              <a:t>使用断言（</a:t>
            </a:r>
            <a:r>
              <a:rPr lang="en-US" altLang="zh-CN" sz="1900" dirty="0">
                <a:solidFill>
                  <a:schemeClr val="accent2"/>
                </a:solidFill>
              </a:rPr>
              <a:t>Assert</a:t>
            </a:r>
            <a:r>
              <a:rPr lang="zh-CN" altLang="en-US" sz="1900" dirty="0">
                <a:solidFill>
                  <a:schemeClr val="accent2"/>
                </a:solidFill>
              </a:rPr>
              <a:t>）</a:t>
            </a:r>
            <a:r>
              <a:rPr lang="zh-CN" altLang="en-US" sz="1900" dirty="0"/>
              <a:t>机制来剪枝冗余数据流</a:t>
            </a:r>
          </a:p>
          <a:p>
            <a:r>
              <a:rPr lang="zh-CN" altLang="en-US" sz="2100" b="1" dirty="0"/>
              <a:t>适合于</a:t>
            </a:r>
            <a:r>
              <a:rPr lang="zh-CN" altLang="zh-CN" sz="2100" b="1" dirty="0"/>
              <a:t>...</a:t>
            </a:r>
          </a:p>
          <a:p>
            <a:pPr lvl="1"/>
            <a:r>
              <a:rPr lang="zh-CN" altLang="en-US" sz="1900" dirty="0"/>
              <a:t>带宽充裕、组播用户较密集的网络</a:t>
            </a:r>
          </a:p>
          <a:p>
            <a:pPr lvl="1"/>
            <a:r>
              <a:rPr lang="zh-CN" altLang="en-US" sz="1900" dirty="0"/>
              <a:t>小规模的网络</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C81795F8-A197-40A2-A975-CA23DED3A494}" type="slidenum">
              <a:rPr lang="de-DE">
                <a:solidFill>
                  <a:srgbClr val="000000"/>
                </a:solidFill>
              </a:rPr>
              <a:pPr/>
              <a:t>52</a:t>
            </a:fld>
            <a:endParaRPr lang="en-GB">
              <a:solidFill>
                <a:srgbClr val="000000"/>
              </a:solidFill>
            </a:endParaRPr>
          </a:p>
        </p:txBody>
      </p:sp>
      <p:sp>
        <p:nvSpPr>
          <p:cNvPr id="321538" name="Rectangle 2"/>
          <p:cNvSpPr>
            <a:spLocks noGrp="1" noChangeArrowheads="1"/>
          </p:cNvSpPr>
          <p:nvPr>
            <p:ph type="title"/>
          </p:nvPr>
        </p:nvSpPr>
        <p:spPr/>
        <p:txBody>
          <a:bodyPr/>
          <a:lstStyle/>
          <a:p>
            <a:r>
              <a:rPr lang="en-US" altLang="zh-CN"/>
              <a:t>PIM DM</a:t>
            </a:r>
            <a:r>
              <a:rPr lang="zh-CN" altLang="en-US"/>
              <a:t>工作过程</a:t>
            </a:r>
          </a:p>
        </p:txBody>
      </p:sp>
      <p:pic>
        <p:nvPicPr>
          <p:cNvPr id="321539" name="Picture 3" descr="1"/>
          <p:cNvPicPr>
            <a:picLocks noChangeAspect="1" noChangeArrowheads="1"/>
          </p:cNvPicPr>
          <p:nvPr/>
        </p:nvPicPr>
        <p:blipFill>
          <a:blip r:embed="rId2" cstate="print"/>
          <a:srcRect/>
          <a:stretch>
            <a:fillRect/>
          </a:stretch>
        </p:blipFill>
        <p:spPr bwMode="auto">
          <a:xfrm>
            <a:off x="3797300" y="1989138"/>
            <a:ext cx="1008063" cy="555625"/>
          </a:xfrm>
          <a:prstGeom prst="rect">
            <a:avLst/>
          </a:prstGeom>
          <a:noFill/>
          <a:ln w="9525">
            <a:noFill/>
            <a:miter lim="800000"/>
            <a:headEnd/>
            <a:tailEnd/>
          </a:ln>
        </p:spPr>
      </p:pic>
      <p:pic>
        <p:nvPicPr>
          <p:cNvPr id="321540" name="Picture 4" descr="1"/>
          <p:cNvPicPr>
            <a:picLocks noChangeAspect="1" noChangeArrowheads="1"/>
          </p:cNvPicPr>
          <p:nvPr/>
        </p:nvPicPr>
        <p:blipFill>
          <a:blip r:embed="rId2" cstate="print"/>
          <a:srcRect/>
          <a:stretch>
            <a:fillRect/>
          </a:stretch>
        </p:blipFill>
        <p:spPr bwMode="auto">
          <a:xfrm>
            <a:off x="2428875" y="2852738"/>
            <a:ext cx="1008063" cy="555625"/>
          </a:xfrm>
          <a:prstGeom prst="rect">
            <a:avLst/>
          </a:prstGeom>
          <a:noFill/>
          <a:ln w="9525">
            <a:noFill/>
            <a:miter lim="800000"/>
            <a:headEnd/>
            <a:tailEnd/>
          </a:ln>
        </p:spPr>
      </p:pic>
      <p:pic>
        <p:nvPicPr>
          <p:cNvPr id="321541" name="Picture 5" descr="1"/>
          <p:cNvPicPr>
            <a:picLocks noChangeAspect="1" noChangeArrowheads="1"/>
          </p:cNvPicPr>
          <p:nvPr/>
        </p:nvPicPr>
        <p:blipFill>
          <a:blip r:embed="rId2" cstate="print"/>
          <a:srcRect/>
          <a:stretch>
            <a:fillRect/>
          </a:stretch>
        </p:blipFill>
        <p:spPr bwMode="auto">
          <a:xfrm>
            <a:off x="5310188" y="2852738"/>
            <a:ext cx="1008062" cy="555625"/>
          </a:xfrm>
          <a:prstGeom prst="rect">
            <a:avLst/>
          </a:prstGeom>
          <a:noFill/>
          <a:ln w="9525">
            <a:noFill/>
            <a:miter lim="800000"/>
            <a:headEnd/>
            <a:tailEnd/>
          </a:ln>
        </p:spPr>
      </p:pic>
      <p:pic>
        <p:nvPicPr>
          <p:cNvPr id="321542" name="Picture 6" descr="1"/>
          <p:cNvPicPr>
            <a:picLocks noChangeAspect="1" noChangeArrowheads="1"/>
          </p:cNvPicPr>
          <p:nvPr/>
        </p:nvPicPr>
        <p:blipFill>
          <a:blip r:embed="rId2" cstate="print"/>
          <a:srcRect/>
          <a:stretch>
            <a:fillRect/>
          </a:stretch>
        </p:blipFill>
        <p:spPr bwMode="auto">
          <a:xfrm>
            <a:off x="1060450" y="4292600"/>
            <a:ext cx="1008063" cy="555625"/>
          </a:xfrm>
          <a:prstGeom prst="rect">
            <a:avLst/>
          </a:prstGeom>
          <a:noFill/>
          <a:ln w="9525">
            <a:noFill/>
            <a:miter lim="800000"/>
            <a:headEnd/>
            <a:tailEnd/>
          </a:ln>
        </p:spPr>
      </p:pic>
      <p:pic>
        <p:nvPicPr>
          <p:cNvPr id="321543" name="Picture 7" descr="1"/>
          <p:cNvPicPr>
            <a:picLocks noChangeAspect="1" noChangeArrowheads="1"/>
          </p:cNvPicPr>
          <p:nvPr/>
        </p:nvPicPr>
        <p:blipFill>
          <a:blip r:embed="rId2" cstate="print"/>
          <a:srcRect/>
          <a:stretch>
            <a:fillRect/>
          </a:stretch>
        </p:blipFill>
        <p:spPr bwMode="auto">
          <a:xfrm>
            <a:off x="7110413" y="4292600"/>
            <a:ext cx="1008062" cy="555625"/>
          </a:xfrm>
          <a:prstGeom prst="rect">
            <a:avLst/>
          </a:prstGeom>
          <a:noFill/>
          <a:ln w="9525">
            <a:noFill/>
            <a:miter lim="800000"/>
            <a:headEnd/>
            <a:tailEnd/>
          </a:ln>
        </p:spPr>
      </p:pic>
      <p:pic>
        <p:nvPicPr>
          <p:cNvPr id="321544" name="Picture 8" descr="1"/>
          <p:cNvPicPr>
            <a:picLocks noChangeAspect="1" noChangeArrowheads="1"/>
          </p:cNvPicPr>
          <p:nvPr/>
        </p:nvPicPr>
        <p:blipFill>
          <a:blip r:embed="rId2" cstate="print"/>
          <a:srcRect/>
          <a:stretch>
            <a:fillRect/>
          </a:stretch>
        </p:blipFill>
        <p:spPr bwMode="auto">
          <a:xfrm>
            <a:off x="4086225" y="4292600"/>
            <a:ext cx="1008063" cy="555625"/>
          </a:xfrm>
          <a:prstGeom prst="rect">
            <a:avLst/>
          </a:prstGeom>
          <a:noFill/>
          <a:ln w="9525">
            <a:noFill/>
            <a:miter lim="800000"/>
            <a:headEnd/>
            <a:tailEnd/>
          </a:ln>
        </p:spPr>
      </p:pic>
      <p:sp>
        <p:nvSpPr>
          <p:cNvPr id="321545" name="Line 9"/>
          <p:cNvSpPr>
            <a:spLocks noChangeShapeType="1"/>
          </p:cNvSpPr>
          <p:nvPr/>
        </p:nvSpPr>
        <p:spPr bwMode="auto">
          <a:xfrm flipV="1">
            <a:off x="2933700" y="2492375"/>
            <a:ext cx="1295400" cy="360363"/>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546" name="Line 10"/>
          <p:cNvSpPr>
            <a:spLocks noChangeShapeType="1"/>
          </p:cNvSpPr>
          <p:nvPr/>
        </p:nvSpPr>
        <p:spPr bwMode="auto">
          <a:xfrm>
            <a:off x="4229100" y="2492375"/>
            <a:ext cx="1512888" cy="360363"/>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547" name="Line 11"/>
          <p:cNvSpPr>
            <a:spLocks noChangeShapeType="1"/>
          </p:cNvSpPr>
          <p:nvPr/>
        </p:nvSpPr>
        <p:spPr bwMode="auto">
          <a:xfrm flipV="1">
            <a:off x="1636713" y="3357563"/>
            <a:ext cx="1296987" cy="935037"/>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548" name="Line 12"/>
          <p:cNvSpPr>
            <a:spLocks noChangeShapeType="1"/>
          </p:cNvSpPr>
          <p:nvPr/>
        </p:nvSpPr>
        <p:spPr bwMode="auto">
          <a:xfrm flipV="1">
            <a:off x="4660900" y="4797425"/>
            <a:ext cx="0" cy="1008063"/>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549" name="Line 13"/>
          <p:cNvSpPr>
            <a:spLocks noChangeShapeType="1"/>
          </p:cNvSpPr>
          <p:nvPr/>
        </p:nvSpPr>
        <p:spPr bwMode="auto">
          <a:xfrm>
            <a:off x="2860675" y="3357563"/>
            <a:ext cx="1657350" cy="935037"/>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550" name="Line 14"/>
          <p:cNvSpPr>
            <a:spLocks noChangeShapeType="1"/>
          </p:cNvSpPr>
          <p:nvPr/>
        </p:nvSpPr>
        <p:spPr bwMode="auto">
          <a:xfrm>
            <a:off x="5813425" y="3357563"/>
            <a:ext cx="1655763" cy="935037"/>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15"/>
          <p:cNvGrpSpPr>
            <a:grpSpLocks/>
          </p:cNvGrpSpPr>
          <p:nvPr/>
        </p:nvGrpSpPr>
        <p:grpSpPr bwMode="auto">
          <a:xfrm>
            <a:off x="4157663" y="5373688"/>
            <a:ext cx="1008062" cy="863600"/>
            <a:chOff x="3972" y="1888"/>
            <a:chExt cx="768" cy="691"/>
          </a:xfrm>
        </p:grpSpPr>
        <p:grpSp>
          <p:nvGrpSpPr>
            <p:cNvPr id="3" name="Group 16"/>
            <p:cNvGrpSpPr>
              <a:grpSpLocks/>
            </p:cNvGrpSpPr>
            <p:nvPr/>
          </p:nvGrpSpPr>
          <p:grpSpPr bwMode="auto">
            <a:xfrm>
              <a:off x="3972" y="1888"/>
              <a:ext cx="768" cy="691"/>
              <a:chOff x="3764" y="707"/>
              <a:chExt cx="683" cy="614"/>
            </a:xfrm>
          </p:grpSpPr>
          <p:sp>
            <p:nvSpPr>
              <p:cNvPr id="321553" name="Freeform 17"/>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4" name="Freeform 18"/>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5" name="Freeform 19"/>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6" name="Freeform 20"/>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7" name="Line 21"/>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8" name="Freeform 22"/>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59" name="Freeform 23"/>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0" name="Freeform 24"/>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1" name="Freeform 25"/>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2" name="Freeform 26"/>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3" name="Freeform 27"/>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4" name="Freeform 28"/>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5" name="Freeform 29"/>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6" name="Freeform 30"/>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7" name="Freeform 31"/>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8" name="Freeform 32"/>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69" name="Freeform 33"/>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0" name="Freeform 34"/>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1" name="Freeform 35"/>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2" name="Rectangle 36"/>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3" name="Rectangle 37"/>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4" name="Rectangle 38"/>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4" name="Group 39"/>
            <p:cNvGrpSpPr>
              <a:grpSpLocks/>
            </p:cNvGrpSpPr>
            <p:nvPr/>
          </p:nvGrpSpPr>
          <p:grpSpPr bwMode="auto">
            <a:xfrm>
              <a:off x="4122" y="1994"/>
              <a:ext cx="449" cy="290"/>
              <a:chOff x="3898" y="801"/>
              <a:chExt cx="399" cy="258"/>
            </a:xfrm>
          </p:grpSpPr>
          <p:sp>
            <p:nvSpPr>
              <p:cNvPr id="321576" name="Rectangle 40"/>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77" name="Rectangle 41"/>
              <p:cNvSpPr>
                <a:spLocks noChangeArrowheads="1"/>
              </p:cNvSpPr>
              <p:nvPr/>
            </p:nvSpPr>
            <p:spPr bwMode="auto">
              <a:xfrm>
                <a:off x="3946" y="835"/>
                <a:ext cx="351"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Host</a:t>
                </a:r>
              </a:p>
            </p:txBody>
          </p:sp>
        </p:grpSp>
      </p:grpSp>
      <p:sp>
        <p:nvSpPr>
          <p:cNvPr id="321578" name="Line 42"/>
          <p:cNvSpPr>
            <a:spLocks noChangeShapeType="1"/>
          </p:cNvSpPr>
          <p:nvPr/>
        </p:nvSpPr>
        <p:spPr bwMode="auto">
          <a:xfrm>
            <a:off x="7613650" y="4797425"/>
            <a:ext cx="0" cy="576263"/>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43"/>
          <p:cNvGrpSpPr>
            <a:grpSpLocks/>
          </p:cNvGrpSpPr>
          <p:nvPr/>
        </p:nvGrpSpPr>
        <p:grpSpPr bwMode="auto">
          <a:xfrm>
            <a:off x="7110413" y="5300663"/>
            <a:ext cx="1008062" cy="863600"/>
            <a:chOff x="3972" y="1888"/>
            <a:chExt cx="768" cy="691"/>
          </a:xfrm>
        </p:grpSpPr>
        <p:grpSp>
          <p:nvGrpSpPr>
            <p:cNvPr id="6" name="Group 44"/>
            <p:cNvGrpSpPr>
              <a:grpSpLocks/>
            </p:cNvGrpSpPr>
            <p:nvPr/>
          </p:nvGrpSpPr>
          <p:grpSpPr bwMode="auto">
            <a:xfrm>
              <a:off x="3972" y="1888"/>
              <a:ext cx="768" cy="691"/>
              <a:chOff x="3764" y="707"/>
              <a:chExt cx="683" cy="614"/>
            </a:xfrm>
          </p:grpSpPr>
          <p:sp>
            <p:nvSpPr>
              <p:cNvPr id="321581" name="Freeform 45"/>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2" name="Freeform 46"/>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3" name="Freeform 47"/>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4" name="Freeform 4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5" name="Line 49"/>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6" name="Freeform 50"/>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7" name="Freeform 51"/>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8" name="Freeform 52"/>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89" name="Freeform 5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0" name="Freeform 54"/>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1" name="Freeform 5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2" name="Freeform 56"/>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3" name="Freeform 5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4" name="Freeform 58"/>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5" name="Freeform 5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6" name="Freeform 60"/>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7" name="Freeform 6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8" name="Freeform 62"/>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599" name="Freeform 6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00" name="Rectangle 64"/>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01" name="Rectangle 65"/>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02" name="Rectangle 66"/>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7" name="Group 67"/>
            <p:cNvGrpSpPr>
              <a:grpSpLocks/>
            </p:cNvGrpSpPr>
            <p:nvPr/>
          </p:nvGrpSpPr>
          <p:grpSpPr bwMode="auto">
            <a:xfrm>
              <a:off x="4122" y="1994"/>
              <a:ext cx="449" cy="290"/>
              <a:chOff x="3898" y="801"/>
              <a:chExt cx="399" cy="258"/>
            </a:xfrm>
          </p:grpSpPr>
          <p:sp>
            <p:nvSpPr>
              <p:cNvPr id="321604" name="Rectangle 68"/>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05" name="Rectangle 69"/>
              <p:cNvSpPr>
                <a:spLocks noChangeArrowheads="1"/>
              </p:cNvSpPr>
              <p:nvPr/>
            </p:nvSpPr>
            <p:spPr bwMode="auto">
              <a:xfrm>
                <a:off x="3946" y="835"/>
                <a:ext cx="351"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Host</a:t>
                </a:r>
              </a:p>
            </p:txBody>
          </p:sp>
        </p:grpSp>
      </p:grpSp>
      <p:grpSp>
        <p:nvGrpSpPr>
          <p:cNvPr id="8" name="Group 70"/>
          <p:cNvGrpSpPr>
            <a:grpSpLocks/>
          </p:cNvGrpSpPr>
          <p:nvPr/>
        </p:nvGrpSpPr>
        <p:grpSpPr bwMode="auto">
          <a:xfrm>
            <a:off x="3797300" y="836613"/>
            <a:ext cx="1008063" cy="863600"/>
            <a:chOff x="3972" y="1888"/>
            <a:chExt cx="768" cy="691"/>
          </a:xfrm>
        </p:grpSpPr>
        <p:grpSp>
          <p:nvGrpSpPr>
            <p:cNvPr id="9" name="Group 71"/>
            <p:cNvGrpSpPr>
              <a:grpSpLocks/>
            </p:cNvGrpSpPr>
            <p:nvPr/>
          </p:nvGrpSpPr>
          <p:grpSpPr bwMode="auto">
            <a:xfrm>
              <a:off x="3972" y="1888"/>
              <a:ext cx="768" cy="691"/>
              <a:chOff x="3764" y="707"/>
              <a:chExt cx="683" cy="614"/>
            </a:xfrm>
          </p:grpSpPr>
          <p:sp>
            <p:nvSpPr>
              <p:cNvPr id="321608" name="Freeform 72"/>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09" name="Freeform 73"/>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0" name="Freeform 74"/>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1" name="Freeform 7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2" name="Line 76"/>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3" name="Freeform 77"/>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4" name="Freeform 78"/>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5" name="Freeform 79"/>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6" name="Freeform 8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7" name="Freeform 81"/>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8" name="Freeform 8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19" name="Freeform 83"/>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0" name="Freeform 8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1" name="Freeform 85"/>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2" name="Freeform 8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3" name="Freeform 87"/>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4" name="Freeform 8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5" name="Freeform 89"/>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6" name="Freeform 9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7" name="Rectangle 91"/>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8" name="Rectangle 92"/>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29" name="Rectangle 93"/>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10" name="Group 94"/>
            <p:cNvGrpSpPr>
              <a:grpSpLocks/>
            </p:cNvGrpSpPr>
            <p:nvPr/>
          </p:nvGrpSpPr>
          <p:grpSpPr bwMode="auto">
            <a:xfrm>
              <a:off x="4085" y="1994"/>
              <a:ext cx="486" cy="290"/>
              <a:chOff x="3865" y="801"/>
              <a:chExt cx="432" cy="258"/>
            </a:xfrm>
          </p:grpSpPr>
          <p:sp>
            <p:nvSpPr>
              <p:cNvPr id="321631" name="Rectangle 95"/>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1632" name="Rectangle 96"/>
              <p:cNvSpPr>
                <a:spLocks noChangeArrowheads="1"/>
              </p:cNvSpPr>
              <p:nvPr/>
            </p:nvSpPr>
            <p:spPr bwMode="auto">
              <a:xfrm>
                <a:off x="3865" y="835"/>
                <a:ext cx="432"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zh-CN" altLang="en-US" sz="1200" b="1">
                    <a:solidFill>
                      <a:srgbClr val="FF0000"/>
                    </a:solidFill>
                    <a:latin typeface="Arial" pitchFamily="34" charset="0"/>
                    <a:ea typeface="宋体" pitchFamily="2" charset="-122"/>
                  </a:rPr>
                  <a:t>组播源</a:t>
                </a:r>
              </a:p>
            </p:txBody>
          </p:sp>
        </p:grpSp>
      </p:grpSp>
      <p:sp>
        <p:nvSpPr>
          <p:cNvPr id="321633" name="Line 97"/>
          <p:cNvSpPr>
            <a:spLocks noChangeShapeType="1"/>
          </p:cNvSpPr>
          <p:nvPr/>
        </p:nvSpPr>
        <p:spPr bwMode="auto">
          <a:xfrm flipV="1">
            <a:off x="4302125" y="1701800"/>
            <a:ext cx="0" cy="287338"/>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34" name="Text Box 98"/>
          <p:cNvSpPr txBox="1">
            <a:spLocks noChangeArrowheads="1"/>
          </p:cNvSpPr>
          <p:nvPr/>
        </p:nvSpPr>
        <p:spPr bwMode="auto">
          <a:xfrm>
            <a:off x="2646363" y="1700213"/>
            <a:ext cx="1079500" cy="274637"/>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data</a:t>
            </a:r>
          </a:p>
        </p:txBody>
      </p:sp>
      <p:sp>
        <p:nvSpPr>
          <p:cNvPr id="321635" name="AutoShape 99"/>
          <p:cNvSpPr>
            <a:spLocks noChangeArrowheads="1"/>
          </p:cNvSpPr>
          <p:nvPr/>
        </p:nvSpPr>
        <p:spPr bwMode="auto">
          <a:xfrm rot="4540046">
            <a:off x="3217069" y="2280444"/>
            <a:ext cx="288925" cy="423863"/>
          </a:xfrm>
          <a:prstGeom prst="downArrow">
            <a:avLst>
              <a:gd name="adj1" fmla="val 50000"/>
              <a:gd name="adj2" fmla="val 36676"/>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36" name="AutoShape 100"/>
          <p:cNvSpPr>
            <a:spLocks noChangeArrowheads="1"/>
          </p:cNvSpPr>
          <p:nvPr/>
        </p:nvSpPr>
        <p:spPr bwMode="auto">
          <a:xfrm>
            <a:off x="3509963" y="1484313"/>
            <a:ext cx="288925" cy="576262"/>
          </a:xfrm>
          <a:prstGeom prst="downArrow">
            <a:avLst>
              <a:gd name="adj1" fmla="val 50000"/>
              <a:gd name="adj2" fmla="val 49863"/>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37" name="AutoShape 101"/>
          <p:cNvSpPr>
            <a:spLocks noChangeArrowheads="1"/>
          </p:cNvSpPr>
          <p:nvPr/>
        </p:nvSpPr>
        <p:spPr bwMode="auto">
          <a:xfrm rot="3154938">
            <a:off x="1848644" y="3432969"/>
            <a:ext cx="288925" cy="423863"/>
          </a:xfrm>
          <a:prstGeom prst="downArrow">
            <a:avLst>
              <a:gd name="adj1" fmla="val 50000"/>
              <a:gd name="adj2" fmla="val 36676"/>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38" name="AutoShape 102"/>
          <p:cNvSpPr>
            <a:spLocks noChangeArrowheads="1"/>
          </p:cNvSpPr>
          <p:nvPr/>
        </p:nvSpPr>
        <p:spPr bwMode="auto">
          <a:xfrm rot="-26203275">
            <a:off x="5161756" y="2280445"/>
            <a:ext cx="288925" cy="423862"/>
          </a:xfrm>
          <a:prstGeom prst="downArrow">
            <a:avLst>
              <a:gd name="adj1" fmla="val 50000"/>
              <a:gd name="adj2" fmla="val 36676"/>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39" name="AutoShape 103"/>
          <p:cNvSpPr>
            <a:spLocks noChangeArrowheads="1"/>
          </p:cNvSpPr>
          <p:nvPr/>
        </p:nvSpPr>
        <p:spPr bwMode="auto">
          <a:xfrm rot="-25016371">
            <a:off x="6890544" y="3504406"/>
            <a:ext cx="288925" cy="423863"/>
          </a:xfrm>
          <a:prstGeom prst="downArrow">
            <a:avLst>
              <a:gd name="adj1" fmla="val 50000"/>
              <a:gd name="adj2" fmla="val 36676"/>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40" name="AutoShape 104"/>
          <p:cNvSpPr>
            <a:spLocks noChangeArrowheads="1"/>
          </p:cNvSpPr>
          <p:nvPr/>
        </p:nvSpPr>
        <p:spPr bwMode="auto">
          <a:xfrm rot="-25087859">
            <a:off x="3793331" y="3504407"/>
            <a:ext cx="288925" cy="423862"/>
          </a:xfrm>
          <a:prstGeom prst="downArrow">
            <a:avLst>
              <a:gd name="adj1" fmla="val 50000"/>
              <a:gd name="adj2" fmla="val 36676"/>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41" name="Text Box 105"/>
          <p:cNvSpPr txBox="1">
            <a:spLocks noChangeArrowheads="1"/>
          </p:cNvSpPr>
          <p:nvPr/>
        </p:nvSpPr>
        <p:spPr bwMode="auto">
          <a:xfrm>
            <a:off x="4806950" y="1987550"/>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42" name="Text Box 106"/>
          <p:cNvSpPr txBox="1">
            <a:spLocks noChangeArrowheads="1"/>
          </p:cNvSpPr>
          <p:nvPr/>
        </p:nvSpPr>
        <p:spPr bwMode="auto">
          <a:xfrm>
            <a:off x="2430463" y="1987550"/>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43" name="Text Box 107"/>
          <p:cNvSpPr txBox="1">
            <a:spLocks noChangeArrowheads="1"/>
          </p:cNvSpPr>
          <p:nvPr/>
        </p:nvSpPr>
        <p:spPr bwMode="auto">
          <a:xfrm>
            <a:off x="1349375" y="2924175"/>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44" name="Text Box 108"/>
          <p:cNvSpPr txBox="1">
            <a:spLocks noChangeArrowheads="1"/>
          </p:cNvSpPr>
          <p:nvPr/>
        </p:nvSpPr>
        <p:spPr bwMode="auto">
          <a:xfrm>
            <a:off x="6318250" y="2924175"/>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45" name="AutoShape 109"/>
          <p:cNvSpPr>
            <a:spLocks noChangeArrowheads="1"/>
          </p:cNvSpPr>
          <p:nvPr/>
        </p:nvSpPr>
        <p:spPr bwMode="auto">
          <a:xfrm>
            <a:off x="5022850" y="5084763"/>
            <a:ext cx="1439863" cy="358775"/>
          </a:xfrm>
          <a:prstGeom prst="wedgeEllipseCallout">
            <a:avLst>
              <a:gd name="adj1" fmla="val -43384"/>
              <a:gd name="adj2" fmla="val 69912"/>
            </a:avLst>
          </a:prstGeom>
          <a:gradFill rotWithShape="1">
            <a:gsLst>
              <a:gs pos="0">
                <a:srgbClr val="CCFFCC"/>
              </a:gs>
              <a:gs pos="100000">
                <a:srgbClr val="CCFFCC">
                  <a:gamma/>
                  <a:shade val="46275"/>
                  <a:invGamma/>
                </a:srgbClr>
              </a:gs>
            </a:gsLst>
            <a:lin ang="5400000" scaled="1"/>
          </a:gradFill>
          <a:ln w="9525" algn="ctr">
            <a:solidFill>
              <a:schemeClr val="tx1"/>
            </a:solidFill>
            <a:miter lim="800000"/>
            <a:headEnd/>
            <a:tailEnd/>
          </a:ln>
          <a:effectLst/>
        </p:spPr>
        <p:txBody>
          <a:bodyPr anchor="ctr"/>
          <a:lstStyle/>
          <a:p>
            <a:pPr algn="ctr" fontAlgn="base"/>
            <a:r>
              <a:rPr kumimoji="1" lang="en-US" sz="1000" b="1">
                <a:solidFill>
                  <a:srgbClr val="000000"/>
                </a:solidFill>
                <a:latin typeface="Times New Roman" pitchFamily="18" charset="0"/>
                <a:ea typeface="宋体" pitchFamily="2" charset="-122"/>
              </a:rPr>
              <a:t>I want data from,G</a:t>
            </a:r>
          </a:p>
        </p:txBody>
      </p:sp>
      <p:sp>
        <p:nvSpPr>
          <p:cNvPr id="321646" name="AutoShape 110"/>
          <p:cNvSpPr>
            <a:spLocks noChangeArrowheads="1"/>
          </p:cNvSpPr>
          <p:nvPr/>
        </p:nvSpPr>
        <p:spPr bwMode="auto">
          <a:xfrm>
            <a:off x="4230688" y="4868863"/>
            <a:ext cx="288925" cy="431800"/>
          </a:xfrm>
          <a:prstGeom prst="downArrow">
            <a:avLst>
              <a:gd name="adj1" fmla="val 50000"/>
              <a:gd name="adj2" fmla="val 37363"/>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47" name="Text Box 111"/>
          <p:cNvSpPr txBox="1">
            <a:spLocks noChangeArrowheads="1"/>
          </p:cNvSpPr>
          <p:nvPr/>
        </p:nvSpPr>
        <p:spPr bwMode="auto">
          <a:xfrm>
            <a:off x="3006725" y="4868863"/>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48" name="AutoShape 112"/>
          <p:cNvSpPr>
            <a:spLocks noChangeArrowheads="1"/>
          </p:cNvSpPr>
          <p:nvPr/>
        </p:nvSpPr>
        <p:spPr bwMode="auto">
          <a:xfrm rot="82704331">
            <a:off x="6318250" y="3716338"/>
            <a:ext cx="287338" cy="576262"/>
          </a:xfrm>
          <a:prstGeom prst="upArrow">
            <a:avLst>
              <a:gd name="adj1" fmla="val 50000"/>
              <a:gd name="adj2" fmla="val 50138"/>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49" name="AutoShape 113"/>
          <p:cNvSpPr>
            <a:spLocks noChangeArrowheads="1"/>
          </p:cNvSpPr>
          <p:nvPr/>
        </p:nvSpPr>
        <p:spPr bwMode="auto">
          <a:xfrm rot="89272515">
            <a:off x="2286000" y="3716338"/>
            <a:ext cx="287338" cy="576262"/>
          </a:xfrm>
          <a:prstGeom prst="upArrow">
            <a:avLst>
              <a:gd name="adj1" fmla="val 50000"/>
              <a:gd name="adj2" fmla="val 50138"/>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50" name="Text Box 114"/>
          <p:cNvSpPr txBox="1">
            <a:spLocks noChangeArrowheads="1"/>
          </p:cNvSpPr>
          <p:nvPr/>
        </p:nvSpPr>
        <p:spPr bwMode="auto">
          <a:xfrm>
            <a:off x="6030913" y="4219575"/>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CC0000"/>
                </a:solidFill>
                <a:latin typeface="Times New Roman" pitchFamily="18" charset="0"/>
                <a:ea typeface="宋体" pitchFamily="2" charset="-122"/>
              </a:rPr>
              <a:t>Send (S,G) prune</a:t>
            </a:r>
            <a:endParaRPr kumimoji="1" lang="en-US" sz="1200" b="1">
              <a:solidFill>
                <a:srgbClr val="CC0000"/>
              </a:solidFill>
              <a:latin typeface="Times New Roman" pitchFamily="18" charset="0"/>
              <a:ea typeface="宋体" pitchFamily="2" charset="-122"/>
            </a:endParaRPr>
          </a:p>
        </p:txBody>
      </p:sp>
      <p:sp>
        <p:nvSpPr>
          <p:cNvPr id="321651" name="Text Box 115"/>
          <p:cNvSpPr txBox="1">
            <a:spLocks noChangeArrowheads="1"/>
          </p:cNvSpPr>
          <p:nvPr/>
        </p:nvSpPr>
        <p:spPr bwMode="auto">
          <a:xfrm>
            <a:off x="4302125" y="2995613"/>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CC0000"/>
                </a:solidFill>
                <a:latin typeface="Times New Roman" pitchFamily="18" charset="0"/>
                <a:ea typeface="宋体" pitchFamily="2" charset="-122"/>
              </a:rPr>
              <a:t>Send (S,G) prune</a:t>
            </a:r>
            <a:endParaRPr kumimoji="1" lang="en-US" sz="1200" b="1">
              <a:solidFill>
                <a:srgbClr val="CC0000"/>
              </a:solidFill>
              <a:latin typeface="Times New Roman" pitchFamily="18" charset="0"/>
              <a:ea typeface="宋体" pitchFamily="2" charset="-122"/>
            </a:endParaRPr>
          </a:p>
        </p:txBody>
      </p:sp>
      <p:sp>
        <p:nvSpPr>
          <p:cNvPr id="321652" name="AutoShape 116"/>
          <p:cNvSpPr>
            <a:spLocks noChangeArrowheads="1"/>
          </p:cNvSpPr>
          <p:nvPr/>
        </p:nvSpPr>
        <p:spPr bwMode="auto">
          <a:xfrm rot="146671567">
            <a:off x="4733925" y="2563813"/>
            <a:ext cx="287338" cy="576262"/>
          </a:xfrm>
          <a:prstGeom prst="upArrow">
            <a:avLst>
              <a:gd name="adj1" fmla="val 50000"/>
              <a:gd name="adj2" fmla="val 50138"/>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53" name="Text Box 117"/>
          <p:cNvSpPr txBox="1">
            <a:spLocks noChangeArrowheads="1"/>
          </p:cNvSpPr>
          <p:nvPr/>
        </p:nvSpPr>
        <p:spPr bwMode="auto">
          <a:xfrm>
            <a:off x="2501900" y="3571875"/>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008000"/>
                </a:solidFill>
                <a:latin typeface="Times New Roman" pitchFamily="18" charset="0"/>
                <a:ea typeface="宋体" pitchFamily="2" charset="-122"/>
              </a:rPr>
              <a:t>Remove downstream.</a:t>
            </a:r>
            <a:endParaRPr kumimoji="1" lang="en-US" sz="1200" b="1">
              <a:solidFill>
                <a:srgbClr val="008000"/>
              </a:solidFill>
              <a:latin typeface="Times New Roman" pitchFamily="18" charset="0"/>
              <a:ea typeface="宋体" pitchFamily="2" charset="-122"/>
            </a:endParaRPr>
          </a:p>
        </p:txBody>
      </p:sp>
      <p:sp>
        <p:nvSpPr>
          <p:cNvPr id="321654" name="Text Box 118"/>
          <p:cNvSpPr txBox="1">
            <a:spLocks noChangeArrowheads="1"/>
          </p:cNvSpPr>
          <p:nvPr/>
        </p:nvSpPr>
        <p:spPr bwMode="auto">
          <a:xfrm>
            <a:off x="2070100" y="436403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CC0000"/>
                </a:solidFill>
                <a:latin typeface="Times New Roman" pitchFamily="18" charset="0"/>
                <a:ea typeface="宋体" pitchFamily="2" charset="-122"/>
              </a:rPr>
              <a:t>Send (S,G) prune</a:t>
            </a:r>
            <a:endParaRPr kumimoji="1" lang="en-US" sz="1200" b="1">
              <a:solidFill>
                <a:srgbClr val="CC0000"/>
              </a:solidFill>
              <a:latin typeface="Times New Roman" pitchFamily="18" charset="0"/>
              <a:ea typeface="宋体" pitchFamily="2" charset="-122"/>
            </a:endParaRPr>
          </a:p>
        </p:txBody>
      </p:sp>
      <p:sp>
        <p:nvSpPr>
          <p:cNvPr id="321655" name="AutoShape 119"/>
          <p:cNvSpPr>
            <a:spLocks noChangeArrowheads="1"/>
          </p:cNvSpPr>
          <p:nvPr/>
        </p:nvSpPr>
        <p:spPr bwMode="auto">
          <a:xfrm>
            <a:off x="107950" y="3571875"/>
            <a:ext cx="1368425" cy="431800"/>
          </a:xfrm>
          <a:prstGeom prst="cloudCallout">
            <a:avLst>
              <a:gd name="adj1" fmla="val 57194"/>
              <a:gd name="adj2" fmla="val 108088"/>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solidFill>
              <a:schemeClr val="tx1"/>
            </a:solidFill>
            <a:round/>
            <a:headEnd/>
            <a:tailEnd/>
          </a:ln>
          <a:effectLst/>
        </p:spPr>
        <p:txBody>
          <a:bodyPr anchor="ctr"/>
          <a:lstStyle/>
          <a:p>
            <a:pPr algn="ctr" fontAlgn="base"/>
            <a:r>
              <a:rPr kumimoji="1" lang="en-US" altLang="zh-CN" sz="1000" b="1">
                <a:solidFill>
                  <a:srgbClr val="000000"/>
                </a:solidFill>
                <a:latin typeface="Times New Roman" pitchFamily="18" charset="0"/>
                <a:ea typeface="宋体" pitchFamily="2" charset="-122"/>
              </a:rPr>
              <a:t>I have no receiver</a:t>
            </a:r>
            <a:endParaRPr kumimoji="1" lang="en-US" sz="1000" b="1">
              <a:solidFill>
                <a:srgbClr val="000000"/>
              </a:solidFill>
              <a:latin typeface="Times New Roman" pitchFamily="18" charset="0"/>
              <a:ea typeface="宋体" pitchFamily="2" charset="-122"/>
            </a:endParaRPr>
          </a:p>
        </p:txBody>
      </p:sp>
      <p:sp>
        <p:nvSpPr>
          <p:cNvPr id="321656" name="AutoShape 120"/>
          <p:cNvSpPr>
            <a:spLocks noChangeArrowheads="1"/>
          </p:cNvSpPr>
          <p:nvPr/>
        </p:nvSpPr>
        <p:spPr bwMode="auto">
          <a:xfrm>
            <a:off x="7440613" y="3500438"/>
            <a:ext cx="1547812" cy="576262"/>
          </a:xfrm>
          <a:prstGeom prst="cloudCallout">
            <a:avLst>
              <a:gd name="adj1" fmla="val -35949"/>
              <a:gd name="adj2" fmla="val 92426"/>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solidFill>
              <a:schemeClr val="tx1"/>
            </a:solidFill>
            <a:round/>
            <a:headEnd/>
            <a:tailEnd/>
          </a:ln>
          <a:effectLst/>
        </p:spPr>
        <p:txBody>
          <a:bodyPr anchor="ctr"/>
          <a:lstStyle/>
          <a:p>
            <a:pPr algn="ctr" fontAlgn="base"/>
            <a:r>
              <a:rPr kumimoji="1" lang="en-US" altLang="zh-CN" sz="1000" b="1">
                <a:solidFill>
                  <a:srgbClr val="000000"/>
                </a:solidFill>
                <a:latin typeface="Times New Roman" pitchFamily="18" charset="0"/>
                <a:ea typeface="宋体" pitchFamily="2" charset="-122"/>
              </a:rPr>
              <a:t>I have no receiver</a:t>
            </a:r>
            <a:endParaRPr kumimoji="1" lang="en-US" sz="1000" b="1">
              <a:solidFill>
                <a:srgbClr val="000000"/>
              </a:solidFill>
              <a:latin typeface="Times New Roman" pitchFamily="18" charset="0"/>
              <a:ea typeface="宋体" pitchFamily="2" charset="-122"/>
            </a:endParaRPr>
          </a:p>
          <a:p>
            <a:pPr algn="ctr" fontAlgn="base"/>
            <a:endParaRPr kumimoji="1" lang="en-US" sz="1000" b="1">
              <a:solidFill>
                <a:srgbClr val="000000"/>
              </a:solidFill>
              <a:latin typeface="Times New Roman" pitchFamily="18" charset="0"/>
              <a:ea typeface="宋体" pitchFamily="2" charset="-122"/>
            </a:endParaRPr>
          </a:p>
        </p:txBody>
      </p:sp>
      <p:sp>
        <p:nvSpPr>
          <p:cNvPr id="321657" name="Text Box 121"/>
          <p:cNvSpPr txBox="1">
            <a:spLocks noChangeArrowheads="1"/>
          </p:cNvSpPr>
          <p:nvPr/>
        </p:nvSpPr>
        <p:spPr bwMode="auto">
          <a:xfrm>
            <a:off x="6030913" y="2347913"/>
            <a:ext cx="1871662" cy="639762"/>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008000"/>
                </a:solidFill>
                <a:latin typeface="Times New Roman" pitchFamily="18" charset="0"/>
                <a:ea typeface="宋体" pitchFamily="2" charset="-122"/>
              </a:rPr>
              <a:t>Olist null. Go to </a:t>
            </a:r>
            <a:r>
              <a:rPr kumimoji="1" lang="en-US" altLang="zh-CN" sz="1200" b="1">
                <a:solidFill>
                  <a:srgbClr val="FF0000"/>
                </a:solidFill>
                <a:latin typeface="Times New Roman" pitchFamily="18" charset="0"/>
                <a:ea typeface="宋体" pitchFamily="2" charset="-122"/>
              </a:rPr>
              <a:t>Pruned</a:t>
            </a:r>
            <a:r>
              <a:rPr kumimoji="1" lang="en-US" altLang="zh-CN" sz="1200" b="1">
                <a:solidFill>
                  <a:srgbClr val="008000"/>
                </a:solidFill>
                <a:latin typeface="Times New Roman" pitchFamily="18" charset="0"/>
                <a:ea typeface="宋体" pitchFamily="2" charset="-122"/>
              </a:rPr>
              <a:t> state. Remove downstream</a:t>
            </a:r>
            <a:endParaRPr kumimoji="1" lang="en-US" sz="1200" b="1">
              <a:solidFill>
                <a:srgbClr val="008000"/>
              </a:solidFill>
              <a:latin typeface="Times New Roman" pitchFamily="18" charset="0"/>
              <a:ea typeface="宋体" pitchFamily="2" charset="-122"/>
            </a:endParaRPr>
          </a:p>
        </p:txBody>
      </p:sp>
      <p:sp>
        <p:nvSpPr>
          <p:cNvPr id="321658" name="Line 122"/>
          <p:cNvSpPr>
            <a:spLocks noChangeShapeType="1"/>
          </p:cNvSpPr>
          <p:nvPr/>
        </p:nvSpPr>
        <p:spPr bwMode="auto">
          <a:xfrm flipV="1">
            <a:off x="6678613" y="3571875"/>
            <a:ext cx="719137" cy="215900"/>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59" name="Line 123"/>
          <p:cNvSpPr>
            <a:spLocks noChangeShapeType="1"/>
          </p:cNvSpPr>
          <p:nvPr/>
        </p:nvSpPr>
        <p:spPr bwMode="auto">
          <a:xfrm flipV="1">
            <a:off x="6894513" y="3355975"/>
            <a:ext cx="144462" cy="72072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0" name="Line 124"/>
          <p:cNvSpPr>
            <a:spLocks noChangeShapeType="1"/>
          </p:cNvSpPr>
          <p:nvPr/>
        </p:nvSpPr>
        <p:spPr bwMode="auto">
          <a:xfrm flipV="1">
            <a:off x="5022850" y="2347913"/>
            <a:ext cx="647700" cy="287337"/>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1" name="Line 125"/>
          <p:cNvSpPr>
            <a:spLocks noChangeShapeType="1"/>
          </p:cNvSpPr>
          <p:nvPr/>
        </p:nvSpPr>
        <p:spPr bwMode="auto">
          <a:xfrm flipV="1">
            <a:off x="5238750" y="2203450"/>
            <a:ext cx="142875" cy="647700"/>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2" name="Text Box 126"/>
          <p:cNvSpPr txBox="1">
            <a:spLocks noChangeArrowheads="1"/>
          </p:cNvSpPr>
          <p:nvPr/>
        </p:nvSpPr>
        <p:spPr bwMode="auto">
          <a:xfrm>
            <a:off x="4806950" y="162718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008000"/>
                </a:solidFill>
                <a:latin typeface="Times New Roman" pitchFamily="18" charset="0"/>
                <a:ea typeface="宋体" pitchFamily="2" charset="-122"/>
              </a:rPr>
              <a:t>Remove downstream</a:t>
            </a:r>
            <a:endParaRPr kumimoji="1" lang="en-US" sz="1200" b="1">
              <a:solidFill>
                <a:srgbClr val="008000"/>
              </a:solidFill>
              <a:latin typeface="Times New Roman" pitchFamily="18" charset="0"/>
              <a:ea typeface="宋体" pitchFamily="2" charset="-122"/>
            </a:endParaRPr>
          </a:p>
        </p:txBody>
      </p:sp>
      <p:sp>
        <p:nvSpPr>
          <p:cNvPr id="321663" name="Text Box 127"/>
          <p:cNvSpPr txBox="1">
            <a:spLocks noChangeArrowheads="1"/>
          </p:cNvSpPr>
          <p:nvPr/>
        </p:nvSpPr>
        <p:spPr bwMode="auto">
          <a:xfrm>
            <a:off x="3365500" y="2995613"/>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
        <p:nvSpPr>
          <p:cNvPr id="321664" name="Line 128"/>
          <p:cNvSpPr>
            <a:spLocks noChangeShapeType="1"/>
          </p:cNvSpPr>
          <p:nvPr/>
        </p:nvSpPr>
        <p:spPr bwMode="auto">
          <a:xfrm flipV="1">
            <a:off x="1638300" y="3644900"/>
            <a:ext cx="792163" cy="0"/>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5" name="Line 129"/>
          <p:cNvSpPr>
            <a:spLocks noChangeShapeType="1"/>
          </p:cNvSpPr>
          <p:nvPr/>
        </p:nvSpPr>
        <p:spPr bwMode="auto">
          <a:xfrm flipV="1">
            <a:off x="1925638" y="3284538"/>
            <a:ext cx="144462" cy="72072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6" name="AutoShape 130"/>
          <p:cNvSpPr>
            <a:spLocks noChangeArrowheads="1"/>
          </p:cNvSpPr>
          <p:nvPr/>
        </p:nvSpPr>
        <p:spPr bwMode="auto">
          <a:xfrm>
            <a:off x="7737475" y="4868863"/>
            <a:ext cx="1187450" cy="358775"/>
          </a:xfrm>
          <a:prstGeom prst="wedgeEllipseCallout">
            <a:avLst>
              <a:gd name="adj1" fmla="val -49333"/>
              <a:gd name="adj2" fmla="val 65046"/>
            </a:avLst>
          </a:prstGeom>
          <a:gradFill rotWithShape="1">
            <a:gsLst>
              <a:gs pos="0">
                <a:srgbClr val="CCFFCC"/>
              </a:gs>
              <a:gs pos="100000">
                <a:srgbClr val="CCFFCC">
                  <a:gamma/>
                  <a:shade val="46275"/>
                  <a:invGamma/>
                </a:srgbClr>
              </a:gs>
            </a:gsLst>
            <a:lin ang="5400000" scaled="1"/>
          </a:gradFill>
          <a:ln w="9525" algn="ctr">
            <a:solidFill>
              <a:schemeClr val="tx1"/>
            </a:solidFill>
            <a:miter lim="800000"/>
            <a:headEnd/>
            <a:tailEnd/>
          </a:ln>
          <a:effectLst/>
        </p:spPr>
        <p:txBody>
          <a:bodyPr anchor="ctr"/>
          <a:lstStyle/>
          <a:p>
            <a:pPr algn="ctr" fontAlgn="base"/>
            <a:r>
              <a:rPr kumimoji="1" lang="en-US" sz="1000" b="1">
                <a:solidFill>
                  <a:srgbClr val="000000"/>
                </a:solidFill>
                <a:latin typeface="Times New Roman" pitchFamily="18" charset="0"/>
                <a:ea typeface="宋体" pitchFamily="2" charset="-122"/>
              </a:rPr>
              <a:t>I want data from,G</a:t>
            </a:r>
          </a:p>
        </p:txBody>
      </p:sp>
      <p:sp>
        <p:nvSpPr>
          <p:cNvPr id="321667" name="AutoShape 131"/>
          <p:cNvSpPr>
            <a:spLocks noChangeArrowheads="1"/>
          </p:cNvSpPr>
          <p:nvPr/>
        </p:nvSpPr>
        <p:spPr bwMode="auto">
          <a:xfrm rot="82704331">
            <a:off x="7183438" y="3067050"/>
            <a:ext cx="287337" cy="576263"/>
          </a:xfrm>
          <a:prstGeom prst="upArrow">
            <a:avLst>
              <a:gd name="adj1" fmla="val 50000"/>
              <a:gd name="adj2" fmla="val 50138"/>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68" name="Text Box 132"/>
          <p:cNvSpPr txBox="1">
            <a:spLocks noChangeArrowheads="1"/>
          </p:cNvSpPr>
          <p:nvPr/>
        </p:nvSpPr>
        <p:spPr bwMode="auto">
          <a:xfrm>
            <a:off x="7326313" y="306863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Send (S,G) Graft</a:t>
            </a:r>
            <a:endParaRPr kumimoji="1" lang="en-US" sz="1200" b="1">
              <a:solidFill>
                <a:srgbClr val="3333CC"/>
              </a:solidFill>
              <a:latin typeface="Times New Roman" pitchFamily="18" charset="0"/>
              <a:ea typeface="宋体" pitchFamily="2" charset="-122"/>
            </a:endParaRPr>
          </a:p>
        </p:txBody>
      </p:sp>
      <p:sp>
        <p:nvSpPr>
          <p:cNvPr id="321669" name="AutoShape 133"/>
          <p:cNvSpPr>
            <a:spLocks noChangeArrowheads="1"/>
          </p:cNvSpPr>
          <p:nvPr/>
        </p:nvSpPr>
        <p:spPr bwMode="auto">
          <a:xfrm rot="-25087859">
            <a:off x="6077744" y="3667919"/>
            <a:ext cx="288925" cy="528637"/>
          </a:xfrm>
          <a:prstGeom prst="downArrow">
            <a:avLst>
              <a:gd name="adj1" fmla="val 50000"/>
              <a:gd name="adj2" fmla="val 45742"/>
            </a:avLst>
          </a:prstGeom>
          <a:gradFill rotWithShape="1">
            <a:gsLst>
              <a:gs pos="0">
                <a:srgbClr val="FF6600"/>
              </a:gs>
              <a:gs pos="100000">
                <a:srgbClr val="FF66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70" name="Text Box 134"/>
          <p:cNvSpPr txBox="1">
            <a:spLocks noChangeArrowheads="1"/>
          </p:cNvSpPr>
          <p:nvPr/>
        </p:nvSpPr>
        <p:spPr bwMode="auto">
          <a:xfrm>
            <a:off x="5022850" y="350043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Send (S,G) Graft-ACK</a:t>
            </a:r>
            <a:endParaRPr kumimoji="1" lang="en-US" sz="1200" b="1">
              <a:solidFill>
                <a:srgbClr val="3333CC"/>
              </a:solidFill>
              <a:latin typeface="Times New Roman" pitchFamily="18" charset="0"/>
              <a:ea typeface="宋体" pitchFamily="2" charset="-122"/>
            </a:endParaRPr>
          </a:p>
        </p:txBody>
      </p:sp>
      <p:sp>
        <p:nvSpPr>
          <p:cNvPr id="321671" name="Text Box 135"/>
          <p:cNvSpPr txBox="1">
            <a:spLocks noChangeArrowheads="1"/>
          </p:cNvSpPr>
          <p:nvPr/>
        </p:nvSpPr>
        <p:spPr bwMode="auto">
          <a:xfrm>
            <a:off x="6102350" y="2276475"/>
            <a:ext cx="1871663" cy="639763"/>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008000"/>
                </a:solidFill>
                <a:latin typeface="Times New Roman" pitchFamily="18" charset="0"/>
                <a:ea typeface="宋体" pitchFamily="2" charset="-122"/>
              </a:rPr>
              <a:t>Add downstream.Go to </a:t>
            </a:r>
            <a:r>
              <a:rPr kumimoji="1" lang="en-US" altLang="zh-CN" sz="1200" b="1">
                <a:solidFill>
                  <a:srgbClr val="FF0000"/>
                </a:solidFill>
                <a:latin typeface="Times New Roman" pitchFamily="18" charset="0"/>
                <a:ea typeface="宋体" pitchFamily="2" charset="-122"/>
              </a:rPr>
              <a:t>Forward</a:t>
            </a:r>
            <a:r>
              <a:rPr kumimoji="1" lang="en-US" altLang="zh-CN" sz="1200" b="1">
                <a:solidFill>
                  <a:srgbClr val="008000"/>
                </a:solidFill>
                <a:latin typeface="Times New Roman" pitchFamily="18" charset="0"/>
                <a:ea typeface="宋体" pitchFamily="2" charset="-122"/>
              </a:rPr>
              <a:t> state in upstream</a:t>
            </a:r>
            <a:endParaRPr kumimoji="1" lang="en-US" sz="1200" b="1">
              <a:solidFill>
                <a:srgbClr val="008000"/>
              </a:solidFill>
              <a:latin typeface="Times New Roman" pitchFamily="18" charset="0"/>
              <a:ea typeface="宋体" pitchFamily="2" charset="-122"/>
            </a:endParaRPr>
          </a:p>
        </p:txBody>
      </p:sp>
      <p:sp>
        <p:nvSpPr>
          <p:cNvPr id="321672" name="AutoShape 136"/>
          <p:cNvSpPr>
            <a:spLocks noChangeArrowheads="1"/>
          </p:cNvSpPr>
          <p:nvPr/>
        </p:nvSpPr>
        <p:spPr bwMode="auto">
          <a:xfrm rot="103525532">
            <a:off x="5741988" y="2058987"/>
            <a:ext cx="287338" cy="576263"/>
          </a:xfrm>
          <a:prstGeom prst="upArrow">
            <a:avLst>
              <a:gd name="adj1" fmla="val 50000"/>
              <a:gd name="adj2" fmla="val 50138"/>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73" name="Text Box 137"/>
          <p:cNvSpPr txBox="1">
            <a:spLocks noChangeArrowheads="1"/>
          </p:cNvSpPr>
          <p:nvPr/>
        </p:nvSpPr>
        <p:spPr bwMode="auto">
          <a:xfrm>
            <a:off x="6102350" y="1844675"/>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Send (S,G) Graft</a:t>
            </a:r>
            <a:endParaRPr kumimoji="1" lang="en-US" sz="1200" b="1">
              <a:solidFill>
                <a:srgbClr val="3333CC"/>
              </a:solidFill>
              <a:latin typeface="Times New Roman" pitchFamily="18" charset="0"/>
              <a:ea typeface="宋体" pitchFamily="2" charset="-122"/>
            </a:endParaRPr>
          </a:p>
        </p:txBody>
      </p:sp>
      <p:sp>
        <p:nvSpPr>
          <p:cNvPr id="321674" name="AutoShape 138"/>
          <p:cNvSpPr>
            <a:spLocks noChangeArrowheads="1"/>
          </p:cNvSpPr>
          <p:nvPr/>
        </p:nvSpPr>
        <p:spPr bwMode="auto">
          <a:xfrm rot="-26109492">
            <a:off x="4566444" y="2875757"/>
            <a:ext cx="288925" cy="528637"/>
          </a:xfrm>
          <a:prstGeom prst="downArrow">
            <a:avLst>
              <a:gd name="adj1" fmla="val 50000"/>
              <a:gd name="adj2" fmla="val 45742"/>
            </a:avLst>
          </a:prstGeom>
          <a:gradFill rotWithShape="1">
            <a:gsLst>
              <a:gs pos="0">
                <a:srgbClr val="FF6600">
                  <a:gamma/>
                  <a:shade val="46275"/>
                  <a:invGamma/>
                </a:srgbClr>
              </a:gs>
              <a:gs pos="100000">
                <a:srgbClr val="FF66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75" name="Text Box 139"/>
          <p:cNvSpPr txBox="1">
            <a:spLocks noChangeArrowheads="1"/>
          </p:cNvSpPr>
          <p:nvPr/>
        </p:nvSpPr>
        <p:spPr bwMode="auto">
          <a:xfrm>
            <a:off x="4014788" y="328453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Send (S,G) Graft-ACK</a:t>
            </a:r>
            <a:endParaRPr kumimoji="1" lang="en-US" sz="1200" b="1">
              <a:solidFill>
                <a:srgbClr val="3333CC"/>
              </a:solidFill>
              <a:latin typeface="Times New Roman" pitchFamily="18" charset="0"/>
              <a:ea typeface="宋体" pitchFamily="2" charset="-122"/>
            </a:endParaRPr>
          </a:p>
        </p:txBody>
      </p:sp>
      <p:sp>
        <p:nvSpPr>
          <p:cNvPr id="321676" name="Text Box 140"/>
          <p:cNvSpPr txBox="1">
            <a:spLocks noChangeArrowheads="1"/>
          </p:cNvSpPr>
          <p:nvPr/>
        </p:nvSpPr>
        <p:spPr bwMode="auto">
          <a:xfrm>
            <a:off x="4878388" y="1700213"/>
            <a:ext cx="1871662" cy="274637"/>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008000"/>
                </a:solidFill>
                <a:latin typeface="Times New Roman" pitchFamily="18" charset="0"/>
                <a:ea typeface="宋体" pitchFamily="2" charset="-122"/>
              </a:rPr>
              <a:t>Add downstream. </a:t>
            </a:r>
            <a:endParaRPr kumimoji="1" lang="en-US" sz="1200" b="1">
              <a:solidFill>
                <a:srgbClr val="008000"/>
              </a:solidFill>
              <a:latin typeface="Times New Roman" pitchFamily="18" charset="0"/>
              <a:ea typeface="宋体" pitchFamily="2" charset="-122"/>
            </a:endParaRPr>
          </a:p>
        </p:txBody>
      </p:sp>
      <p:sp>
        <p:nvSpPr>
          <p:cNvPr id="321677" name="AutoShape 141"/>
          <p:cNvSpPr>
            <a:spLocks noChangeArrowheads="1"/>
          </p:cNvSpPr>
          <p:nvPr/>
        </p:nvSpPr>
        <p:spPr bwMode="auto">
          <a:xfrm>
            <a:off x="7254875" y="4868863"/>
            <a:ext cx="288925" cy="431800"/>
          </a:xfrm>
          <a:prstGeom prst="downArrow">
            <a:avLst>
              <a:gd name="adj1" fmla="val 50000"/>
              <a:gd name="adj2" fmla="val 37363"/>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1678" name="Text Box 142"/>
          <p:cNvSpPr txBox="1">
            <a:spLocks noChangeArrowheads="1"/>
          </p:cNvSpPr>
          <p:nvPr/>
        </p:nvSpPr>
        <p:spPr bwMode="auto">
          <a:xfrm>
            <a:off x="6030913" y="4868863"/>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altLang="zh-CN" sz="1200" b="1">
                <a:solidFill>
                  <a:srgbClr val="3333CC"/>
                </a:solidFill>
                <a:latin typeface="Times New Roman" pitchFamily="18" charset="0"/>
                <a:ea typeface="宋体" pitchFamily="2" charset="-122"/>
              </a:rPr>
              <a:t>Forward</a:t>
            </a:r>
            <a:r>
              <a:rPr kumimoji="1" lang="en-US" sz="1200" b="1">
                <a:solidFill>
                  <a:srgbClr val="3333CC"/>
                </a:solidFill>
                <a:latin typeface="Times New Roman" pitchFamily="18" charset="0"/>
                <a:ea typeface="宋体" pitchFamily="2" charset="-122"/>
              </a:rPr>
              <a:t> data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1645"/>
                                        </p:tgtEl>
                                        <p:attrNameLst>
                                          <p:attrName>style.visibility</p:attrName>
                                        </p:attrNameLst>
                                      </p:cBhvr>
                                      <p:to>
                                        <p:strVal val="visible"/>
                                      </p:to>
                                    </p:set>
                                    <p:anim calcmode="lin" valueType="num">
                                      <p:cBhvr additive="base">
                                        <p:cTn id="7" dur="500" fill="hold"/>
                                        <p:tgtEl>
                                          <p:spTgt spid="321645"/>
                                        </p:tgtEl>
                                        <p:attrNameLst>
                                          <p:attrName>ppt_x</p:attrName>
                                        </p:attrNameLst>
                                      </p:cBhvr>
                                      <p:tavLst>
                                        <p:tav tm="0">
                                          <p:val>
                                            <p:strVal val="#ppt_x"/>
                                          </p:val>
                                        </p:tav>
                                        <p:tav tm="100000">
                                          <p:val>
                                            <p:strVal val="#ppt_x"/>
                                          </p:val>
                                        </p:tav>
                                      </p:tavLst>
                                    </p:anim>
                                    <p:anim calcmode="lin" valueType="num">
                                      <p:cBhvr additive="base">
                                        <p:cTn id="8" dur="500" fill="hold"/>
                                        <p:tgtEl>
                                          <p:spTgt spid="3216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21636"/>
                                        </p:tgtEl>
                                        <p:attrNameLst>
                                          <p:attrName>style.visibility</p:attrName>
                                        </p:attrNameLst>
                                      </p:cBhvr>
                                      <p:to>
                                        <p:strVal val="visible"/>
                                      </p:to>
                                    </p:set>
                                    <p:animEffect transition="in" filter="randombar(horizontal)">
                                      <p:cBhvr>
                                        <p:cTn id="13" dur="500"/>
                                        <p:tgtEl>
                                          <p:spTgt spid="321636"/>
                                        </p:tgtEl>
                                      </p:cBhvr>
                                    </p:animEffect>
                                  </p:childTnLst>
                                </p:cTn>
                              </p:par>
                            </p:childTnLst>
                          </p:cTn>
                        </p:par>
                        <p:par>
                          <p:cTn id="14" fill="hold">
                            <p:stCondLst>
                              <p:cond delay="500"/>
                            </p:stCondLst>
                            <p:childTnLst>
                              <p:par>
                                <p:cTn id="15" presetID="53" presetClass="entr" presetSubtype="0" fill="hold" grpId="0" nodeType="afterEffect">
                                  <p:stCondLst>
                                    <p:cond delay="0"/>
                                  </p:stCondLst>
                                  <p:childTnLst>
                                    <p:set>
                                      <p:cBhvr>
                                        <p:cTn id="16" dur="1" fill="hold">
                                          <p:stCondLst>
                                            <p:cond delay="0"/>
                                          </p:stCondLst>
                                        </p:cTn>
                                        <p:tgtEl>
                                          <p:spTgt spid="321634"/>
                                        </p:tgtEl>
                                        <p:attrNameLst>
                                          <p:attrName>style.visibility</p:attrName>
                                        </p:attrNameLst>
                                      </p:cBhvr>
                                      <p:to>
                                        <p:strVal val="visible"/>
                                      </p:to>
                                    </p:set>
                                    <p:anim calcmode="lin" valueType="num">
                                      <p:cBhvr>
                                        <p:cTn id="17" dur="500" fill="hold"/>
                                        <p:tgtEl>
                                          <p:spTgt spid="321634"/>
                                        </p:tgtEl>
                                        <p:attrNameLst>
                                          <p:attrName>ppt_w</p:attrName>
                                        </p:attrNameLst>
                                      </p:cBhvr>
                                      <p:tavLst>
                                        <p:tav tm="0">
                                          <p:val>
                                            <p:fltVal val="0"/>
                                          </p:val>
                                        </p:tav>
                                        <p:tav tm="100000">
                                          <p:val>
                                            <p:strVal val="#ppt_w"/>
                                          </p:val>
                                        </p:tav>
                                      </p:tavLst>
                                    </p:anim>
                                    <p:anim calcmode="lin" valueType="num">
                                      <p:cBhvr>
                                        <p:cTn id="18" dur="500" fill="hold"/>
                                        <p:tgtEl>
                                          <p:spTgt spid="321634"/>
                                        </p:tgtEl>
                                        <p:attrNameLst>
                                          <p:attrName>ppt_h</p:attrName>
                                        </p:attrNameLst>
                                      </p:cBhvr>
                                      <p:tavLst>
                                        <p:tav tm="0">
                                          <p:val>
                                            <p:fltVal val="0"/>
                                          </p:val>
                                        </p:tav>
                                        <p:tav tm="100000">
                                          <p:val>
                                            <p:strVal val="#ppt_h"/>
                                          </p:val>
                                        </p:tav>
                                      </p:tavLst>
                                    </p:anim>
                                    <p:animEffect transition="in" filter="fade">
                                      <p:cBhvr>
                                        <p:cTn id="19" dur="500"/>
                                        <p:tgtEl>
                                          <p:spTgt spid="32163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321642"/>
                                        </p:tgtEl>
                                        <p:attrNameLst>
                                          <p:attrName>style.visibility</p:attrName>
                                        </p:attrNameLst>
                                      </p:cBhvr>
                                      <p:to>
                                        <p:strVal val="visible"/>
                                      </p:to>
                                    </p:set>
                                    <p:anim calcmode="lin" valueType="num">
                                      <p:cBhvr>
                                        <p:cTn id="24" dur="500" fill="hold"/>
                                        <p:tgtEl>
                                          <p:spTgt spid="321642"/>
                                        </p:tgtEl>
                                        <p:attrNameLst>
                                          <p:attrName>ppt_w</p:attrName>
                                        </p:attrNameLst>
                                      </p:cBhvr>
                                      <p:tavLst>
                                        <p:tav tm="0">
                                          <p:val>
                                            <p:fltVal val="0"/>
                                          </p:val>
                                        </p:tav>
                                        <p:tav tm="100000">
                                          <p:val>
                                            <p:strVal val="#ppt_w"/>
                                          </p:val>
                                        </p:tav>
                                      </p:tavLst>
                                    </p:anim>
                                    <p:anim calcmode="lin" valueType="num">
                                      <p:cBhvr>
                                        <p:cTn id="25" dur="500" fill="hold"/>
                                        <p:tgtEl>
                                          <p:spTgt spid="321642"/>
                                        </p:tgtEl>
                                        <p:attrNameLst>
                                          <p:attrName>ppt_h</p:attrName>
                                        </p:attrNameLst>
                                      </p:cBhvr>
                                      <p:tavLst>
                                        <p:tav tm="0">
                                          <p:val>
                                            <p:fltVal val="0"/>
                                          </p:val>
                                        </p:tav>
                                        <p:tav tm="100000">
                                          <p:val>
                                            <p:strVal val="#ppt_h"/>
                                          </p:val>
                                        </p:tav>
                                      </p:tavLst>
                                    </p:anim>
                                    <p:animEffect transition="in" filter="fade">
                                      <p:cBhvr>
                                        <p:cTn id="26" dur="500"/>
                                        <p:tgtEl>
                                          <p:spTgt spid="321642"/>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321635"/>
                                        </p:tgtEl>
                                        <p:attrNameLst>
                                          <p:attrName>style.visibility</p:attrName>
                                        </p:attrNameLst>
                                      </p:cBhvr>
                                      <p:to>
                                        <p:strVal val="visible"/>
                                      </p:to>
                                    </p:set>
                                    <p:animEffect transition="in" filter="randombar(horizontal)">
                                      <p:cBhvr>
                                        <p:cTn id="30" dur="2000"/>
                                        <p:tgtEl>
                                          <p:spTgt spid="321635"/>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21638"/>
                                        </p:tgtEl>
                                        <p:attrNameLst>
                                          <p:attrName>style.visibility</p:attrName>
                                        </p:attrNameLst>
                                      </p:cBhvr>
                                      <p:to>
                                        <p:strVal val="visible"/>
                                      </p:to>
                                    </p:set>
                                    <p:animEffect transition="in" filter="randombar(horizontal)">
                                      <p:cBhvr>
                                        <p:cTn id="33" dur="500"/>
                                        <p:tgtEl>
                                          <p:spTgt spid="32163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321643"/>
                                        </p:tgtEl>
                                        <p:attrNameLst>
                                          <p:attrName>style.visibility</p:attrName>
                                        </p:attrNameLst>
                                      </p:cBhvr>
                                      <p:to>
                                        <p:strVal val="visible"/>
                                      </p:to>
                                    </p:set>
                                    <p:anim calcmode="lin" valueType="num">
                                      <p:cBhvr>
                                        <p:cTn id="38" dur="500" fill="hold"/>
                                        <p:tgtEl>
                                          <p:spTgt spid="321643"/>
                                        </p:tgtEl>
                                        <p:attrNameLst>
                                          <p:attrName>ppt_w</p:attrName>
                                        </p:attrNameLst>
                                      </p:cBhvr>
                                      <p:tavLst>
                                        <p:tav tm="0">
                                          <p:val>
                                            <p:fltVal val="0"/>
                                          </p:val>
                                        </p:tav>
                                        <p:tav tm="100000">
                                          <p:val>
                                            <p:strVal val="#ppt_w"/>
                                          </p:val>
                                        </p:tav>
                                      </p:tavLst>
                                    </p:anim>
                                    <p:anim calcmode="lin" valueType="num">
                                      <p:cBhvr>
                                        <p:cTn id="39" dur="500" fill="hold"/>
                                        <p:tgtEl>
                                          <p:spTgt spid="321643"/>
                                        </p:tgtEl>
                                        <p:attrNameLst>
                                          <p:attrName>ppt_h</p:attrName>
                                        </p:attrNameLst>
                                      </p:cBhvr>
                                      <p:tavLst>
                                        <p:tav tm="0">
                                          <p:val>
                                            <p:fltVal val="0"/>
                                          </p:val>
                                        </p:tav>
                                        <p:tav tm="100000">
                                          <p:val>
                                            <p:strVal val="#ppt_h"/>
                                          </p:val>
                                        </p:tav>
                                      </p:tavLst>
                                    </p:anim>
                                    <p:animEffect transition="in" filter="fade">
                                      <p:cBhvr>
                                        <p:cTn id="40" dur="500"/>
                                        <p:tgtEl>
                                          <p:spTgt spid="321643"/>
                                        </p:tgtEl>
                                      </p:cBhvr>
                                    </p:animEffect>
                                  </p:childTnLst>
                                </p:cTn>
                              </p:par>
                              <p:par>
                                <p:cTn id="41" presetID="53" presetClass="entr" presetSubtype="0" fill="hold" nodeType="withEffect">
                                  <p:stCondLst>
                                    <p:cond delay="0"/>
                                  </p:stCondLst>
                                  <p:childTnLst>
                                    <p:set>
                                      <p:cBhvr>
                                        <p:cTn id="42" dur="1" fill="hold">
                                          <p:stCondLst>
                                            <p:cond delay="0"/>
                                          </p:stCondLst>
                                        </p:cTn>
                                        <p:tgtEl>
                                          <p:spTgt spid="321663"/>
                                        </p:tgtEl>
                                        <p:attrNameLst>
                                          <p:attrName>style.visibility</p:attrName>
                                        </p:attrNameLst>
                                      </p:cBhvr>
                                      <p:to>
                                        <p:strVal val="visible"/>
                                      </p:to>
                                    </p:set>
                                    <p:anim calcmode="lin" valueType="num">
                                      <p:cBhvr>
                                        <p:cTn id="43" dur="500" fill="hold"/>
                                        <p:tgtEl>
                                          <p:spTgt spid="321663"/>
                                        </p:tgtEl>
                                        <p:attrNameLst>
                                          <p:attrName>ppt_w</p:attrName>
                                        </p:attrNameLst>
                                      </p:cBhvr>
                                      <p:tavLst>
                                        <p:tav tm="0">
                                          <p:val>
                                            <p:fltVal val="0"/>
                                          </p:val>
                                        </p:tav>
                                        <p:tav tm="100000">
                                          <p:val>
                                            <p:strVal val="#ppt_w"/>
                                          </p:val>
                                        </p:tav>
                                      </p:tavLst>
                                    </p:anim>
                                    <p:anim calcmode="lin" valueType="num">
                                      <p:cBhvr>
                                        <p:cTn id="44" dur="500" fill="hold"/>
                                        <p:tgtEl>
                                          <p:spTgt spid="321663"/>
                                        </p:tgtEl>
                                        <p:attrNameLst>
                                          <p:attrName>ppt_h</p:attrName>
                                        </p:attrNameLst>
                                      </p:cBhvr>
                                      <p:tavLst>
                                        <p:tav tm="0">
                                          <p:val>
                                            <p:fltVal val="0"/>
                                          </p:val>
                                        </p:tav>
                                        <p:tav tm="100000">
                                          <p:val>
                                            <p:strVal val="#ppt_h"/>
                                          </p:val>
                                        </p:tav>
                                      </p:tavLst>
                                    </p:anim>
                                    <p:animEffect transition="in" filter="fade">
                                      <p:cBhvr>
                                        <p:cTn id="45" dur="500"/>
                                        <p:tgtEl>
                                          <p:spTgt spid="321663"/>
                                        </p:tgtEl>
                                      </p:cBhvr>
                                    </p:animEffect>
                                  </p:childTnLst>
                                </p:cTn>
                              </p:par>
                              <p:par>
                                <p:cTn id="46" presetID="53" presetClass="entr" presetSubtype="0" fill="hold" nodeType="withEffect">
                                  <p:stCondLst>
                                    <p:cond delay="0"/>
                                  </p:stCondLst>
                                  <p:childTnLst>
                                    <p:set>
                                      <p:cBhvr>
                                        <p:cTn id="47" dur="1" fill="hold">
                                          <p:stCondLst>
                                            <p:cond delay="0"/>
                                          </p:stCondLst>
                                        </p:cTn>
                                        <p:tgtEl>
                                          <p:spTgt spid="321644"/>
                                        </p:tgtEl>
                                        <p:attrNameLst>
                                          <p:attrName>style.visibility</p:attrName>
                                        </p:attrNameLst>
                                      </p:cBhvr>
                                      <p:to>
                                        <p:strVal val="visible"/>
                                      </p:to>
                                    </p:set>
                                    <p:anim calcmode="lin" valueType="num">
                                      <p:cBhvr>
                                        <p:cTn id="48" dur="500" fill="hold"/>
                                        <p:tgtEl>
                                          <p:spTgt spid="321644"/>
                                        </p:tgtEl>
                                        <p:attrNameLst>
                                          <p:attrName>ppt_w</p:attrName>
                                        </p:attrNameLst>
                                      </p:cBhvr>
                                      <p:tavLst>
                                        <p:tav tm="0">
                                          <p:val>
                                            <p:fltVal val="0"/>
                                          </p:val>
                                        </p:tav>
                                        <p:tav tm="100000">
                                          <p:val>
                                            <p:strVal val="#ppt_w"/>
                                          </p:val>
                                        </p:tav>
                                      </p:tavLst>
                                    </p:anim>
                                    <p:anim calcmode="lin" valueType="num">
                                      <p:cBhvr>
                                        <p:cTn id="49" dur="500" fill="hold"/>
                                        <p:tgtEl>
                                          <p:spTgt spid="321644"/>
                                        </p:tgtEl>
                                        <p:attrNameLst>
                                          <p:attrName>ppt_h</p:attrName>
                                        </p:attrNameLst>
                                      </p:cBhvr>
                                      <p:tavLst>
                                        <p:tav tm="0">
                                          <p:val>
                                            <p:fltVal val="0"/>
                                          </p:val>
                                        </p:tav>
                                        <p:tav tm="100000">
                                          <p:val>
                                            <p:strVal val="#ppt_h"/>
                                          </p:val>
                                        </p:tav>
                                      </p:tavLst>
                                    </p:anim>
                                    <p:animEffect transition="in" filter="fade">
                                      <p:cBhvr>
                                        <p:cTn id="50" dur="500"/>
                                        <p:tgtEl>
                                          <p:spTgt spid="321644"/>
                                        </p:tgtEl>
                                      </p:cBhvr>
                                    </p:animEffect>
                                  </p:childTnLst>
                                </p:cTn>
                              </p:par>
                            </p:childTnLst>
                          </p:cTn>
                        </p:par>
                        <p:par>
                          <p:cTn id="51" fill="hold">
                            <p:stCondLst>
                              <p:cond delay="500"/>
                            </p:stCondLst>
                            <p:childTnLst>
                              <p:par>
                                <p:cTn id="52" presetID="14" presetClass="entr" presetSubtype="10" fill="hold" grpId="0" nodeType="afterEffect">
                                  <p:stCondLst>
                                    <p:cond delay="0"/>
                                  </p:stCondLst>
                                  <p:childTnLst>
                                    <p:set>
                                      <p:cBhvr>
                                        <p:cTn id="53" dur="1" fill="hold">
                                          <p:stCondLst>
                                            <p:cond delay="0"/>
                                          </p:stCondLst>
                                        </p:cTn>
                                        <p:tgtEl>
                                          <p:spTgt spid="321637"/>
                                        </p:tgtEl>
                                        <p:attrNameLst>
                                          <p:attrName>style.visibility</p:attrName>
                                        </p:attrNameLst>
                                      </p:cBhvr>
                                      <p:to>
                                        <p:strVal val="visible"/>
                                      </p:to>
                                    </p:set>
                                    <p:animEffect transition="in" filter="randombar(horizontal)">
                                      <p:cBhvr>
                                        <p:cTn id="54" dur="2000"/>
                                        <p:tgtEl>
                                          <p:spTgt spid="321637"/>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321640"/>
                                        </p:tgtEl>
                                        <p:attrNameLst>
                                          <p:attrName>style.visibility</p:attrName>
                                        </p:attrNameLst>
                                      </p:cBhvr>
                                      <p:to>
                                        <p:strVal val="visible"/>
                                      </p:to>
                                    </p:set>
                                    <p:animEffect transition="in" filter="randombar(horizontal)">
                                      <p:cBhvr>
                                        <p:cTn id="57" dur="500"/>
                                        <p:tgtEl>
                                          <p:spTgt spid="321640"/>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21639"/>
                                        </p:tgtEl>
                                        <p:attrNameLst>
                                          <p:attrName>style.visibility</p:attrName>
                                        </p:attrNameLst>
                                      </p:cBhvr>
                                      <p:to>
                                        <p:strVal val="visible"/>
                                      </p:to>
                                    </p:set>
                                    <p:animEffect transition="in" filter="randombar(horizontal)">
                                      <p:cBhvr>
                                        <p:cTn id="60" dur="2000"/>
                                        <p:tgtEl>
                                          <p:spTgt spid="321639"/>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321646"/>
                                        </p:tgtEl>
                                        <p:attrNameLst>
                                          <p:attrName>style.visibility</p:attrName>
                                        </p:attrNameLst>
                                      </p:cBhvr>
                                      <p:to>
                                        <p:strVal val="visible"/>
                                      </p:to>
                                    </p:set>
                                    <p:animEffect transition="in" filter="randombar(horizontal)">
                                      <p:cBhvr>
                                        <p:cTn id="65" dur="500"/>
                                        <p:tgtEl>
                                          <p:spTgt spid="321646"/>
                                        </p:tgtEl>
                                      </p:cBhvr>
                                    </p:animEffect>
                                  </p:childTnLst>
                                </p:cTn>
                              </p:par>
                              <p:par>
                                <p:cTn id="66" presetID="53" presetClass="entr" presetSubtype="0" fill="hold" grpId="0" nodeType="withEffect">
                                  <p:stCondLst>
                                    <p:cond delay="0"/>
                                  </p:stCondLst>
                                  <p:childTnLst>
                                    <p:set>
                                      <p:cBhvr>
                                        <p:cTn id="67" dur="1" fill="hold">
                                          <p:stCondLst>
                                            <p:cond delay="0"/>
                                          </p:stCondLst>
                                        </p:cTn>
                                        <p:tgtEl>
                                          <p:spTgt spid="321647"/>
                                        </p:tgtEl>
                                        <p:attrNameLst>
                                          <p:attrName>style.visibility</p:attrName>
                                        </p:attrNameLst>
                                      </p:cBhvr>
                                      <p:to>
                                        <p:strVal val="visible"/>
                                      </p:to>
                                    </p:set>
                                    <p:anim calcmode="lin" valueType="num">
                                      <p:cBhvr>
                                        <p:cTn id="68" dur="500" fill="hold"/>
                                        <p:tgtEl>
                                          <p:spTgt spid="321647"/>
                                        </p:tgtEl>
                                        <p:attrNameLst>
                                          <p:attrName>ppt_w</p:attrName>
                                        </p:attrNameLst>
                                      </p:cBhvr>
                                      <p:tavLst>
                                        <p:tav tm="0">
                                          <p:val>
                                            <p:fltVal val="0"/>
                                          </p:val>
                                        </p:tav>
                                        <p:tav tm="100000">
                                          <p:val>
                                            <p:strVal val="#ppt_w"/>
                                          </p:val>
                                        </p:tav>
                                      </p:tavLst>
                                    </p:anim>
                                    <p:anim calcmode="lin" valueType="num">
                                      <p:cBhvr>
                                        <p:cTn id="69" dur="500" fill="hold"/>
                                        <p:tgtEl>
                                          <p:spTgt spid="321647"/>
                                        </p:tgtEl>
                                        <p:attrNameLst>
                                          <p:attrName>ppt_h</p:attrName>
                                        </p:attrNameLst>
                                      </p:cBhvr>
                                      <p:tavLst>
                                        <p:tav tm="0">
                                          <p:val>
                                            <p:fltVal val="0"/>
                                          </p:val>
                                        </p:tav>
                                        <p:tav tm="100000">
                                          <p:val>
                                            <p:strVal val="#ppt_h"/>
                                          </p:val>
                                        </p:tav>
                                      </p:tavLst>
                                    </p:anim>
                                    <p:animEffect transition="in" filter="fade">
                                      <p:cBhvr>
                                        <p:cTn id="70" dur="500"/>
                                        <p:tgtEl>
                                          <p:spTgt spid="321647"/>
                                        </p:tgtEl>
                                      </p:cBhvr>
                                    </p:animEffect>
                                  </p:childTnLst>
                                </p:cTn>
                              </p:par>
                            </p:childTnLst>
                          </p:cTn>
                        </p:par>
                      </p:childTnLst>
                    </p:cTn>
                  </p:par>
                  <p:par>
                    <p:cTn id="71" fill="hold">
                      <p:stCondLst>
                        <p:cond delay="indefinite"/>
                      </p:stCondLst>
                      <p:childTnLst>
                        <p:par>
                          <p:cTn id="72" fill="hold">
                            <p:stCondLst>
                              <p:cond delay="0"/>
                            </p:stCondLst>
                            <p:childTnLst>
                              <p:par>
                                <p:cTn id="73" presetID="5" presetClass="entr" presetSubtype="10" fill="hold" grpId="0" nodeType="clickEffect">
                                  <p:stCondLst>
                                    <p:cond delay="0"/>
                                  </p:stCondLst>
                                  <p:childTnLst>
                                    <p:set>
                                      <p:cBhvr>
                                        <p:cTn id="74" dur="1" fill="hold">
                                          <p:stCondLst>
                                            <p:cond delay="0"/>
                                          </p:stCondLst>
                                        </p:cTn>
                                        <p:tgtEl>
                                          <p:spTgt spid="321655"/>
                                        </p:tgtEl>
                                        <p:attrNameLst>
                                          <p:attrName>style.visibility</p:attrName>
                                        </p:attrNameLst>
                                      </p:cBhvr>
                                      <p:to>
                                        <p:strVal val="visible"/>
                                      </p:to>
                                    </p:set>
                                    <p:animEffect transition="in" filter="checkerboard(across)">
                                      <p:cBhvr>
                                        <p:cTn id="75" dur="500"/>
                                        <p:tgtEl>
                                          <p:spTgt spid="321655"/>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0" fill="hold" grpId="0" nodeType="clickEffect">
                                  <p:stCondLst>
                                    <p:cond delay="0"/>
                                  </p:stCondLst>
                                  <p:childTnLst>
                                    <p:set>
                                      <p:cBhvr>
                                        <p:cTn id="79" dur="1" fill="hold">
                                          <p:stCondLst>
                                            <p:cond delay="0"/>
                                          </p:stCondLst>
                                        </p:cTn>
                                        <p:tgtEl>
                                          <p:spTgt spid="321654"/>
                                        </p:tgtEl>
                                        <p:attrNameLst>
                                          <p:attrName>style.visibility</p:attrName>
                                        </p:attrNameLst>
                                      </p:cBhvr>
                                      <p:to>
                                        <p:strVal val="visible"/>
                                      </p:to>
                                    </p:set>
                                    <p:anim calcmode="lin" valueType="num">
                                      <p:cBhvr>
                                        <p:cTn id="80" dur="500" fill="hold"/>
                                        <p:tgtEl>
                                          <p:spTgt spid="321654"/>
                                        </p:tgtEl>
                                        <p:attrNameLst>
                                          <p:attrName>ppt_w</p:attrName>
                                        </p:attrNameLst>
                                      </p:cBhvr>
                                      <p:tavLst>
                                        <p:tav tm="0">
                                          <p:val>
                                            <p:fltVal val="0"/>
                                          </p:val>
                                        </p:tav>
                                        <p:tav tm="100000">
                                          <p:val>
                                            <p:strVal val="#ppt_w"/>
                                          </p:val>
                                        </p:tav>
                                      </p:tavLst>
                                    </p:anim>
                                    <p:anim calcmode="lin" valueType="num">
                                      <p:cBhvr>
                                        <p:cTn id="81" dur="500" fill="hold"/>
                                        <p:tgtEl>
                                          <p:spTgt spid="321654"/>
                                        </p:tgtEl>
                                        <p:attrNameLst>
                                          <p:attrName>ppt_h</p:attrName>
                                        </p:attrNameLst>
                                      </p:cBhvr>
                                      <p:tavLst>
                                        <p:tav tm="0">
                                          <p:val>
                                            <p:fltVal val="0"/>
                                          </p:val>
                                        </p:tav>
                                        <p:tav tm="100000">
                                          <p:val>
                                            <p:strVal val="#ppt_h"/>
                                          </p:val>
                                        </p:tav>
                                      </p:tavLst>
                                    </p:anim>
                                    <p:animEffect transition="in" filter="fade">
                                      <p:cBhvr>
                                        <p:cTn id="82" dur="500"/>
                                        <p:tgtEl>
                                          <p:spTgt spid="321654"/>
                                        </p:tgtEl>
                                      </p:cBhvr>
                                    </p:animEffect>
                                  </p:childTnLst>
                                </p:cTn>
                              </p:par>
                            </p:childTnLst>
                          </p:cTn>
                        </p:par>
                        <p:par>
                          <p:cTn id="83" fill="hold">
                            <p:stCondLst>
                              <p:cond delay="500"/>
                            </p:stCondLst>
                            <p:childTnLst>
                              <p:par>
                                <p:cTn id="84" presetID="14" presetClass="entr" presetSubtype="10" fill="hold" grpId="0" nodeType="afterEffect">
                                  <p:stCondLst>
                                    <p:cond delay="0"/>
                                  </p:stCondLst>
                                  <p:childTnLst>
                                    <p:set>
                                      <p:cBhvr>
                                        <p:cTn id="85" dur="1" fill="hold">
                                          <p:stCondLst>
                                            <p:cond delay="0"/>
                                          </p:stCondLst>
                                        </p:cTn>
                                        <p:tgtEl>
                                          <p:spTgt spid="321649"/>
                                        </p:tgtEl>
                                        <p:attrNameLst>
                                          <p:attrName>style.visibility</p:attrName>
                                        </p:attrNameLst>
                                      </p:cBhvr>
                                      <p:to>
                                        <p:strVal val="visible"/>
                                      </p:to>
                                    </p:set>
                                    <p:animEffect transition="in" filter="randombar(horizontal)">
                                      <p:cBhvr>
                                        <p:cTn id="86" dur="500"/>
                                        <p:tgtEl>
                                          <p:spTgt spid="321649"/>
                                        </p:tgtEl>
                                      </p:cBhvr>
                                    </p:animEffect>
                                  </p:childTnLst>
                                </p:cTn>
                              </p:par>
                            </p:childTnLst>
                          </p:cTn>
                        </p:par>
                        <p:par>
                          <p:cTn id="87" fill="hold">
                            <p:stCondLst>
                              <p:cond delay="1000"/>
                            </p:stCondLst>
                            <p:childTnLst>
                              <p:par>
                                <p:cTn id="88" presetID="53" presetClass="entr" presetSubtype="0" fill="hold" grpId="0" nodeType="afterEffect">
                                  <p:stCondLst>
                                    <p:cond delay="0"/>
                                  </p:stCondLst>
                                  <p:childTnLst>
                                    <p:set>
                                      <p:cBhvr>
                                        <p:cTn id="89" dur="1" fill="hold">
                                          <p:stCondLst>
                                            <p:cond delay="0"/>
                                          </p:stCondLst>
                                        </p:cTn>
                                        <p:tgtEl>
                                          <p:spTgt spid="321653"/>
                                        </p:tgtEl>
                                        <p:attrNameLst>
                                          <p:attrName>style.visibility</p:attrName>
                                        </p:attrNameLst>
                                      </p:cBhvr>
                                      <p:to>
                                        <p:strVal val="visible"/>
                                      </p:to>
                                    </p:set>
                                    <p:anim calcmode="lin" valueType="num">
                                      <p:cBhvr>
                                        <p:cTn id="90" dur="500" fill="hold"/>
                                        <p:tgtEl>
                                          <p:spTgt spid="321653"/>
                                        </p:tgtEl>
                                        <p:attrNameLst>
                                          <p:attrName>ppt_w</p:attrName>
                                        </p:attrNameLst>
                                      </p:cBhvr>
                                      <p:tavLst>
                                        <p:tav tm="0">
                                          <p:val>
                                            <p:fltVal val="0"/>
                                          </p:val>
                                        </p:tav>
                                        <p:tav tm="100000">
                                          <p:val>
                                            <p:strVal val="#ppt_w"/>
                                          </p:val>
                                        </p:tav>
                                      </p:tavLst>
                                    </p:anim>
                                    <p:anim calcmode="lin" valueType="num">
                                      <p:cBhvr>
                                        <p:cTn id="91" dur="500" fill="hold"/>
                                        <p:tgtEl>
                                          <p:spTgt spid="321653"/>
                                        </p:tgtEl>
                                        <p:attrNameLst>
                                          <p:attrName>ppt_h</p:attrName>
                                        </p:attrNameLst>
                                      </p:cBhvr>
                                      <p:tavLst>
                                        <p:tav tm="0">
                                          <p:val>
                                            <p:fltVal val="0"/>
                                          </p:val>
                                        </p:tav>
                                        <p:tav tm="100000">
                                          <p:val>
                                            <p:strVal val="#ppt_h"/>
                                          </p:val>
                                        </p:tav>
                                      </p:tavLst>
                                    </p:anim>
                                    <p:animEffect transition="in" filter="fade">
                                      <p:cBhvr>
                                        <p:cTn id="92" dur="500"/>
                                        <p:tgtEl>
                                          <p:spTgt spid="321653"/>
                                        </p:tgtEl>
                                      </p:cBhvr>
                                    </p:animEffect>
                                  </p:childTnLst>
                                </p:cTn>
                              </p:par>
                            </p:childTnLst>
                          </p:cTn>
                        </p:par>
                        <p:par>
                          <p:cTn id="93" fill="hold">
                            <p:stCondLst>
                              <p:cond delay="1500"/>
                            </p:stCondLst>
                            <p:childTnLst>
                              <p:par>
                                <p:cTn id="94" presetID="5" presetClass="exit" presetSubtype="10" fill="hold" grpId="0" nodeType="afterEffect">
                                  <p:stCondLst>
                                    <p:cond delay="0"/>
                                  </p:stCondLst>
                                  <p:childTnLst>
                                    <p:animEffect transition="out" filter="checkerboard(across)">
                                      <p:cBhvr>
                                        <p:cTn id="95" dur="500"/>
                                        <p:tgtEl>
                                          <p:spTgt spid="321643"/>
                                        </p:tgtEl>
                                      </p:cBhvr>
                                    </p:animEffect>
                                    <p:set>
                                      <p:cBhvr>
                                        <p:cTn id="96" dur="1" fill="hold">
                                          <p:stCondLst>
                                            <p:cond delay="499"/>
                                          </p:stCondLst>
                                        </p:cTn>
                                        <p:tgtEl>
                                          <p:spTgt spid="321643"/>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321664"/>
                                        </p:tgtEl>
                                        <p:attrNameLst>
                                          <p:attrName>style.visibility</p:attrName>
                                        </p:attrNameLst>
                                      </p:cBhvr>
                                      <p:to>
                                        <p:strVal val="visible"/>
                                      </p:to>
                                    </p:set>
                                    <p:animEffect transition="in" filter="blinds(horizontal)">
                                      <p:cBhvr>
                                        <p:cTn id="101" dur="500"/>
                                        <p:tgtEl>
                                          <p:spTgt spid="321664"/>
                                        </p:tgtEl>
                                      </p:cBhvr>
                                    </p:animEffect>
                                  </p:childTnLst>
                                </p:cTn>
                              </p:par>
                              <p:par>
                                <p:cTn id="102" presetID="3" presetClass="entr" presetSubtype="10" fill="hold" grpId="0" nodeType="withEffect">
                                  <p:stCondLst>
                                    <p:cond delay="0"/>
                                  </p:stCondLst>
                                  <p:childTnLst>
                                    <p:set>
                                      <p:cBhvr>
                                        <p:cTn id="103" dur="1" fill="hold">
                                          <p:stCondLst>
                                            <p:cond delay="0"/>
                                          </p:stCondLst>
                                        </p:cTn>
                                        <p:tgtEl>
                                          <p:spTgt spid="321665"/>
                                        </p:tgtEl>
                                        <p:attrNameLst>
                                          <p:attrName>style.visibility</p:attrName>
                                        </p:attrNameLst>
                                      </p:cBhvr>
                                      <p:to>
                                        <p:strVal val="visible"/>
                                      </p:to>
                                    </p:set>
                                    <p:animEffect transition="in" filter="blinds(horizontal)">
                                      <p:cBhvr>
                                        <p:cTn id="104" dur="500"/>
                                        <p:tgtEl>
                                          <p:spTgt spid="321665"/>
                                        </p:tgtEl>
                                      </p:cBhvr>
                                    </p:animEffect>
                                  </p:childTnLst>
                                </p:cTn>
                              </p:par>
                            </p:childTnLst>
                          </p:cTn>
                        </p:par>
                      </p:childTnLst>
                    </p:cTn>
                  </p:par>
                  <p:par>
                    <p:cTn id="105" fill="hold">
                      <p:stCondLst>
                        <p:cond delay="indefinite"/>
                      </p:stCondLst>
                      <p:childTnLst>
                        <p:par>
                          <p:cTn id="106" fill="hold">
                            <p:stCondLst>
                              <p:cond delay="0"/>
                            </p:stCondLst>
                            <p:childTnLst>
                              <p:par>
                                <p:cTn id="107" presetID="5" presetClass="entr" presetSubtype="10" fill="hold" grpId="0" nodeType="clickEffect">
                                  <p:stCondLst>
                                    <p:cond delay="0"/>
                                  </p:stCondLst>
                                  <p:childTnLst>
                                    <p:set>
                                      <p:cBhvr>
                                        <p:cTn id="108" dur="1" fill="hold">
                                          <p:stCondLst>
                                            <p:cond delay="0"/>
                                          </p:stCondLst>
                                        </p:cTn>
                                        <p:tgtEl>
                                          <p:spTgt spid="321656"/>
                                        </p:tgtEl>
                                        <p:attrNameLst>
                                          <p:attrName>style.visibility</p:attrName>
                                        </p:attrNameLst>
                                      </p:cBhvr>
                                      <p:to>
                                        <p:strVal val="visible"/>
                                      </p:to>
                                    </p:set>
                                    <p:animEffect transition="in" filter="checkerboard(across)">
                                      <p:cBhvr>
                                        <p:cTn id="109" dur="500"/>
                                        <p:tgtEl>
                                          <p:spTgt spid="321656"/>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0" fill="hold" grpId="0" nodeType="clickEffect">
                                  <p:stCondLst>
                                    <p:cond delay="0"/>
                                  </p:stCondLst>
                                  <p:childTnLst>
                                    <p:set>
                                      <p:cBhvr>
                                        <p:cTn id="113" dur="1" fill="hold">
                                          <p:stCondLst>
                                            <p:cond delay="0"/>
                                          </p:stCondLst>
                                        </p:cTn>
                                        <p:tgtEl>
                                          <p:spTgt spid="321650"/>
                                        </p:tgtEl>
                                        <p:attrNameLst>
                                          <p:attrName>style.visibility</p:attrName>
                                        </p:attrNameLst>
                                      </p:cBhvr>
                                      <p:to>
                                        <p:strVal val="visible"/>
                                      </p:to>
                                    </p:set>
                                    <p:anim calcmode="lin" valueType="num">
                                      <p:cBhvr>
                                        <p:cTn id="114" dur="500" fill="hold"/>
                                        <p:tgtEl>
                                          <p:spTgt spid="321650"/>
                                        </p:tgtEl>
                                        <p:attrNameLst>
                                          <p:attrName>ppt_w</p:attrName>
                                        </p:attrNameLst>
                                      </p:cBhvr>
                                      <p:tavLst>
                                        <p:tav tm="0">
                                          <p:val>
                                            <p:fltVal val="0"/>
                                          </p:val>
                                        </p:tav>
                                        <p:tav tm="100000">
                                          <p:val>
                                            <p:strVal val="#ppt_w"/>
                                          </p:val>
                                        </p:tav>
                                      </p:tavLst>
                                    </p:anim>
                                    <p:anim calcmode="lin" valueType="num">
                                      <p:cBhvr>
                                        <p:cTn id="115" dur="500" fill="hold"/>
                                        <p:tgtEl>
                                          <p:spTgt spid="321650"/>
                                        </p:tgtEl>
                                        <p:attrNameLst>
                                          <p:attrName>ppt_h</p:attrName>
                                        </p:attrNameLst>
                                      </p:cBhvr>
                                      <p:tavLst>
                                        <p:tav tm="0">
                                          <p:val>
                                            <p:fltVal val="0"/>
                                          </p:val>
                                        </p:tav>
                                        <p:tav tm="100000">
                                          <p:val>
                                            <p:strVal val="#ppt_h"/>
                                          </p:val>
                                        </p:tav>
                                      </p:tavLst>
                                    </p:anim>
                                    <p:animEffect transition="in" filter="fade">
                                      <p:cBhvr>
                                        <p:cTn id="116" dur="500"/>
                                        <p:tgtEl>
                                          <p:spTgt spid="321650"/>
                                        </p:tgtEl>
                                      </p:cBhvr>
                                    </p:animEffect>
                                  </p:childTnLst>
                                </p:cTn>
                              </p:par>
                            </p:childTnLst>
                          </p:cTn>
                        </p:par>
                        <p:par>
                          <p:cTn id="117" fill="hold">
                            <p:stCondLst>
                              <p:cond delay="500"/>
                            </p:stCondLst>
                            <p:childTnLst>
                              <p:par>
                                <p:cTn id="118" presetID="14" presetClass="entr" presetSubtype="10" fill="hold" grpId="0" nodeType="afterEffect">
                                  <p:stCondLst>
                                    <p:cond delay="0"/>
                                  </p:stCondLst>
                                  <p:childTnLst>
                                    <p:set>
                                      <p:cBhvr>
                                        <p:cTn id="119" dur="1" fill="hold">
                                          <p:stCondLst>
                                            <p:cond delay="0"/>
                                          </p:stCondLst>
                                        </p:cTn>
                                        <p:tgtEl>
                                          <p:spTgt spid="321648"/>
                                        </p:tgtEl>
                                        <p:attrNameLst>
                                          <p:attrName>style.visibility</p:attrName>
                                        </p:attrNameLst>
                                      </p:cBhvr>
                                      <p:to>
                                        <p:strVal val="visible"/>
                                      </p:to>
                                    </p:set>
                                    <p:animEffect transition="in" filter="randombar(horizontal)">
                                      <p:cBhvr>
                                        <p:cTn id="120" dur="500"/>
                                        <p:tgtEl>
                                          <p:spTgt spid="321648"/>
                                        </p:tgtEl>
                                      </p:cBhvr>
                                    </p:animEffect>
                                  </p:childTnLst>
                                </p:cTn>
                              </p:par>
                            </p:childTnLst>
                          </p:cTn>
                        </p:par>
                        <p:par>
                          <p:cTn id="121" fill="hold">
                            <p:stCondLst>
                              <p:cond delay="1000"/>
                            </p:stCondLst>
                            <p:childTnLst>
                              <p:par>
                                <p:cTn id="122" presetID="53" presetClass="entr" presetSubtype="0" fill="hold" grpId="0" nodeType="afterEffect">
                                  <p:stCondLst>
                                    <p:cond delay="0"/>
                                  </p:stCondLst>
                                  <p:childTnLst>
                                    <p:set>
                                      <p:cBhvr>
                                        <p:cTn id="123" dur="1" fill="hold">
                                          <p:stCondLst>
                                            <p:cond delay="0"/>
                                          </p:stCondLst>
                                        </p:cTn>
                                        <p:tgtEl>
                                          <p:spTgt spid="321657"/>
                                        </p:tgtEl>
                                        <p:attrNameLst>
                                          <p:attrName>style.visibility</p:attrName>
                                        </p:attrNameLst>
                                      </p:cBhvr>
                                      <p:to>
                                        <p:strVal val="visible"/>
                                      </p:to>
                                    </p:set>
                                    <p:anim calcmode="lin" valueType="num">
                                      <p:cBhvr>
                                        <p:cTn id="124" dur="1000" fill="hold"/>
                                        <p:tgtEl>
                                          <p:spTgt spid="321657"/>
                                        </p:tgtEl>
                                        <p:attrNameLst>
                                          <p:attrName>ppt_w</p:attrName>
                                        </p:attrNameLst>
                                      </p:cBhvr>
                                      <p:tavLst>
                                        <p:tav tm="0">
                                          <p:val>
                                            <p:fltVal val="0"/>
                                          </p:val>
                                        </p:tav>
                                        <p:tav tm="100000">
                                          <p:val>
                                            <p:strVal val="#ppt_w"/>
                                          </p:val>
                                        </p:tav>
                                      </p:tavLst>
                                    </p:anim>
                                    <p:anim calcmode="lin" valueType="num">
                                      <p:cBhvr>
                                        <p:cTn id="125" dur="1000" fill="hold"/>
                                        <p:tgtEl>
                                          <p:spTgt spid="321657"/>
                                        </p:tgtEl>
                                        <p:attrNameLst>
                                          <p:attrName>ppt_h</p:attrName>
                                        </p:attrNameLst>
                                      </p:cBhvr>
                                      <p:tavLst>
                                        <p:tav tm="0">
                                          <p:val>
                                            <p:fltVal val="0"/>
                                          </p:val>
                                        </p:tav>
                                        <p:tav tm="100000">
                                          <p:val>
                                            <p:strVal val="#ppt_h"/>
                                          </p:val>
                                        </p:tav>
                                      </p:tavLst>
                                    </p:anim>
                                    <p:animEffect transition="in" filter="fade">
                                      <p:cBhvr>
                                        <p:cTn id="126" dur="1000"/>
                                        <p:tgtEl>
                                          <p:spTgt spid="321657"/>
                                        </p:tgtEl>
                                      </p:cBhvr>
                                    </p:animEffect>
                                  </p:childTnLst>
                                </p:cTn>
                              </p:par>
                            </p:childTnLst>
                          </p:cTn>
                        </p:par>
                        <p:par>
                          <p:cTn id="127" fill="hold">
                            <p:stCondLst>
                              <p:cond delay="2000"/>
                            </p:stCondLst>
                            <p:childTnLst>
                              <p:par>
                                <p:cTn id="128" presetID="5" presetClass="entr" presetSubtype="10" fill="hold" grpId="0" nodeType="afterEffect">
                                  <p:stCondLst>
                                    <p:cond delay="0"/>
                                  </p:stCondLst>
                                  <p:childTnLst>
                                    <p:set>
                                      <p:cBhvr>
                                        <p:cTn id="129" dur="1" fill="hold">
                                          <p:stCondLst>
                                            <p:cond delay="0"/>
                                          </p:stCondLst>
                                        </p:cTn>
                                        <p:tgtEl>
                                          <p:spTgt spid="321658"/>
                                        </p:tgtEl>
                                        <p:attrNameLst>
                                          <p:attrName>style.visibility</p:attrName>
                                        </p:attrNameLst>
                                      </p:cBhvr>
                                      <p:to>
                                        <p:strVal val="visible"/>
                                      </p:to>
                                    </p:set>
                                    <p:animEffect transition="in" filter="checkerboard(across)">
                                      <p:cBhvr>
                                        <p:cTn id="130" dur="2000"/>
                                        <p:tgtEl>
                                          <p:spTgt spid="321658"/>
                                        </p:tgtEl>
                                      </p:cBhvr>
                                    </p:animEffect>
                                  </p:childTnLst>
                                </p:cTn>
                              </p:par>
                              <p:par>
                                <p:cTn id="131" presetID="5" presetClass="entr" presetSubtype="10" fill="hold" grpId="0" nodeType="withEffect">
                                  <p:stCondLst>
                                    <p:cond delay="0"/>
                                  </p:stCondLst>
                                  <p:childTnLst>
                                    <p:set>
                                      <p:cBhvr>
                                        <p:cTn id="132" dur="1" fill="hold">
                                          <p:stCondLst>
                                            <p:cond delay="0"/>
                                          </p:stCondLst>
                                        </p:cTn>
                                        <p:tgtEl>
                                          <p:spTgt spid="321659"/>
                                        </p:tgtEl>
                                        <p:attrNameLst>
                                          <p:attrName>style.visibility</p:attrName>
                                        </p:attrNameLst>
                                      </p:cBhvr>
                                      <p:to>
                                        <p:strVal val="visible"/>
                                      </p:to>
                                    </p:set>
                                    <p:animEffect transition="in" filter="checkerboard(across)">
                                      <p:cBhvr>
                                        <p:cTn id="133" dur="500"/>
                                        <p:tgtEl>
                                          <p:spTgt spid="321659"/>
                                        </p:tgtEl>
                                      </p:cBhvr>
                                    </p:animEffect>
                                  </p:childTnLst>
                                </p:cTn>
                              </p:par>
                            </p:childTnLst>
                          </p:cTn>
                        </p:par>
                        <p:par>
                          <p:cTn id="134" fill="hold">
                            <p:stCondLst>
                              <p:cond delay="4000"/>
                            </p:stCondLst>
                            <p:childTnLst>
                              <p:par>
                                <p:cTn id="135" presetID="5" presetClass="exit" presetSubtype="10" fill="hold" grpId="0" nodeType="afterEffect">
                                  <p:stCondLst>
                                    <p:cond delay="0"/>
                                  </p:stCondLst>
                                  <p:childTnLst>
                                    <p:animEffect transition="out" filter="checkerboard(across)">
                                      <p:cBhvr>
                                        <p:cTn id="136" dur="500"/>
                                        <p:tgtEl>
                                          <p:spTgt spid="321644"/>
                                        </p:tgtEl>
                                      </p:cBhvr>
                                    </p:animEffect>
                                    <p:set>
                                      <p:cBhvr>
                                        <p:cTn id="137" dur="1" fill="hold">
                                          <p:stCondLst>
                                            <p:cond delay="499"/>
                                          </p:stCondLst>
                                        </p:cTn>
                                        <p:tgtEl>
                                          <p:spTgt spid="321644"/>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53" presetClass="entr" presetSubtype="0" fill="hold" grpId="0" nodeType="clickEffect">
                                  <p:stCondLst>
                                    <p:cond delay="0"/>
                                  </p:stCondLst>
                                  <p:childTnLst>
                                    <p:set>
                                      <p:cBhvr>
                                        <p:cTn id="141" dur="1" fill="hold">
                                          <p:stCondLst>
                                            <p:cond delay="0"/>
                                          </p:stCondLst>
                                        </p:cTn>
                                        <p:tgtEl>
                                          <p:spTgt spid="321651"/>
                                        </p:tgtEl>
                                        <p:attrNameLst>
                                          <p:attrName>style.visibility</p:attrName>
                                        </p:attrNameLst>
                                      </p:cBhvr>
                                      <p:to>
                                        <p:strVal val="visible"/>
                                      </p:to>
                                    </p:set>
                                    <p:anim calcmode="lin" valueType="num">
                                      <p:cBhvr>
                                        <p:cTn id="142" dur="500" fill="hold"/>
                                        <p:tgtEl>
                                          <p:spTgt spid="321651"/>
                                        </p:tgtEl>
                                        <p:attrNameLst>
                                          <p:attrName>ppt_w</p:attrName>
                                        </p:attrNameLst>
                                      </p:cBhvr>
                                      <p:tavLst>
                                        <p:tav tm="0">
                                          <p:val>
                                            <p:fltVal val="0"/>
                                          </p:val>
                                        </p:tav>
                                        <p:tav tm="100000">
                                          <p:val>
                                            <p:strVal val="#ppt_w"/>
                                          </p:val>
                                        </p:tav>
                                      </p:tavLst>
                                    </p:anim>
                                    <p:anim calcmode="lin" valueType="num">
                                      <p:cBhvr>
                                        <p:cTn id="143" dur="500" fill="hold"/>
                                        <p:tgtEl>
                                          <p:spTgt spid="321651"/>
                                        </p:tgtEl>
                                        <p:attrNameLst>
                                          <p:attrName>ppt_h</p:attrName>
                                        </p:attrNameLst>
                                      </p:cBhvr>
                                      <p:tavLst>
                                        <p:tav tm="0">
                                          <p:val>
                                            <p:fltVal val="0"/>
                                          </p:val>
                                        </p:tav>
                                        <p:tav tm="100000">
                                          <p:val>
                                            <p:strVal val="#ppt_h"/>
                                          </p:val>
                                        </p:tav>
                                      </p:tavLst>
                                    </p:anim>
                                    <p:animEffect transition="in" filter="fade">
                                      <p:cBhvr>
                                        <p:cTn id="144" dur="500"/>
                                        <p:tgtEl>
                                          <p:spTgt spid="321651"/>
                                        </p:tgtEl>
                                      </p:cBhvr>
                                    </p:animEffect>
                                  </p:childTnLst>
                                </p:cTn>
                              </p:par>
                            </p:childTnLst>
                          </p:cTn>
                        </p:par>
                        <p:par>
                          <p:cTn id="145" fill="hold">
                            <p:stCondLst>
                              <p:cond delay="500"/>
                            </p:stCondLst>
                            <p:childTnLst>
                              <p:par>
                                <p:cTn id="146" presetID="14" presetClass="entr" presetSubtype="10" fill="hold" grpId="0" nodeType="afterEffect">
                                  <p:stCondLst>
                                    <p:cond delay="0"/>
                                  </p:stCondLst>
                                  <p:childTnLst>
                                    <p:set>
                                      <p:cBhvr>
                                        <p:cTn id="147" dur="1" fill="hold">
                                          <p:stCondLst>
                                            <p:cond delay="0"/>
                                          </p:stCondLst>
                                        </p:cTn>
                                        <p:tgtEl>
                                          <p:spTgt spid="321652"/>
                                        </p:tgtEl>
                                        <p:attrNameLst>
                                          <p:attrName>style.visibility</p:attrName>
                                        </p:attrNameLst>
                                      </p:cBhvr>
                                      <p:to>
                                        <p:strVal val="visible"/>
                                      </p:to>
                                    </p:set>
                                    <p:animEffect transition="in" filter="randombar(horizontal)">
                                      <p:cBhvr>
                                        <p:cTn id="148" dur="500"/>
                                        <p:tgtEl>
                                          <p:spTgt spid="321652"/>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0" fill="hold" grpId="0" nodeType="clickEffect">
                                  <p:stCondLst>
                                    <p:cond delay="0"/>
                                  </p:stCondLst>
                                  <p:childTnLst>
                                    <p:set>
                                      <p:cBhvr>
                                        <p:cTn id="152" dur="1" fill="hold">
                                          <p:stCondLst>
                                            <p:cond delay="0"/>
                                          </p:stCondLst>
                                        </p:cTn>
                                        <p:tgtEl>
                                          <p:spTgt spid="321662"/>
                                        </p:tgtEl>
                                        <p:attrNameLst>
                                          <p:attrName>style.visibility</p:attrName>
                                        </p:attrNameLst>
                                      </p:cBhvr>
                                      <p:to>
                                        <p:strVal val="visible"/>
                                      </p:to>
                                    </p:set>
                                    <p:anim calcmode="lin" valueType="num">
                                      <p:cBhvr>
                                        <p:cTn id="153" dur="500" fill="hold"/>
                                        <p:tgtEl>
                                          <p:spTgt spid="321662"/>
                                        </p:tgtEl>
                                        <p:attrNameLst>
                                          <p:attrName>ppt_w</p:attrName>
                                        </p:attrNameLst>
                                      </p:cBhvr>
                                      <p:tavLst>
                                        <p:tav tm="0">
                                          <p:val>
                                            <p:fltVal val="0"/>
                                          </p:val>
                                        </p:tav>
                                        <p:tav tm="100000">
                                          <p:val>
                                            <p:strVal val="#ppt_w"/>
                                          </p:val>
                                        </p:tav>
                                      </p:tavLst>
                                    </p:anim>
                                    <p:anim calcmode="lin" valueType="num">
                                      <p:cBhvr>
                                        <p:cTn id="154" dur="500" fill="hold"/>
                                        <p:tgtEl>
                                          <p:spTgt spid="321662"/>
                                        </p:tgtEl>
                                        <p:attrNameLst>
                                          <p:attrName>ppt_h</p:attrName>
                                        </p:attrNameLst>
                                      </p:cBhvr>
                                      <p:tavLst>
                                        <p:tav tm="0">
                                          <p:val>
                                            <p:fltVal val="0"/>
                                          </p:val>
                                        </p:tav>
                                        <p:tav tm="100000">
                                          <p:val>
                                            <p:strVal val="#ppt_h"/>
                                          </p:val>
                                        </p:tav>
                                      </p:tavLst>
                                    </p:anim>
                                    <p:animEffect transition="in" filter="fade">
                                      <p:cBhvr>
                                        <p:cTn id="155" dur="500"/>
                                        <p:tgtEl>
                                          <p:spTgt spid="321662"/>
                                        </p:tgtEl>
                                      </p:cBhvr>
                                    </p:animEffect>
                                  </p:childTnLst>
                                </p:cTn>
                              </p:par>
                            </p:childTnLst>
                          </p:cTn>
                        </p:par>
                        <p:par>
                          <p:cTn id="156" fill="hold">
                            <p:stCondLst>
                              <p:cond delay="500"/>
                            </p:stCondLst>
                            <p:childTnLst>
                              <p:par>
                                <p:cTn id="157" presetID="53" presetClass="entr" presetSubtype="0" fill="hold" grpId="0" nodeType="afterEffect">
                                  <p:stCondLst>
                                    <p:cond delay="0"/>
                                  </p:stCondLst>
                                  <p:childTnLst>
                                    <p:set>
                                      <p:cBhvr>
                                        <p:cTn id="158" dur="1" fill="hold">
                                          <p:stCondLst>
                                            <p:cond delay="0"/>
                                          </p:stCondLst>
                                        </p:cTn>
                                        <p:tgtEl>
                                          <p:spTgt spid="321660"/>
                                        </p:tgtEl>
                                        <p:attrNameLst>
                                          <p:attrName>style.visibility</p:attrName>
                                        </p:attrNameLst>
                                      </p:cBhvr>
                                      <p:to>
                                        <p:strVal val="visible"/>
                                      </p:to>
                                    </p:set>
                                    <p:anim calcmode="lin" valueType="num">
                                      <p:cBhvr>
                                        <p:cTn id="159" dur="500" fill="hold"/>
                                        <p:tgtEl>
                                          <p:spTgt spid="321660"/>
                                        </p:tgtEl>
                                        <p:attrNameLst>
                                          <p:attrName>ppt_w</p:attrName>
                                        </p:attrNameLst>
                                      </p:cBhvr>
                                      <p:tavLst>
                                        <p:tav tm="0">
                                          <p:val>
                                            <p:fltVal val="0"/>
                                          </p:val>
                                        </p:tav>
                                        <p:tav tm="100000">
                                          <p:val>
                                            <p:strVal val="#ppt_w"/>
                                          </p:val>
                                        </p:tav>
                                      </p:tavLst>
                                    </p:anim>
                                    <p:anim calcmode="lin" valueType="num">
                                      <p:cBhvr>
                                        <p:cTn id="160" dur="500" fill="hold"/>
                                        <p:tgtEl>
                                          <p:spTgt spid="321660"/>
                                        </p:tgtEl>
                                        <p:attrNameLst>
                                          <p:attrName>ppt_h</p:attrName>
                                        </p:attrNameLst>
                                      </p:cBhvr>
                                      <p:tavLst>
                                        <p:tav tm="0">
                                          <p:val>
                                            <p:fltVal val="0"/>
                                          </p:val>
                                        </p:tav>
                                        <p:tav tm="100000">
                                          <p:val>
                                            <p:strVal val="#ppt_h"/>
                                          </p:val>
                                        </p:tav>
                                      </p:tavLst>
                                    </p:anim>
                                    <p:animEffect transition="in" filter="fade">
                                      <p:cBhvr>
                                        <p:cTn id="161" dur="500"/>
                                        <p:tgtEl>
                                          <p:spTgt spid="321660"/>
                                        </p:tgtEl>
                                      </p:cBhvr>
                                    </p:animEffect>
                                  </p:childTnLst>
                                </p:cTn>
                              </p:par>
                              <p:par>
                                <p:cTn id="162" presetID="53" presetClass="entr" presetSubtype="0" fill="hold" grpId="0" nodeType="withEffect">
                                  <p:stCondLst>
                                    <p:cond delay="0"/>
                                  </p:stCondLst>
                                  <p:childTnLst>
                                    <p:set>
                                      <p:cBhvr>
                                        <p:cTn id="163" dur="1" fill="hold">
                                          <p:stCondLst>
                                            <p:cond delay="0"/>
                                          </p:stCondLst>
                                        </p:cTn>
                                        <p:tgtEl>
                                          <p:spTgt spid="321661"/>
                                        </p:tgtEl>
                                        <p:attrNameLst>
                                          <p:attrName>style.visibility</p:attrName>
                                        </p:attrNameLst>
                                      </p:cBhvr>
                                      <p:to>
                                        <p:strVal val="visible"/>
                                      </p:to>
                                    </p:set>
                                    <p:anim calcmode="lin" valueType="num">
                                      <p:cBhvr>
                                        <p:cTn id="164" dur="500" fill="hold"/>
                                        <p:tgtEl>
                                          <p:spTgt spid="321661"/>
                                        </p:tgtEl>
                                        <p:attrNameLst>
                                          <p:attrName>ppt_w</p:attrName>
                                        </p:attrNameLst>
                                      </p:cBhvr>
                                      <p:tavLst>
                                        <p:tav tm="0">
                                          <p:val>
                                            <p:fltVal val="0"/>
                                          </p:val>
                                        </p:tav>
                                        <p:tav tm="100000">
                                          <p:val>
                                            <p:strVal val="#ppt_w"/>
                                          </p:val>
                                        </p:tav>
                                      </p:tavLst>
                                    </p:anim>
                                    <p:anim calcmode="lin" valueType="num">
                                      <p:cBhvr>
                                        <p:cTn id="165" dur="500" fill="hold"/>
                                        <p:tgtEl>
                                          <p:spTgt spid="321661"/>
                                        </p:tgtEl>
                                        <p:attrNameLst>
                                          <p:attrName>ppt_h</p:attrName>
                                        </p:attrNameLst>
                                      </p:cBhvr>
                                      <p:tavLst>
                                        <p:tav tm="0">
                                          <p:val>
                                            <p:fltVal val="0"/>
                                          </p:val>
                                        </p:tav>
                                        <p:tav tm="100000">
                                          <p:val>
                                            <p:strVal val="#ppt_h"/>
                                          </p:val>
                                        </p:tav>
                                      </p:tavLst>
                                    </p:anim>
                                    <p:animEffect transition="in" filter="fade">
                                      <p:cBhvr>
                                        <p:cTn id="166" dur="500"/>
                                        <p:tgtEl>
                                          <p:spTgt spid="321661"/>
                                        </p:tgtEl>
                                      </p:cBhvr>
                                    </p:animEffect>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grpId="0" nodeType="clickEffect">
                                  <p:stCondLst>
                                    <p:cond delay="0"/>
                                  </p:stCondLst>
                                  <p:childTnLst>
                                    <p:set>
                                      <p:cBhvr>
                                        <p:cTn id="170" dur="1" fill="hold">
                                          <p:stCondLst>
                                            <p:cond delay="0"/>
                                          </p:stCondLst>
                                        </p:cTn>
                                        <p:tgtEl>
                                          <p:spTgt spid="321666"/>
                                        </p:tgtEl>
                                        <p:attrNameLst>
                                          <p:attrName>style.visibility</p:attrName>
                                        </p:attrNameLst>
                                      </p:cBhvr>
                                      <p:to>
                                        <p:strVal val="visible"/>
                                      </p:to>
                                    </p:set>
                                    <p:anim calcmode="lin" valueType="num">
                                      <p:cBhvr additive="base">
                                        <p:cTn id="171" dur="500" fill="hold"/>
                                        <p:tgtEl>
                                          <p:spTgt spid="321666"/>
                                        </p:tgtEl>
                                        <p:attrNameLst>
                                          <p:attrName>ppt_x</p:attrName>
                                        </p:attrNameLst>
                                      </p:cBhvr>
                                      <p:tavLst>
                                        <p:tav tm="0">
                                          <p:val>
                                            <p:strVal val="#ppt_x"/>
                                          </p:val>
                                        </p:tav>
                                        <p:tav tm="100000">
                                          <p:val>
                                            <p:strVal val="#ppt_x"/>
                                          </p:val>
                                        </p:tav>
                                      </p:tavLst>
                                    </p:anim>
                                    <p:anim calcmode="lin" valueType="num">
                                      <p:cBhvr additive="base">
                                        <p:cTn id="172" dur="500" fill="hold"/>
                                        <p:tgtEl>
                                          <p:spTgt spid="321666"/>
                                        </p:tgtEl>
                                        <p:attrNameLst>
                                          <p:attrName>ppt_y</p:attrName>
                                        </p:attrNameLst>
                                      </p:cBhvr>
                                      <p:tavLst>
                                        <p:tav tm="0">
                                          <p:val>
                                            <p:strVal val="1+#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5" presetClass="exit" presetSubtype="10" fill="hold" grpId="1" nodeType="clickEffect">
                                  <p:stCondLst>
                                    <p:cond delay="0"/>
                                  </p:stCondLst>
                                  <p:childTnLst>
                                    <p:animEffect transition="out" filter="checkerboard(across)">
                                      <p:cBhvr>
                                        <p:cTn id="176" dur="500"/>
                                        <p:tgtEl>
                                          <p:spTgt spid="321656"/>
                                        </p:tgtEl>
                                      </p:cBhvr>
                                    </p:animEffect>
                                    <p:set>
                                      <p:cBhvr>
                                        <p:cTn id="177" dur="1" fill="hold">
                                          <p:stCondLst>
                                            <p:cond delay="499"/>
                                          </p:stCondLst>
                                        </p:cTn>
                                        <p:tgtEl>
                                          <p:spTgt spid="321656"/>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5" presetClass="exit" presetSubtype="10" fill="hold" grpId="1" nodeType="clickEffect">
                                  <p:stCondLst>
                                    <p:cond delay="0"/>
                                  </p:stCondLst>
                                  <p:childTnLst>
                                    <p:animEffect transition="out" filter="checkerboard(across)">
                                      <p:cBhvr>
                                        <p:cTn id="181" dur="500"/>
                                        <p:tgtEl>
                                          <p:spTgt spid="321648"/>
                                        </p:tgtEl>
                                      </p:cBhvr>
                                    </p:animEffect>
                                    <p:set>
                                      <p:cBhvr>
                                        <p:cTn id="182" dur="1" fill="hold">
                                          <p:stCondLst>
                                            <p:cond delay="499"/>
                                          </p:stCondLst>
                                        </p:cTn>
                                        <p:tgtEl>
                                          <p:spTgt spid="321648"/>
                                        </p:tgtEl>
                                        <p:attrNameLst>
                                          <p:attrName>style.visibility</p:attrName>
                                        </p:attrNameLst>
                                      </p:cBhvr>
                                      <p:to>
                                        <p:strVal val="hidden"/>
                                      </p:to>
                                    </p:set>
                                  </p:childTnLst>
                                </p:cTn>
                              </p:par>
                              <p:par>
                                <p:cTn id="183" presetID="5" presetClass="exit" presetSubtype="10" fill="hold" grpId="1" nodeType="withEffect">
                                  <p:stCondLst>
                                    <p:cond delay="0"/>
                                  </p:stCondLst>
                                  <p:childTnLst>
                                    <p:animEffect transition="out" filter="checkerboard(across)">
                                      <p:cBhvr>
                                        <p:cTn id="184" dur="500"/>
                                        <p:tgtEl>
                                          <p:spTgt spid="321650"/>
                                        </p:tgtEl>
                                      </p:cBhvr>
                                    </p:animEffect>
                                    <p:set>
                                      <p:cBhvr>
                                        <p:cTn id="185" dur="1" fill="hold">
                                          <p:stCondLst>
                                            <p:cond delay="499"/>
                                          </p:stCondLst>
                                        </p:cTn>
                                        <p:tgtEl>
                                          <p:spTgt spid="321650"/>
                                        </p:tgtEl>
                                        <p:attrNameLst>
                                          <p:attrName>style.visibility</p:attrName>
                                        </p:attrNameLst>
                                      </p:cBhvr>
                                      <p:to>
                                        <p:strVal val="hidden"/>
                                      </p:to>
                                    </p:set>
                                  </p:childTnLst>
                                </p:cTn>
                              </p:par>
                              <p:par>
                                <p:cTn id="186" presetID="5" presetClass="exit" presetSubtype="10" fill="hold" grpId="1" nodeType="withEffect">
                                  <p:stCondLst>
                                    <p:cond delay="0"/>
                                  </p:stCondLst>
                                  <p:childTnLst>
                                    <p:animEffect transition="out" filter="checkerboard(across)">
                                      <p:cBhvr>
                                        <p:cTn id="187" dur="500"/>
                                        <p:tgtEl>
                                          <p:spTgt spid="321639"/>
                                        </p:tgtEl>
                                      </p:cBhvr>
                                    </p:animEffect>
                                    <p:set>
                                      <p:cBhvr>
                                        <p:cTn id="188" dur="1" fill="hold">
                                          <p:stCondLst>
                                            <p:cond delay="499"/>
                                          </p:stCondLst>
                                        </p:cTn>
                                        <p:tgtEl>
                                          <p:spTgt spid="321639"/>
                                        </p:tgtEl>
                                        <p:attrNameLst>
                                          <p:attrName>style.visibility</p:attrName>
                                        </p:attrNameLst>
                                      </p:cBhvr>
                                      <p:to>
                                        <p:strVal val="hidden"/>
                                      </p:to>
                                    </p:set>
                                  </p:childTnLst>
                                </p:cTn>
                              </p:par>
                            </p:childTnLst>
                          </p:cTn>
                        </p:par>
                        <p:par>
                          <p:cTn id="189" fill="hold">
                            <p:stCondLst>
                              <p:cond delay="500"/>
                            </p:stCondLst>
                            <p:childTnLst>
                              <p:par>
                                <p:cTn id="190" presetID="5" presetClass="exit" presetSubtype="10" fill="hold" grpId="1" nodeType="afterEffect">
                                  <p:stCondLst>
                                    <p:cond delay="0"/>
                                  </p:stCondLst>
                                  <p:childTnLst>
                                    <p:animEffect transition="out" filter="checkerboard(across)">
                                      <p:cBhvr>
                                        <p:cTn id="191" dur="500"/>
                                        <p:tgtEl>
                                          <p:spTgt spid="321658"/>
                                        </p:tgtEl>
                                      </p:cBhvr>
                                    </p:animEffect>
                                    <p:set>
                                      <p:cBhvr>
                                        <p:cTn id="192" dur="1" fill="hold">
                                          <p:stCondLst>
                                            <p:cond delay="499"/>
                                          </p:stCondLst>
                                        </p:cTn>
                                        <p:tgtEl>
                                          <p:spTgt spid="321658"/>
                                        </p:tgtEl>
                                        <p:attrNameLst>
                                          <p:attrName>style.visibility</p:attrName>
                                        </p:attrNameLst>
                                      </p:cBhvr>
                                      <p:to>
                                        <p:strVal val="hidden"/>
                                      </p:to>
                                    </p:set>
                                  </p:childTnLst>
                                </p:cTn>
                              </p:par>
                              <p:par>
                                <p:cTn id="193" presetID="5" presetClass="exit" presetSubtype="10" fill="hold" grpId="1" nodeType="withEffect">
                                  <p:stCondLst>
                                    <p:cond delay="0"/>
                                  </p:stCondLst>
                                  <p:childTnLst>
                                    <p:animEffect transition="out" filter="checkerboard(across)">
                                      <p:cBhvr>
                                        <p:cTn id="194" dur="500"/>
                                        <p:tgtEl>
                                          <p:spTgt spid="321659"/>
                                        </p:tgtEl>
                                      </p:cBhvr>
                                    </p:animEffect>
                                    <p:set>
                                      <p:cBhvr>
                                        <p:cTn id="195" dur="1" fill="hold">
                                          <p:stCondLst>
                                            <p:cond delay="499"/>
                                          </p:stCondLst>
                                        </p:cTn>
                                        <p:tgtEl>
                                          <p:spTgt spid="321659"/>
                                        </p:tgtEl>
                                        <p:attrNameLst>
                                          <p:attrName>style.visibility</p:attrName>
                                        </p:attrNameLst>
                                      </p:cBhvr>
                                      <p:to>
                                        <p:strVal val="hidden"/>
                                      </p:to>
                                    </p:set>
                                  </p:childTnLst>
                                </p:cTn>
                              </p:par>
                            </p:childTnLst>
                          </p:cTn>
                        </p:par>
                      </p:childTnLst>
                    </p:cTn>
                  </p:par>
                  <p:par>
                    <p:cTn id="196" fill="hold">
                      <p:stCondLst>
                        <p:cond delay="indefinite"/>
                      </p:stCondLst>
                      <p:childTnLst>
                        <p:par>
                          <p:cTn id="197" fill="hold">
                            <p:stCondLst>
                              <p:cond delay="0"/>
                            </p:stCondLst>
                            <p:childTnLst>
                              <p:par>
                                <p:cTn id="198" presetID="2" presetClass="entr" presetSubtype="6" fill="hold" grpId="0" nodeType="clickEffect">
                                  <p:stCondLst>
                                    <p:cond delay="0"/>
                                  </p:stCondLst>
                                  <p:childTnLst>
                                    <p:set>
                                      <p:cBhvr>
                                        <p:cTn id="199" dur="1" fill="hold">
                                          <p:stCondLst>
                                            <p:cond delay="0"/>
                                          </p:stCondLst>
                                        </p:cTn>
                                        <p:tgtEl>
                                          <p:spTgt spid="321667"/>
                                        </p:tgtEl>
                                        <p:attrNameLst>
                                          <p:attrName>style.visibility</p:attrName>
                                        </p:attrNameLst>
                                      </p:cBhvr>
                                      <p:to>
                                        <p:strVal val="visible"/>
                                      </p:to>
                                    </p:set>
                                    <p:anim calcmode="lin" valueType="num">
                                      <p:cBhvr additive="base">
                                        <p:cTn id="200" dur="500" fill="hold"/>
                                        <p:tgtEl>
                                          <p:spTgt spid="321667"/>
                                        </p:tgtEl>
                                        <p:attrNameLst>
                                          <p:attrName>ppt_x</p:attrName>
                                        </p:attrNameLst>
                                      </p:cBhvr>
                                      <p:tavLst>
                                        <p:tav tm="0">
                                          <p:val>
                                            <p:strVal val="1+#ppt_w/2"/>
                                          </p:val>
                                        </p:tav>
                                        <p:tav tm="100000">
                                          <p:val>
                                            <p:strVal val="#ppt_x"/>
                                          </p:val>
                                        </p:tav>
                                      </p:tavLst>
                                    </p:anim>
                                    <p:anim calcmode="lin" valueType="num">
                                      <p:cBhvr additive="base">
                                        <p:cTn id="201" dur="500" fill="hold"/>
                                        <p:tgtEl>
                                          <p:spTgt spid="321667"/>
                                        </p:tgtEl>
                                        <p:attrNameLst>
                                          <p:attrName>ppt_y</p:attrName>
                                        </p:attrNameLst>
                                      </p:cBhvr>
                                      <p:tavLst>
                                        <p:tav tm="0">
                                          <p:val>
                                            <p:strVal val="1+#ppt_h/2"/>
                                          </p:val>
                                        </p:tav>
                                        <p:tav tm="100000">
                                          <p:val>
                                            <p:strVal val="#ppt_y"/>
                                          </p:val>
                                        </p:tav>
                                      </p:tavLst>
                                    </p:anim>
                                  </p:childTnLst>
                                </p:cTn>
                              </p:par>
                            </p:childTnLst>
                          </p:cTn>
                        </p:par>
                        <p:par>
                          <p:cTn id="202" fill="hold">
                            <p:stCondLst>
                              <p:cond delay="500"/>
                            </p:stCondLst>
                            <p:childTnLst>
                              <p:par>
                                <p:cTn id="203" presetID="53" presetClass="entr" presetSubtype="0" fill="hold" grpId="0" nodeType="afterEffect">
                                  <p:stCondLst>
                                    <p:cond delay="0"/>
                                  </p:stCondLst>
                                  <p:childTnLst>
                                    <p:set>
                                      <p:cBhvr>
                                        <p:cTn id="204" dur="1" fill="hold">
                                          <p:stCondLst>
                                            <p:cond delay="0"/>
                                          </p:stCondLst>
                                        </p:cTn>
                                        <p:tgtEl>
                                          <p:spTgt spid="321668"/>
                                        </p:tgtEl>
                                        <p:attrNameLst>
                                          <p:attrName>style.visibility</p:attrName>
                                        </p:attrNameLst>
                                      </p:cBhvr>
                                      <p:to>
                                        <p:strVal val="visible"/>
                                      </p:to>
                                    </p:set>
                                    <p:anim calcmode="lin" valueType="num">
                                      <p:cBhvr>
                                        <p:cTn id="205" dur="500" fill="hold"/>
                                        <p:tgtEl>
                                          <p:spTgt spid="321668"/>
                                        </p:tgtEl>
                                        <p:attrNameLst>
                                          <p:attrName>ppt_w</p:attrName>
                                        </p:attrNameLst>
                                      </p:cBhvr>
                                      <p:tavLst>
                                        <p:tav tm="0">
                                          <p:val>
                                            <p:fltVal val="0"/>
                                          </p:val>
                                        </p:tav>
                                        <p:tav tm="100000">
                                          <p:val>
                                            <p:strVal val="#ppt_w"/>
                                          </p:val>
                                        </p:tav>
                                      </p:tavLst>
                                    </p:anim>
                                    <p:anim calcmode="lin" valueType="num">
                                      <p:cBhvr>
                                        <p:cTn id="206" dur="500" fill="hold"/>
                                        <p:tgtEl>
                                          <p:spTgt spid="321668"/>
                                        </p:tgtEl>
                                        <p:attrNameLst>
                                          <p:attrName>ppt_h</p:attrName>
                                        </p:attrNameLst>
                                      </p:cBhvr>
                                      <p:tavLst>
                                        <p:tav tm="0">
                                          <p:val>
                                            <p:fltVal val="0"/>
                                          </p:val>
                                        </p:tav>
                                        <p:tav tm="100000">
                                          <p:val>
                                            <p:strVal val="#ppt_h"/>
                                          </p:val>
                                        </p:tav>
                                      </p:tavLst>
                                    </p:anim>
                                    <p:animEffect transition="in" filter="fade">
                                      <p:cBhvr>
                                        <p:cTn id="207" dur="500"/>
                                        <p:tgtEl>
                                          <p:spTgt spid="321668"/>
                                        </p:tgtEl>
                                      </p:cBhvr>
                                    </p:animEffect>
                                  </p:childTnLst>
                                </p:cTn>
                              </p:par>
                            </p:childTnLst>
                          </p:cTn>
                        </p:par>
                      </p:childTnLst>
                    </p:cTn>
                  </p:par>
                  <p:par>
                    <p:cTn id="208" fill="hold">
                      <p:stCondLst>
                        <p:cond delay="indefinite"/>
                      </p:stCondLst>
                      <p:childTnLst>
                        <p:par>
                          <p:cTn id="209" fill="hold">
                            <p:stCondLst>
                              <p:cond delay="0"/>
                            </p:stCondLst>
                            <p:childTnLst>
                              <p:par>
                                <p:cTn id="210" presetID="5" presetClass="exit" presetSubtype="10" fill="hold" grpId="1" nodeType="clickEffect">
                                  <p:stCondLst>
                                    <p:cond delay="0"/>
                                  </p:stCondLst>
                                  <p:childTnLst>
                                    <p:animEffect transition="out" filter="checkerboard(across)">
                                      <p:cBhvr>
                                        <p:cTn id="211" dur="500"/>
                                        <p:tgtEl>
                                          <p:spTgt spid="321657"/>
                                        </p:tgtEl>
                                      </p:cBhvr>
                                    </p:animEffect>
                                    <p:set>
                                      <p:cBhvr>
                                        <p:cTn id="212" dur="1" fill="hold">
                                          <p:stCondLst>
                                            <p:cond delay="499"/>
                                          </p:stCondLst>
                                        </p:cTn>
                                        <p:tgtEl>
                                          <p:spTgt spid="321657"/>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53" presetClass="entr" presetSubtype="0" fill="hold" grpId="0" nodeType="clickEffect">
                                  <p:stCondLst>
                                    <p:cond delay="0"/>
                                  </p:stCondLst>
                                  <p:childTnLst>
                                    <p:set>
                                      <p:cBhvr>
                                        <p:cTn id="216" dur="1" fill="hold">
                                          <p:stCondLst>
                                            <p:cond delay="0"/>
                                          </p:stCondLst>
                                        </p:cTn>
                                        <p:tgtEl>
                                          <p:spTgt spid="321670"/>
                                        </p:tgtEl>
                                        <p:attrNameLst>
                                          <p:attrName>style.visibility</p:attrName>
                                        </p:attrNameLst>
                                      </p:cBhvr>
                                      <p:to>
                                        <p:strVal val="visible"/>
                                      </p:to>
                                    </p:set>
                                    <p:anim calcmode="lin" valueType="num">
                                      <p:cBhvr>
                                        <p:cTn id="217" dur="500" fill="hold"/>
                                        <p:tgtEl>
                                          <p:spTgt spid="321670"/>
                                        </p:tgtEl>
                                        <p:attrNameLst>
                                          <p:attrName>ppt_w</p:attrName>
                                        </p:attrNameLst>
                                      </p:cBhvr>
                                      <p:tavLst>
                                        <p:tav tm="0">
                                          <p:val>
                                            <p:fltVal val="0"/>
                                          </p:val>
                                        </p:tav>
                                        <p:tav tm="100000">
                                          <p:val>
                                            <p:strVal val="#ppt_w"/>
                                          </p:val>
                                        </p:tav>
                                      </p:tavLst>
                                    </p:anim>
                                    <p:anim calcmode="lin" valueType="num">
                                      <p:cBhvr>
                                        <p:cTn id="218" dur="500" fill="hold"/>
                                        <p:tgtEl>
                                          <p:spTgt spid="321670"/>
                                        </p:tgtEl>
                                        <p:attrNameLst>
                                          <p:attrName>ppt_h</p:attrName>
                                        </p:attrNameLst>
                                      </p:cBhvr>
                                      <p:tavLst>
                                        <p:tav tm="0">
                                          <p:val>
                                            <p:fltVal val="0"/>
                                          </p:val>
                                        </p:tav>
                                        <p:tav tm="100000">
                                          <p:val>
                                            <p:strVal val="#ppt_h"/>
                                          </p:val>
                                        </p:tav>
                                      </p:tavLst>
                                    </p:anim>
                                    <p:animEffect transition="in" filter="fade">
                                      <p:cBhvr>
                                        <p:cTn id="219" dur="500"/>
                                        <p:tgtEl>
                                          <p:spTgt spid="321670"/>
                                        </p:tgtEl>
                                      </p:cBhvr>
                                    </p:animEffect>
                                  </p:childTnLst>
                                </p:cTn>
                              </p:par>
                            </p:childTnLst>
                          </p:cTn>
                        </p:par>
                        <p:par>
                          <p:cTn id="220" fill="hold">
                            <p:stCondLst>
                              <p:cond delay="500"/>
                            </p:stCondLst>
                            <p:childTnLst>
                              <p:par>
                                <p:cTn id="221" presetID="14" presetClass="entr" presetSubtype="10" fill="hold" grpId="0" nodeType="afterEffect">
                                  <p:stCondLst>
                                    <p:cond delay="0"/>
                                  </p:stCondLst>
                                  <p:childTnLst>
                                    <p:set>
                                      <p:cBhvr>
                                        <p:cTn id="222" dur="1" fill="hold">
                                          <p:stCondLst>
                                            <p:cond delay="0"/>
                                          </p:stCondLst>
                                        </p:cTn>
                                        <p:tgtEl>
                                          <p:spTgt spid="321669"/>
                                        </p:tgtEl>
                                        <p:attrNameLst>
                                          <p:attrName>style.visibility</p:attrName>
                                        </p:attrNameLst>
                                      </p:cBhvr>
                                      <p:to>
                                        <p:strVal val="visible"/>
                                      </p:to>
                                    </p:set>
                                    <p:animEffect transition="in" filter="randombar(horizontal)">
                                      <p:cBhvr>
                                        <p:cTn id="223" dur="500"/>
                                        <p:tgtEl>
                                          <p:spTgt spid="321669"/>
                                        </p:tgtEl>
                                      </p:cBhvr>
                                    </p:animEffect>
                                  </p:childTnLst>
                                </p:cTn>
                              </p:par>
                            </p:childTnLst>
                          </p:cTn>
                        </p:par>
                        <p:par>
                          <p:cTn id="224" fill="hold">
                            <p:stCondLst>
                              <p:cond delay="1000"/>
                            </p:stCondLst>
                            <p:childTnLst>
                              <p:par>
                                <p:cTn id="225" presetID="53" presetClass="entr" presetSubtype="0" fill="hold" grpId="0" nodeType="afterEffect">
                                  <p:stCondLst>
                                    <p:cond delay="0"/>
                                  </p:stCondLst>
                                  <p:childTnLst>
                                    <p:set>
                                      <p:cBhvr>
                                        <p:cTn id="226" dur="1" fill="hold">
                                          <p:stCondLst>
                                            <p:cond delay="0"/>
                                          </p:stCondLst>
                                        </p:cTn>
                                        <p:tgtEl>
                                          <p:spTgt spid="321671"/>
                                        </p:tgtEl>
                                        <p:attrNameLst>
                                          <p:attrName>style.visibility</p:attrName>
                                        </p:attrNameLst>
                                      </p:cBhvr>
                                      <p:to>
                                        <p:strVal val="visible"/>
                                      </p:to>
                                    </p:set>
                                    <p:anim calcmode="lin" valueType="num">
                                      <p:cBhvr>
                                        <p:cTn id="227" dur="500" fill="hold"/>
                                        <p:tgtEl>
                                          <p:spTgt spid="321671"/>
                                        </p:tgtEl>
                                        <p:attrNameLst>
                                          <p:attrName>ppt_w</p:attrName>
                                        </p:attrNameLst>
                                      </p:cBhvr>
                                      <p:tavLst>
                                        <p:tav tm="0">
                                          <p:val>
                                            <p:fltVal val="0"/>
                                          </p:val>
                                        </p:tav>
                                        <p:tav tm="100000">
                                          <p:val>
                                            <p:strVal val="#ppt_w"/>
                                          </p:val>
                                        </p:tav>
                                      </p:tavLst>
                                    </p:anim>
                                    <p:anim calcmode="lin" valueType="num">
                                      <p:cBhvr>
                                        <p:cTn id="228" dur="500" fill="hold"/>
                                        <p:tgtEl>
                                          <p:spTgt spid="321671"/>
                                        </p:tgtEl>
                                        <p:attrNameLst>
                                          <p:attrName>ppt_h</p:attrName>
                                        </p:attrNameLst>
                                      </p:cBhvr>
                                      <p:tavLst>
                                        <p:tav tm="0">
                                          <p:val>
                                            <p:fltVal val="0"/>
                                          </p:val>
                                        </p:tav>
                                        <p:tav tm="100000">
                                          <p:val>
                                            <p:strVal val="#ppt_h"/>
                                          </p:val>
                                        </p:tav>
                                      </p:tavLst>
                                    </p:anim>
                                    <p:animEffect transition="in" filter="fade">
                                      <p:cBhvr>
                                        <p:cTn id="229" dur="500"/>
                                        <p:tgtEl>
                                          <p:spTgt spid="321671"/>
                                        </p:tgtEl>
                                      </p:cBhvr>
                                    </p:animEffect>
                                  </p:childTnLst>
                                </p:cTn>
                              </p:par>
                            </p:childTnLst>
                          </p:cTn>
                        </p:par>
                      </p:childTnLst>
                    </p:cTn>
                  </p:par>
                  <p:par>
                    <p:cTn id="230" fill="hold">
                      <p:stCondLst>
                        <p:cond delay="indefinite"/>
                      </p:stCondLst>
                      <p:childTnLst>
                        <p:par>
                          <p:cTn id="231" fill="hold">
                            <p:stCondLst>
                              <p:cond delay="0"/>
                            </p:stCondLst>
                            <p:childTnLst>
                              <p:par>
                                <p:cTn id="232" presetID="2" presetClass="entr" presetSubtype="6" fill="hold" grpId="0" nodeType="clickEffect">
                                  <p:stCondLst>
                                    <p:cond delay="0"/>
                                  </p:stCondLst>
                                  <p:childTnLst>
                                    <p:set>
                                      <p:cBhvr>
                                        <p:cTn id="233" dur="1" fill="hold">
                                          <p:stCondLst>
                                            <p:cond delay="0"/>
                                          </p:stCondLst>
                                        </p:cTn>
                                        <p:tgtEl>
                                          <p:spTgt spid="321672"/>
                                        </p:tgtEl>
                                        <p:attrNameLst>
                                          <p:attrName>style.visibility</p:attrName>
                                        </p:attrNameLst>
                                      </p:cBhvr>
                                      <p:to>
                                        <p:strVal val="visible"/>
                                      </p:to>
                                    </p:set>
                                    <p:anim calcmode="lin" valueType="num">
                                      <p:cBhvr additive="base">
                                        <p:cTn id="234" dur="500" fill="hold"/>
                                        <p:tgtEl>
                                          <p:spTgt spid="321672"/>
                                        </p:tgtEl>
                                        <p:attrNameLst>
                                          <p:attrName>ppt_x</p:attrName>
                                        </p:attrNameLst>
                                      </p:cBhvr>
                                      <p:tavLst>
                                        <p:tav tm="0">
                                          <p:val>
                                            <p:strVal val="1+#ppt_w/2"/>
                                          </p:val>
                                        </p:tav>
                                        <p:tav tm="100000">
                                          <p:val>
                                            <p:strVal val="#ppt_x"/>
                                          </p:val>
                                        </p:tav>
                                      </p:tavLst>
                                    </p:anim>
                                    <p:anim calcmode="lin" valueType="num">
                                      <p:cBhvr additive="base">
                                        <p:cTn id="235" dur="500" fill="hold"/>
                                        <p:tgtEl>
                                          <p:spTgt spid="321672"/>
                                        </p:tgtEl>
                                        <p:attrNameLst>
                                          <p:attrName>ppt_y</p:attrName>
                                        </p:attrNameLst>
                                      </p:cBhvr>
                                      <p:tavLst>
                                        <p:tav tm="0">
                                          <p:val>
                                            <p:strVal val="1+#ppt_h/2"/>
                                          </p:val>
                                        </p:tav>
                                        <p:tav tm="100000">
                                          <p:val>
                                            <p:strVal val="#ppt_y"/>
                                          </p:val>
                                        </p:tav>
                                      </p:tavLst>
                                    </p:anim>
                                  </p:childTnLst>
                                </p:cTn>
                              </p:par>
                            </p:childTnLst>
                          </p:cTn>
                        </p:par>
                        <p:par>
                          <p:cTn id="236" fill="hold">
                            <p:stCondLst>
                              <p:cond delay="500"/>
                            </p:stCondLst>
                            <p:childTnLst>
                              <p:par>
                                <p:cTn id="237" presetID="53" presetClass="entr" presetSubtype="0" fill="hold" grpId="0" nodeType="afterEffect">
                                  <p:stCondLst>
                                    <p:cond delay="0"/>
                                  </p:stCondLst>
                                  <p:childTnLst>
                                    <p:set>
                                      <p:cBhvr>
                                        <p:cTn id="238" dur="1" fill="hold">
                                          <p:stCondLst>
                                            <p:cond delay="0"/>
                                          </p:stCondLst>
                                        </p:cTn>
                                        <p:tgtEl>
                                          <p:spTgt spid="321673"/>
                                        </p:tgtEl>
                                        <p:attrNameLst>
                                          <p:attrName>style.visibility</p:attrName>
                                        </p:attrNameLst>
                                      </p:cBhvr>
                                      <p:to>
                                        <p:strVal val="visible"/>
                                      </p:to>
                                    </p:set>
                                    <p:anim calcmode="lin" valueType="num">
                                      <p:cBhvr>
                                        <p:cTn id="239" dur="500" fill="hold"/>
                                        <p:tgtEl>
                                          <p:spTgt spid="321673"/>
                                        </p:tgtEl>
                                        <p:attrNameLst>
                                          <p:attrName>ppt_w</p:attrName>
                                        </p:attrNameLst>
                                      </p:cBhvr>
                                      <p:tavLst>
                                        <p:tav tm="0">
                                          <p:val>
                                            <p:fltVal val="0"/>
                                          </p:val>
                                        </p:tav>
                                        <p:tav tm="100000">
                                          <p:val>
                                            <p:strVal val="#ppt_w"/>
                                          </p:val>
                                        </p:tav>
                                      </p:tavLst>
                                    </p:anim>
                                    <p:anim calcmode="lin" valueType="num">
                                      <p:cBhvr>
                                        <p:cTn id="240" dur="500" fill="hold"/>
                                        <p:tgtEl>
                                          <p:spTgt spid="321673"/>
                                        </p:tgtEl>
                                        <p:attrNameLst>
                                          <p:attrName>ppt_h</p:attrName>
                                        </p:attrNameLst>
                                      </p:cBhvr>
                                      <p:tavLst>
                                        <p:tav tm="0">
                                          <p:val>
                                            <p:fltVal val="0"/>
                                          </p:val>
                                        </p:tav>
                                        <p:tav tm="100000">
                                          <p:val>
                                            <p:strVal val="#ppt_h"/>
                                          </p:val>
                                        </p:tav>
                                      </p:tavLst>
                                    </p:anim>
                                    <p:animEffect transition="in" filter="fade">
                                      <p:cBhvr>
                                        <p:cTn id="241" dur="500"/>
                                        <p:tgtEl>
                                          <p:spTgt spid="321673"/>
                                        </p:tgtEl>
                                      </p:cBhvr>
                                    </p:animEffect>
                                  </p:childTnLst>
                                </p:cTn>
                              </p:par>
                            </p:childTnLst>
                          </p:cTn>
                        </p:par>
                        <p:par>
                          <p:cTn id="242" fill="hold">
                            <p:stCondLst>
                              <p:cond delay="1000"/>
                            </p:stCondLst>
                            <p:childTnLst>
                              <p:par>
                                <p:cTn id="243" presetID="5" presetClass="exit" presetSubtype="10" fill="hold" grpId="1" nodeType="afterEffect">
                                  <p:stCondLst>
                                    <p:cond delay="0"/>
                                  </p:stCondLst>
                                  <p:childTnLst>
                                    <p:animEffect transition="out" filter="checkerboard(across)">
                                      <p:cBhvr>
                                        <p:cTn id="244" dur="500"/>
                                        <p:tgtEl>
                                          <p:spTgt spid="321652"/>
                                        </p:tgtEl>
                                      </p:cBhvr>
                                    </p:animEffect>
                                    <p:set>
                                      <p:cBhvr>
                                        <p:cTn id="245" dur="1" fill="hold">
                                          <p:stCondLst>
                                            <p:cond delay="499"/>
                                          </p:stCondLst>
                                        </p:cTn>
                                        <p:tgtEl>
                                          <p:spTgt spid="321652"/>
                                        </p:tgtEl>
                                        <p:attrNameLst>
                                          <p:attrName>style.visibility</p:attrName>
                                        </p:attrNameLst>
                                      </p:cBhvr>
                                      <p:to>
                                        <p:strVal val="hidden"/>
                                      </p:to>
                                    </p:set>
                                  </p:childTnLst>
                                </p:cTn>
                              </p:par>
                              <p:par>
                                <p:cTn id="246" presetID="5" presetClass="exit" presetSubtype="10" fill="hold" grpId="1" nodeType="withEffect">
                                  <p:stCondLst>
                                    <p:cond delay="0"/>
                                  </p:stCondLst>
                                  <p:childTnLst>
                                    <p:animEffect transition="out" filter="checkerboard(across)">
                                      <p:cBhvr>
                                        <p:cTn id="247" dur="500"/>
                                        <p:tgtEl>
                                          <p:spTgt spid="321651"/>
                                        </p:tgtEl>
                                      </p:cBhvr>
                                    </p:animEffect>
                                    <p:set>
                                      <p:cBhvr>
                                        <p:cTn id="248" dur="1" fill="hold">
                                          <p:stCondLst>
                                            <p:cond delay="499"/>
                                          </p:stCondLst>
                                        </p:cTn>
                                        <p:tgtEl>
                                          <p:spTgt spid="321651"/>
                                        </p:tgtEl>
                                        <p:attrNameLst>
                                          <p:attrName>style.visibility</p:attrName>
                                        </p:attrNameLst>
                                      </p:cBhvr>
                                      <p:to>
                                        <p:strVal val="hidden"/>
                                      </p:to>
                                    </p:set>
                                  </p:childTnLst>
                                </p:cTn>
                              </p:par>
                              <p:par>
                                <p:cTn id="249" presetID="5" presetClass="exit" presetSubtype="10" fill="hold" grpId="1" nodeType="withEffect">
                                  <p:stCondLst>
                                    <p:cond delay="0"/>
                                  </p:stCondLst>
                                  <p:childTnLst>
                                    <p:animEffect transition="out" filter="checkerboard(across)">
                                      <p:cBhvr>
                                        <p:cTn id="250" dur="500"/>
                                        <p:tgtEl>
                                          <p:spTgt spid="321638"/>
                                        </p:tgtEl>
                                      </p:cBhvr>
                                    </p:animEffect>
                                    <p:set>
                                      <p:cBhvr>
                                        <p:cTn id="251" dur="1" fill="hold">
                                          <p:stCondLst>
                                            <p:cond delay="499"/>
                                          </p:stCondLst>
                                        </p:cTn>
                                        <p:tgtEl>
                                          <p:spTgt spid="321638"/>
                                        </p:tgtEl>
                                        <p:attrNameLst>
                                          <p:attrName>style.visibility</p:attrName>
                                        </p:attrNameLst>
                                      </p:cBhvr>
                                      <p:to>
                                        <p:strVal val="hidden"/>
                                      </p:to>
                                    </p:set>
                                  </p:childTnLst>
                                </p:cTn>
                              </p:par>
                              <p:par>
                                <p:cTn id="252" presetID="5" presetClass="exit" presetSubtype="10" fill="hold" grpId="1" nodeType="withEffect">
                                  <p:stCondLst>
                                    <p:cond delay="0"/>
                                  </p:stCondLst>
                                  <p:childTnLst>
                                    <p:animEffect transition="out" filter="checkerboard(across)">
                                      <p:cBhvr>
                                        <p:cTn id="253" dur="500"/>
                                        <p:tgtEl>
                                          <p:spTgt spid="321662"/>
                                        </p:tgtEl>
                                      </p:cBhvr>
                                    </p:animEffect>
                                    <p:set>
                                      <p:cBhvr>
                                        <p:cTn id="254" dur="1" fill="hold">
                                          <p:stCondLst>
                                            <p:cond delay="499"/>
                                          </p:stCondLst>
                                        </p:cTn>
                                        <p:tgtEl>
                                          <p:spTgt spid="321662"/>
                                        </p:tgtEl>
                                        <p:attrNameLst>
                                          <p:attrName>style.visibility</p:attrName>
                                        </p:attrNameLst>
                                      </p:cBhvr>
                                      <p:to>
                                        <p:strVal val="hidden"/>
                                      </p:to>
                                    </p:set>
                                  </p:childTnLst>
                                </p:cTn>
                              </p:par>
                              <p:par>
                                <p:cTn id="255" presetID="5" presetClass="exit" presetSubtype="10" fill="hold" grpId="1" nodeType="withEffect">
                                  <p:stCondLst>
                                    <p:cond delay="0"/>
                                  </p:stCondLst>
                                  <p:childTnLst>
                                    <p:animEffect transition="out" filter="checkerboard(across)">
                                      <p:cBhvr>
                                        <p:cTn id="256" dur="500"/>
                                        <p:tgtEl>
                                          <p:spTgt spid="321660"/>
                                        </p:tgtEl>
                                      </p:cBhvr>
                                    </p:animEffect>
                                    <p:set>
                                      <p:cBhvr>
                                        <p:cTn id="257" dur="1" fill="hold">
                                          <p:stCondLst>
                                            <p:cond delay="499"/>
                                          </p:stCondLst>
                                        </p:cTn>
                                        <p:tgtEl>
                                          <p:spTgt spid="321660"/>
                                        </p:tgtEl>
                                        <p:attrNameLst>
                                          <p:attrName>style.visibility</p:attrName>
                                        </p:attrNameLst>
                                      </p:cBhvr>
                                      <p:to>
                                        <p:strVal val="hidden"/>
                                      </p:to>
                                    </p:set>
                                  </p:childTnLst>
                                </p:cTn>
                              </p:par>
                              <p:par>
                                <p:cTn id="258" presetID="5" presetClass="exit" presetSubtype="10" fill="hold" grpId="1" nodeType="withEffect">
                                  <p:stCondLst>
                                    <p:cond delay="0"/>
                                  </p:stCondLst>
                                  <p:childTnLst>
                                    <p:animEffect transition="out" filter="checkerboard(across)">
                                      <p:cBhvr>
                                        <p:cTn id="259" dur="500"/>
                                        <p:tgtEl>
                                          <p:spTgt spid="321661"/>
                                        </p:tgtEl>
                                      </p:cBhvr>
                                    </p:animEffect>
                                    <p:set>
                                      <p:cBhvr>
                                        <p:cTn id="260" dur="1" fill="hold">
                                          <p:stCondLst>
                                            <p:cond delay="499"/>
                                          </p:stCondLst>
                                        </p:cTn>
                                        <p:tgtEl>
                                          <p:spTgt spid="321661"/>
                                        </p:tgtEl>
                                        <p:attrNameLst>
                                          <p:attrName>style.visibility</p:attrName>
                                        </p:attrNameLst>
                                      </p:cBhvr>
                                      <p:to>
                                        <p:strVal val="hidden"/>
                                      </p:to>
                                    </p:set>
                                  </p:childTnLst>
                                </p:cTn>
                              </p:par>
                            </p:childTnLst>
                          </p:cTn>
                        </p:par>
                      </p:childTnLst>
                    </p:cTn>
                  </p:par>
                  <p:par>
                    <p:cTn id="261" fill="hold">
                      <p:stCondLst>
                        <p:cond delay="indefinite"/>
                      </p:stCondLst>
                      <p:childTnLst>
                        <p:par>
                          <p:cTn id="262" fill="hold">
                            <p:stCondLst>
                              <p:cond delay="0"/>
                            </p:stCondLst>
                            <p:childTnLst>
                              <p:par>
                                <p:cTn id="263" presetID="14" presetClass="entr" presetSubtype="10" fill="hold" grpId="0" nodeType="clickEffect">
                                  <p:stCondLst>
                                    <p:cond delay="0"/>
                                  </p:stCondLst>
                                  <p:childTnLst>
                                    <p:set>
                                      <p:cBhvr>
                                        <p:cTn id="264" dur="1" fill="hold">
                                          <p:stCondLst>
                                            <p:cond delay="0"/>
                                          </p:stCondLst>
                                        </p:cTn>
                                        <p:tgtEl>
                                          <p:spTgt spid="321674"/>
                                        </p:tgtEl>
                                        <p:attrNameLst>
                                          <p:attrName>style.visibility</p:attrName>
                                        </p:attrNameLst>
                                      </p:cBhvr>
                                      <p:to>
                                        <p:strVal val="visible"/>
                                      </p:to>
                                    </p:set>
                                    <p:animEffect transition="in" filter="randombar(horizontal)">
                                      <p:cBhvr>
                                        <p:cTn id="265" dur="500"/>
                                        <p:tgtEl>
                                          <p:spTgt spid="321674"/>
                                        </p:tgtEl>
                                      </p:cBhvr>
                                    </p:animEffect>
                                  </p:childTnLst>
                                </p:cTn>
                              </p:par>
                            </p:childTnLst>
                          </p:cTn>
                        </p:par>
                      </p:childTnLst>
                    </p:cTn>
                  </p:par>
                  <p:par>
                    <p:cTn id="266" fill="hold">
                      <p:stCondLst>
                        <p:cond delay="indefinite"/>
                      </p:stCondLst>
                      <p:childTnLst>
                        <p:par>
                          <p:cTn id="267" fill="hold">
                            <p:stCondLst>
                              <p:cond delay="0"/>
                            </p:stCondLst>
                            <p:childTnLst>
                              <p:par>
                                <p:cTn id="268" presetID="53" presetClass="entr" presetSubtype="0" fill="hold" grpId="0" nodeType="clickEffect">
                                  <p:stCondLst>
                                    <p:cond delay="0"/>
                                  </p:stCondLst>
                                  <p:childTnLst>
                                    <p:set>
                                      <p:cBhvr>
                                        <p:cTn id="269" dur="1" fill="hold">
                                          <p:stCondLst>
                                            <p:cond delay="0"/>
                                          </p:stCondLst>
                                        </p:cTn>
                                        <p:tgtEl>
                                          <p:spTgt spid="321675"/>
                                        </p:tgtEl>
                                        <p:attrNameLst>
                                          <p:attrName>style.visibility</p:attrName>
                                        </p:attrNameLst>
                                      </p:cBhvr>
                                      <p:to>
                                        <p:strVal val="visible"/>
                                      </p:to>
                                    </p:set>
                                    <p:anim calcmode="lin" valueType="num">
                                      <p:cBhvr>
                                        <p:cTn id="270" dur="500" fill="hold"/>
                                        <p:tgtEl>
                                          <p:spTgt spid="321675"/>
                                        </p:tgtEl>
                                        <p:attrNameLst>
                                          <p:attrName>ppt_w</p:attrName>
                                        </p:attrNameLst>
                                      </p:cBhvr>
                                      <p:tavLst>
                                        <p:tav tm="0">
                                          <p:val>
                                            <p:fltVal val="0"/>
                                          </p:val>
                                        </p:tav>
                                        <p:tav tm="100000">
                                          <p:val>
                                            <p:strVal val="#ppt_w"/>
                                          </p:val>
                                        </p:tav>
                                      </p:tavLst>
                                    </p:anim>
                                    <p:anim calcmode="lin" valueType="num">
                                      <p:cBhvr>
                                        <p:cTn id="271" dur="500" fill="hold"/>
                                        <p:tgtEl>
                                          <p:spTgt spid="321675"/>
                                        </p:tgtEl>
                                        <p:attrNameLst>
                                          <p:attrName>ppt_h</p:attrName>
                                        </p:attrNameLst>
                                      </p:cBhvr>
                                      <p:tavLst>
                                        <p:tav tm="0">
                                          <p:val>
                                            <p:fltVal val="0"/>
                                          </p:val>
                                        </p:tav>
                                        <p:tav tm="100000">
                                          <p:val>
                                            <p:strVal val="#ppt_h"/>
                                          </p:val>
                                        </p:tav>
                                      </p:tavLst>
                                    </p:anim>
                                    <p:animEffect transition="in" filter="fade">
                                      <p:cBhvr>
                                        <p:cTn id="272" dur="500"/>
                                        <p:tgtEl>
                                          <p:spTgt spid="321675"/>
                                        </p:tgtEl>
                                      </p:cBhvr>
                                    </p:animEffect>
                                  </p:childTnLst>
                                </p:cTn>
                              </p:par>
                            </p:childTnLst>
                          </p:cTn>
                        </p:par>
                        <p:par>
                          <p:cTn id="273" fill="hold">
                            <p:stCondLst>
                              <p:cond delay="500"/>
                            </p:stCondLst>
                            <p:childTnLst>
                              <p:par>
                                <p:cTn id="274" presetID="53" presetClass="entr" presetSubtype="0" fill="hold" grpId="0" nodeType="afterEffect">
                                  <p:stCondLst>
                                    <p:cond delay="0"/>
                                  </p:stCondLst>
                                  <p:childTnLst>
                                    <p:set>
                                      <p:cBhvr>
                                        <p:cTn id="275" dur="1" fill="hold">
                                          <p:stCondLst>
                                            <p:cond delay="0"/>
                                          </p:stCondLst>
                                        </p:cTn>
                                        <p:tgtEl>
                                          <p:spTgt spid="321676"/>
                                        </p:tgtEl>
                                        <p:attrNameLst>
                                          <p:attrName>style.visibility</p:attrName>
                                        </p:attrNameLst>
                                      </p:cBhvr>
                                      <p:to>
                                        <p:strVal val="visible"/>
                                      </p:to>
                                    </p:set>
                                    <p:anim calcmode="lin" valueType="num">
                                      <p:cBhvr>
                                        <p:cTn id="276" dur="500" fill="hold"/>
                                        <p:tgtEl>
                                          <p:spTgt spid="321676"/>
                                        </p:tgtEl>
                                        <p:attrNameLst>
                                          <p:attrName>ppt_w</p:attrName>
                                        </p:attrNameLst>
                                      </p:cBhvr>
                                      <p:tavLst>
                                        <p:tav tm="0">
                                          <p:val>
                                            <p:fltVal val="0"/>
                                          </p:val>
                                        </p:tav>
                                        <p:tav tm="100000">
                                          <p:val>
                                            <p:strVal val="#ppt_w"/>
                                          </p:val>
                                        </p:tav>
                                      </p:tavLst>
                                    </p:anim>
                                    <p:anim calcmode="lin" valueType="num">
                                      <p:cBhvr>
                                        <p:cTn id="277" dur="500" fill="hold"/>
                                        <p:tgtEl>
                                          <p:spTgt spid="321676"/>
                                        </p:tgtEl>
                                        <p:attrNameLst>
                                          <p:attrName>ppt_h</p:attrName>
                                        </p:attrNameLst>
                                      </p:cBhvr>
                                      <p:tavLst>
                                        <p:tav tm="0">
                                          <p:val>
                                            <p:fltVal val="0"/>
                                          </p:val>
                                        </p:tav>
                                        <p:tav tm="100000">
                                          <p:val>
                                            <p:strVal val="#ppt_h"/>
                                          </p:val>
                                        </p:tav>
                                      </p:tavLst>
                                    </p:anim>
                                    <p:animEffect transition="in" filter="fade">
                                      <p:cBhvr>
                                        <p:cTn id="278" dur="500"/>
                                        <p:tgtEl>
                                          <p:spTgt spid="321676"/>
                                        </p:tgtEl>
                                      </p:cBhvr>
                                    </p:animEffect>
                                  </p:childTnLst>
                                </p:cTn>
                              </p:par>
                            </p:childTnLst>
                          </p:cTn>
                        </p:par>
                      </p:childTnLst>
                    </p:cTn>
                  </p:par>
                  <p:par>
                    <p:cTn id="279" fill="hold">
                      <p:stCondLst>
                        <p:cond delay="indefinite"/>
                      </p:stCondLst>
                      <p:childTnLst>
                        <p:par>
                          <p:cTn id="280" fill="hold">
                            <p:stCondLst>
                              <p:cond delay="0"/>
                            </p:stCondLst>
                            <p:childTnLst>
                              <p:par>
                                <p:cTn id="281" presetID="14" presetClass="entr" presetSubtype="10" fill="hold" grpId="2" nodeType="clickEffect">
                                  <p:stCondLst>
                                    <p:cond delay="0"/>
                                  </p:stCondLst>
                                  <p:childTnLst>
                                    <p:set>
                                      <p:cBhvr>
                                        <p:cTn id="282" dur="1" fill="hold">
                                          <p:stCondLst>
                                            <p:cond delay="0"/>
                                          </p:stCondLst>
                                        </p:cTn>
                                        <p:tgtEl>
                                          <p:spTgt spid="321638"/>
                                        </p:tgtEl>
                                        <p:attrNameLst>
                                          <p:attrName>style.visibility</p:attrName>
                                        </p:attrNameLst>
                                      </p:cBhvr>
                                      <p:to>
                                        <p:strVal val="visible"/>
                                      </p:to>
                                    </p:set>
                                    <p:animEffect transition="in" filter="randombar(horizontal)">
                                      <p:cBhvr>
                                        <p:cTn id="283" dur="500"/>
                                        <p:tgtEl>
                                          <p:spTgt spid="321638"/>
                                        </p:tgtEl>
                                      </p:cBhvr>
                                    </p:animEffect>
                                  </p:childTnLst>
                                </p:cTn>
                              </p:par>
                            </p:childTnLst>
                          </p:cTn>
                        </p:par>
                        <p:par>
                          <p:cTn id="284" fill="hold">
                            <p:stCondLst>
                              <p:cond delay="500"/>
                            </p:stCondLst>
                            <p:childTnLst>
                              <p:par>
                                <p:cTn id="285" presetID="53" presetClass="entr" presetSubtype="0" fill="hold" grpId="0" nodeType="afterEffect">
                                  <p:stCondLst>
                                    <p:cond delay="0"/>
                                  </p:stCondLst>
                                  <p:childTnLst>
                                    <p:set>
                                      <p:cBhvr>
                                        <p:cTn id="286" dur="1" fill="hold">
                                          <p:stCondLst>
                                            <p:cond delay="0"/>
                                          </p:stCondLst>
                                        </p:cTn>
                                        <p:tgtEl>
                                          <p:spTgt spid="321641"/>
                                        </p:tgtEl>
                                        <p:attrNameLst>
                                          <p:attrName>style.visibility</p:attrName>
                                        </p:attrNameLst>
                                      </p:cBhvr>
                                      <p:to>
                                        <p:strVal val="visible"/>
                                      </p:to>
                                    </p:set>
                                    <p:anim calcmode="lin" valueType="num">
                                      <p:cBhvr>
                                        <p:cTn id="287" dur="500" fill="hold"/>
                                        <p:tgtEl>
                                          <p:spTgt spid="321641"/>
                                        </p:tgtEl>
                                        <p:attrNameLst>
                                          <p:attrName>ppt_w</p:attrName>
                                        </p:attrNameLst>
                                      </p:cBhvr>
                                      <p:tavLst>
                                        <p:tav tm="0">
                                          <p:val>
                                            <p:fltVal val="0"/>
                                          </p:val>
                                        </p:tav>
                                        <p:tav tm="100000">
                                          <p:val>
                                            <p:strVal val="#ppt_w"/>
                                          </p:val>
                                        </p:tav>
                                      </p:tavLst>
                                    </p:anim>
                                    <p:anim calcmode="lin" valueType="num">
                                      <p:cBhvr>
                                        <p:cTn id="288" dur="500" fill="hold"/>
                                        <p:tgtEl>
                                          <p:spTgt spid="321641"/>
                                        </p:tgtEl>
                                        <p:attrNameLst>
                                          <p:attrName>ppt_h</p:attrName>
                                        </p:attrNameLst>
                                      </p:cBhvr>
                                      <p:tavLst>
                                        <p:tav tm="0">
                                          <p:val>
                                            <p:fltVal val="0"/>
                                          </p:val>
                                        </p:tav>
                                        <p:tav tm="100000">
                                          <p:val>
                                            <p:strVal val="#ppt_h"/>
                                          </p:val>
                                        </p:tav>
                                      </p:tavLst>
                                    </p:anim>
                                    <p:animEffect transition="in" filter="fade">
                                      <p:cBhvr>
                                        <p:cTn id="289" dur="500"/>
                                        <p:tgtEl>
                                          <p:spTgt spid="321641"/>
                                        </p:tgtEl>
                                      </p:cBhvr>
                                    </p:animEffect>
                                  </p:childTnLst>
                                </p:cTn>
                              </p:par>
                            </p:childTnLst>
                          </p:cTn>
                        </p:par>
                      </p:childTnLst>
                    </p:cTn>
                  </p:par>
                  <p:par>
                    <p:cTn id="290" fill="hold">
                      <p:stCondLst>
                        <p:cond delay="indefinite"/>
                      </p:stCondLst>
                      <p:childTnLst>
                        <p:par>
                          <p:cTn id="291" fill="hold">
                            <p:stCondLst>
                              <p:cond delay="0"/>
                            </p:stCondLst>
                            <p:childTnLst>
                              <p:par>
                                <p:cTn id="292" presetID="14" presetClass="entr" presetSubtype="10" fill="hold" grpId="1" nodeType="clickEffect">
                                  <p:stCondLst>
                                    <p:cond delay="0"/>
                                  </p:stCondLst>
                                  <p:childTnLst>
                                    <p:set>
                                      <p:cBhvr>
                                        <p:cTn id="293" dur="1" fill="hold">
                                          <p:stCondLst>
                                            <p:cond delay="0"/>
                                          </p:stCondLst>
                                        </p:cTn>
                                        <p:tgtEl>
                                          <p:spTgt spid="321644"/>
                                        </p:tgtEl>
                                        <p:attrNameLst>
                                          <p:attrName>style.visibility</p:attrName>
                                        </p:attrNameLst>
                                      </p:cBhvr>
                                      <p:to>
                                        <p:strVal val="visible"/>
                                      </p:to>
                                    </p:set>
                                    <p:animEffect transition="in" filter="randombar(horizontal)">
                                      <p:cBhvr>
                                        <p:cTn id="294" dur="500"/>
                                        <p:tgtEl>
                                          <p:spTgt spid="321644"/>
                                        </p:tgtEl>
                                      </p:cBhvr>
                                    </p:animEffect>
                                  </p:childTnLst>
                                </p:cTn>
                              </p:par>
                            </p:childTnLst>
                          </p:cTn>
                        </p:par>
                        <p:par>
                          <p:cTn id="295" fill="hold">
                            <p:stCondLst>
                              <p:cond delay="500"/>
                            </p:stCondLst>
                            <p:childTnLst>
                              <p:par>
                                <p:cTn id="296" presetID="14" presetClass="entr" presetSubtype="10" fill="hold" grpId="2" nodeType="afterEffect">
                                  <p:stCondLst>
                                    <p:cond delay="0"/>
                                  </p:stCondLst>
                                  <p:childTnLst>
                                    <p:set>
                                      <p:cBhvr>
                                        <p:cTn id="297" dur="1" fill="hold">
                                          <p:stCondLst>
                                            <p:cond delay="0"/>
                                          </p:stCondLst>
                                        </p:cTn>
                                        <p:tgtEl>
                                          <p:spTgt spid="321639"/>
                                        </p:tgtEl>
                                        <p:attrNameLst>
                                          <p:attrName>style.visibility</p:attrName>
                                        </p:attrNameLst>
                                      </p:cBhvr>
                                      <p:to>
                                        <p:strVal val="visible"/>
                                      </p:to>
                                    </p:set>
                                    <p:animEffect transition="in" filter="randombar(horizontal)">
                                      <p:cBhvr>
                                        <p:cTn id="298" dur="500"/>
                                        <p:tgtEl>
                                          <p:spTgt spid="321639"/>
                                        </p:tgtEl>
                                      </p:cBhvr>
                                    </p:animEffect>
                                  </p:childTnLst>
                                </p:cTn>
                              </p:par>
                            </p:childTnLst>
                          </p:cTn>
                        </p:par>
                      </p:childTnLst>
                    </p:cTn>
                  </p:par>
                  <p:par>
                    <p:cTn id="299" fill="hold">
                      <p:stCondLst>
                        <p:cond delay="indefinite"/>
                      </p:stCondLst>
                      <p:childTnLst>
                        <p:par>
                          <p:cTn id="300" fill="hold">
                            <p:stCondLst>
                              <p:cond delay="0"/>
                            </p:stCondLst>
                            <p:childTnLst>
                              <p:par>
                                <p:cTn id="301" presetID="14" presetClass="entr" presetSubtype="10" fill="hold" grpId="0" nodeType="clickEffect">
                                  <p:stCondLst>
                                    <p:cond delay="0"/>
                                  </p:stCondLst>
                                  <p:childTnLst>
                                    <p:set>
                                      <p:cBhvr>
                                        <p:cTn id="302" dur="1" fill="hold">
                                          <p:stCondLst>
                                            <p:cond delay="0"/>
                                          </p:stCondLst>
                                        </p:cTn>
                                        <p:tgtEl>
                                          <p:spTgt spid="321677"/>
                                        </p:tgtEl>
                                        <p:attrNameLst>
                                          <p:attrName>style.visibility</p:attrName>
                                        </p:attrNameLst>
                                      </p:cBhvr>
                                      <p:to>
                                        <p:strVal val="visible"/>
                                      </p:to>
                                    </p:set>
                                    <p:animEffect transition="in" filter="randombar(horizontal)">
                                      <p:cBhvr>
                                        <p:cTn id="303" dur="500"/>
                                        <p:tgtEl>
                                          <p:spTgt spid="321677"/>
                                        </p:tgtEl>
                                      </p:cBhvr>
                                    </p:animEffect>
                                  </p:childTnLst>
                                </p:cTn>
                              </p:par>
                              <p:par>
                                <p:cTn id="304" presetID="53" presetClass="entr" presetSubtype="0" fill="hold" grpId="0" nodeType="withEffect">
                                  <p:stCondLst>
                                    <p:cond delay="0"/>
                                  </p:stCondLst>
                                  <p:childTnLst>
                                    <p:set>
                                      <p:cBhvr>
                                        <p:cTn id="305" dur="1" fill="hold">
                                          <p:stCondLst>
                                            <p:cond delay="0"/>
                                          </p:stCondLst>
                                        </p:cTn>
                                        <p:tgtEl>
                                          <p:spTgt spid="321678"/>
                                        </p:tgtEl>
                                        <p:attrNameLst>
                                          <p:attrName>style.visibility</p:attrName>
                                        </p:attrNameLst>
                                      </p:cBhvr>
                                      <p:to>
                                        <p:strVal val="visible"/>
                                      </p:to>
                                    </p:set>
                                    <p:anim calcmode="lin" valueType="num">
                                      <p:cBhvr>
                                        <p:cTn id="306" dur="500" fill="hold"/>
                                        <p:tgtEl>
                                          <p:spTgt spid="321678"/>
                                        </p:tgtEl>
                                        <p:attrNameLst>
                                          <p:attrName>ppt_w</p:attrName>
                                        </p:attrNameLst>
                                      </p:cBhvr>
                                      <p:tavLst>
                                        <p:tav tm="0">
                                          <p:val>
                                            <p:fltVal val="0"/>
                                          </p:val>
                                        </p:tav>
                                        <p:tav tm="100000">
                                          <p:val>
                                            <p:strVal val="#ppt_w"/>
                                          </p:val>
                                        </p:tav>
                                      </p:tavLst>
                                    </p:anim>
                                    <p:anim calcmode="lin" valueType="num">
                                      <p:cBhvr>
                                        <p:cTn id="307" dur="500" fill="hold"/>
                                        <p:tgtEl>
                                          <p:spTgt spid="321678"/>
                                        </p:tgtEl>
                                        <p:attrNameLst>
                                          <p:attrName>ppt_h</p:attrName>
                                        </p:attrNameLst>
                                      </p:cBhvr>
                                      <p:tavLst>
                                        <p:tav tm="0">
                                          <p:val>
                                            <p:fltVal val="0"/>
                                          </p:val>
                                        </p:tav>
                                        <p:tav tm="100000">
                                          <p:val>
                                            <p:strVal val="#ppt_h"/>
                                          </p:val>
                                        </p:tav>
                                      </p:tavLst>
                                    </p:anim>
                                    <p:animEffect transition="in" filter="fade">
                                      <p:cBhvr>
                                        <p:cTn id="308" dur="500"/>
                                        <p:tgtEl>
                                          <p:spTgt spid="321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634" grpId="0"/>
      <p:bldP spid="321635" grpId="0" animBg="1"/>
      <p:bldP spid="321636" grpId="0" animBg="1"/>
      <p:bldP spid="321637" grpId="0" animBg="1"/>
      <p:bldP spid="321638" grpId="0" animBg="1"/>
      <p:bldP spid="321638" grpId="1" animBg="1"/>
      <p:bldP spid="321638" grpId="2" animBg="1"/>
      <p:bldP spid="321639" grpId="0" animBg="1"/>
      <p:bldP spid="321639" grpId="1" animBg="1"/>
      <p:bldP spid="321639" grpId="2" animBg="1"/>
      <p:bldP spid="321640" grpId="0" animBg="1"/>
      <p:bldP spid="321641" grpId="0"/>
      <p:bldP spid="321642" grpId="0"/>
      <p:bldP spid="321643" grpId="0"/>
      <p:bldP spid="321644" grpId="0"/>
      <p:bldP spid="321644" grpId="1"/>
      <p:bldP spid="321645" grpId="0" animBg="1"/>
      <p:bldP spid="321646" grpId="0" animBg="1"/>
      <p:bldP spid="321647" grpId="0"/>
      <p:bldP spid="321648" grpId="0" animBg="1"/>
      <p:bldP spid="321648" grpId="1" animBg="1"/>
      <p:bldP spid="321649" grpId="0" animBg="1"/>
      <p:bldP spid="321650" grpId="0"/>
      <p:bldP spid="321650" grpId="1"/>
      <p:bldP spid="321651" grpId="0"/>
      <p:bldP spid="321651" grpId="1"/>
      <p:bldP spid="321652" grpId="0" animBg="1"/>
      <p:bldP spid="321652" grpId="1" animBg="1"/>
      <p:bldP spid="321653" grpId="0"/>
      <p:bldP spid="321654" grpId="0"/>
      <p:bldP spid="321655" grpId="0" animBg="1"/>
      <p:bldP spid="321656" grpId="0" animBg="1"/>
      <p:bldP spid="321656" grpId="1" animBg="1"/>
      <p:bldP spid="321657" grpId="0"/>
      <p:bldP spid="321657" grpId="1"/>
      <p:bldP spid="321658" grpId="0" animBg="1"/>
      <p:bldP spid="321658" grpId="1" animBg="1"/>
      <p:bldP spid="321659" grpId="0" animBg="1"/>
      <p:bldP spid="321659" grpId="1" animBg="1"/>
      <p:bldP spid="321660" grpId="0" animBg="1"/>
      <p:bldP spid="321660" grpId="1" animBg="1"/>
      <p:bldP spid="321661" grpId="0" animBg="1"/>
      <p:bldP spid="321661" grpId="1" animBg="1"/>
      <p:bldP spid="321662" grpId="0"/>
      <p:bldP spid="321662" grpId="1"/>
      <p:bldP spid="321664" grpId="0" animBg="1"/>
      <p:bldP spid="321665" grpId="0" animBg="1"/>
      <p:bldP spid="321666" grpId="0" animBg="1"/>
      <p:bldP spid="321667" grpId="0" animBg="1"/>
      <p:bldP spid="321668" grpId="0"/>
      <p:bldP spid="321669" grpId="0" animBg="1"/>
      <p:bldP spid="321670" grpId="0"/>
      <p:bldP spid="321671" grpId="0"/>
      <p:bldP spid="321672" grpId="0" animBg="1"/>
      <p:bldP spid="321673" grpId="0"/>
      <p:bldP spid="321674" grpId="0" animBg="1"/>
      <p:bldP spid="321675" grpId="0"/>
      <p:bldP spid="321676" grpId="0"/>
      <p:bldP spid="321677" grpId="0" animBg="1"/>
      <p:bldP spid="32167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p>
          <a:p>
            <a:r>
              <a:rPr lang="de-DE"/>
              <a:t>Page </a:t>
            </a:r>
            <a:fld id="{81AC99CF-602A-4096-8424-A99EBEC5A2EE}" type="slidenum">
              <a:rPr lang="de-DE"/>
              <a:pPr/>
              <a:t>53</a:t>
            </a:fld>
            <a:endParaRPr lang="en-GB"/>
          </a:p>
        </p:txBody>
      </p:sp>
      <p:sp>
        <p:nvSpPr>
          <p:cNvPr id="265218" name="Rectangle 2"/>
          <p:cNvSpPr>
            <a:spLocks noGrp="1" noChangeArrowheads="1"/>
          </p:cNvSpPr>
          <p:nvPr>
            <p:ph type="title"/>
          </p:nvPr>
        </p:nvSpPr>
        <p:spPr/>
        <p:txBody>
          <a:bodyPr/>
          <a:lstStyle/>
          <a:p>
            <a:r>
              <a:rPr lang="en-US" altLang="zh-CN"/>
              <a:t>PIM-DM</a:t>
            </a:r>
          </a:p>
        </p:txBody>
      </p:sp>
      <p:sp>
        <p:nvSpPr>
          <p:cNvPr id="265219" name="Rectangle 3"/>
          <p:cNvSpPr>
            <a:spLocks noGrp="1" noChangeArrowheads="1"/>
          </p:cNvSpPr>
          <p:nvPr>
            <p:ph type="body" idx="1"/>
          </p:nvPr>
        </p:nvSpPr>
        <p:spPr>
          <a:xfrm>
            <a:off x="914400" y="1196975"/>
            <a:ext cx="7391400" cy="5170488"/>
          </a:xfrm>
        </p:spPr>
        <p:txBody>
          <a:bodyPr/>
          <a:lstStyle/>
          <a:p>
            <a:r>
              <a:rPr lang="zh-CN" altLang="en-US" sz="2100" b="1"/>
              <a:t>对于小型网络来说非常有效</a:t>
            </a:r>
            <a:endParaRPr lang="zh-CN" altLang="zh-CN" sz="2100" b="1"/>
          </a:p>
          <a:p>
            <a:r>
              <a:rPr lang="zh-CN" altLang="en-US" sz="2100" b="1"/>
              <a:t>优势</a:t>
            </a:r>
            <a:r>
              <a:rPr lang="en-US" altLang="zh-CN" sz="2100" b="1"/>
              <a:t>:</a:t>
            </a:r>
          </a:p>
          <a:p>
            <a:pPr lvl="1"/>
            <a:r>
              <a:rPr lang="zh-CN" altLang="en-US" sz="1900"/>
              <a:t>易于配置</a:t>
            </a:r>
            <a:r>
              <a:rPr lang="en-US" altLang="zh-CN" sz="1900"/>
              <a:t>—</a:t>
            </a:r>
            <a:r>
              <a:rPr lang="zh-CN" altLang="en-US" sz="1900"/>
              <a:t>基础配置只有</a:t>
            </a:r>
            <a:r>
              <a:rPr lang="zh-CN" altLang="en-US" sz="1900">
                <a:solidFill>
                  <a:schemeClr val="accent2"/>
                </a:solidFill>
              </a:rPr>
              <a:t>两条</a:t>
            </a:r>
            <a:r>
              <a:rPr lang="zh-CN" altLang="en-US" sz="1900"/>
              <a:t>命令</a:t>
            </a:r>
            <a:endParaRPr lang="zh-CN" altLang="zh-CN" sz="1900"/>
          </a:p>
          <a:p>
            <a:pPr lvl="1"/>
            <a:r>
              <a:rPr lang="zh-CN" altLang="en-US" sz="1900"/>
              <a:t>实现机制简单（泛滥剪枝）</a:t>
            </a:r>
            <a:endParaRPr lang="zh-CN" altLang="zh-CN" sz="1900"/>
          </a:p>
          <a:p>
            <a:r>
              <a:rPr lang="zh-CN" altLang="en-US" sz="2100" b="1"/>
              <a:t>潜在问题</a:t>
            </a:r>
            <a:r>
              <a:rPr lang="zh-CN" altLang="zh-CN" sz="2100" b="1"/>
              <a:t>...</a:t>
            </a:r>
          </a:p>
          <a:p>
            <a:pPr lvl="1"/>
            <a:r>
              <a:rPr lang="zh-CN" altLang="en-US" sz="1900">
                <a:solidFill>
                  <a:srgbClr val="FF0000"/>
                </a:solidFill>
              </a:rPr>
              <a:t>泛滥剪枝过程不够高效</a:t>
            </a:r>
            <a:endParaRPr lang="zh-CN" altLang="zh-CN" sz="1900">
              <a:solidFill>
                <a:srgbClr val="FF0000"/>
              </a:solidFill>
            </a:endParaRPr>
          </a:p>
          <a:p>
            <a:pPr lvl="1"/>
            <a:r>
              <a:rPr lang="zh-CN" altLang="en-US" sz="1900"/>
              <a:t>复杂的</a:t>
            </a:r>
            <a:r>
              <a:rPr lang="en-US" altLang="zh-CN" sz="1900"/>
              <a:t>Assert</a:t>
            </a:r>
            <a:r>
              <a:rPr lang="zh-CN" altLang="en-US" sz="1900"/>
              <a:t>机制</a:t>
            </a:r>
          </a:p>
          <a:p>
            <a:pPr lvl="1"/>
            <a:r>
              <a:rPr lang="zh-CN" altLang="en-US" sz="1900">
                <a:solidFill>
                  <a:srgbClr val="FF0000"/>
                </a:solidFill>
              </a:rPr>
              <a:t>控制和数据平面混合</a:t>
            </a:r>
            <a:endParaRPr lang="zh-CN" altLang="zh-CN" sz="1900">
              <a:solidFill>
                <a:srgbClr val="FF0000"/>
              </a:solidFill>
            </a:endParaRPr>
          </a:p>
          <a:p>
            <a:pPr lvl="2">
              <a:spcBef>
                <a:spcPct val="30000"/>
              </a:spcBef>
            </a:pPr>
            <a:r>
              <a:rPr lang="zh-CN" altLang="en-US"/>
              <a:t>导致网络内部的所有路由器上都有</a:t>
            </a:r>
            <a:r>
              <a:rPr lang="zh-CN" altLang="zh-CN"/>
              <a:t>(</a:t>
            </a:r>
            <a:r>
              <a:rPr lang="en-US" altLang="zh-CN"/>
              <a:t>S, G)</a:t>
            </a:r>
          </a:p>
          <a:p>
            <a:pPr lvl="2">
              <a:spcBef>
                <a:spcPct val="30000"/>
              </a:spcBef>
            </a:pPr>
            <a:r>
              <a:rPr lang="zh-CN" altLang="en-US"/>
              <a:t>可能会导致非确定性的拓扑行为</a:t>
            </a:r>
          </a:p>
          <a:p>
            <a:pPr lvl="1"/>
            <a:r>
              <a:rPr lang="zh-CN" altLang="en-US" sz="1900"/>
              <a:t>不支持共享树</a:t>
            </a:r>
            <a:endParaRPr lang="zh-CN" alt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endParaRPr lang="de-DE">
              <a:solidFill>
                <a:srgbClr val="000000"/>
              </a:solidFill>
            </a:endParaRPr>
          </a:p>
          <a:p>
            <a:r>
              <a:rPr lang="de-DE">
                <a:solidFill>
                  <a:srgbClr val="000000"/>
                </a:solidFill>
              </a:rPr>
              <a:t>Page </a:t>
            </a:r>
            <a:fld id="{34DB7A83-6FE3-4A1B-8767-27E56902D861}" type="slidenum">
              <a:rPr lang="de-DE">
                <a:solidFill>
                  <a:srgbClr val="000000"/>
                </a:solidFill>
              </a:rPr>
              <a:pPr/>
              <a:t>54</a:t>
            </a:fld>
            <a:endParaRPr lang="en-GB">
              <a:solidFill>
                <a:srgbClr val="000000"/>
              </a:solidFill>
            </a:endParaRPr>
          </a:p>
        </p:txBody>
      </p:sp>
      <p:sp>
        <p:nvSpPr>
          <p:cNvPr id="356354" name="Rectangle 2"/>
          <p:cNvSpPr>
            <a:spLocks noGrp="1" noChangeArrowheads="1"/>
          </p:cNvSpPr>
          <p:nvPr>
            <p:ph type="title"/>
          </p:nvPr>
        </p:nvSpPr>
        <p:spPr/>
        <p:txBody>
          <a:bodyPr/>
          <a:lstStyle/>
          <a:p>
            <a:r>
              <a:rPr lang="en-US"/>
              <a:t>PIM SM – </a:t>
            </a:r>
            <a:r>
              <a:rPr lang="zh-CN" altLang="en-US"/>
              <a:t>基本流程 </a:t>
            </a:r>
          </a:p>
        </p:txBody>
      </p:sp>
      <p:sp>
        <p:nvSpPr>
          <p:cNvPr id="356355" name="Rectangle 3"/>
          <p:cNvSpPr>
            <a:spLocks noGrp="1" noChangeArrowheads="1"/>
          </p:cNvSpPr>
          <p:nvPr>
            <p:ph type="body" sz="half" idx="2"/>
          </p:nvPr>
        </p:nvSpPr>
        <p:spPr>
          <a:xfrm>
            <a:off x="538163" y="1193800"/>
            <a:ext cx="6913562" cy="2955925"/>
          </a:xfrm>
        </p:spPr>
        <p:txBody>
          <a:bodyPr/>
          <a:lstStyle/>
          <a:p>
            <a:r>
              <a:rPr lang="zh-CN" altLang="en-US" sz="2000" b="1"/>
              <a:t>邻居发现</a:t>
            </a:r>
            <a:endParaRPr lang="en-US" sz="2000"/>
          </a:p>
          <a:p>
            <a:r>
              <a:rPr lang="zh-CN" altLang="en-US" sz="2000" b="1"/>
              <a:t>共享树</a:t>
            </a:r>
            <a:r>
              <a:rPr lang="en-US" altLang="zh-CN" sz="2000" b="1"/>
              <a:t>/RPT</a:t>
            </a:r>
            <a:r>
              <a:rPr lang="zh-CN" altLang="en-US" sz="2000" b="1"/>
              <a:t>建立</a:t>
            </a:r>
            <a:endParaRPr lang="en-US" sz="2000"/>
          </a:p>
          <a:p>
            <a:r>
              <a:rPr lang="zh-CN" altLang="en-US" sz="2000" b="1"/>
              <a:t>源注册</a:t>
            </a:r>
            <a:endParaRPr lang="en-US" sz="2000" b="1"/>
          </a:p>
          <a:p>
            <a:r>
              <a:rPr lang="en-US" sz="2000" b="1"/>
              <a:t>RPT </a:t>
            </a:r>
            <a:r>
              <a:rPr lang="zh-CN" altLang="en-US" sz="2000" b="1"/>
              <a:t>到</a:t>
            </a:r>
            <a:r>
              <a:rPr lang="en-US" sz="2000" b="1"/>
              <a:t>SPT</a:t>
            </a:r>
            <a:r>
              <a:rPr lang="zh-CN" altLang="en-US" sz="2000" b="1"/>
              <a:t>的切换</a:t>
            </a:r>
            <a:endParaRPr lang="en-US" sz="2000" b="1"/>
          </a:p>
          <a:p>
            <a:r>
              <a:rPr lang="zh-CN" altLang="en-US" sz="2000" b="1"/>
              <a:t>剪枝共享树</a:t>
            </a:r>
            <a:r>
              <a:rPr lang="en-US" sz="2000" b="1"/>
              <a:t> </a:t>
            </a:r>
          </a:p>
          <a:p>
            <a:r>
              <a:rPr lang="zh-CN" altLang="en-US" sz="2000" b="1"/>
              <a:t>状态维护</a:t>
            </a:r>
            <a:endParaRPr lang="en-US" sz="2000" b="1"/>
          </a:p>
        </p:txBody>
      </p:sp>
      <p:pic>
        <p:nvPicPr>
          <p:cNvPr id="356356" name="Picture 4" descr="j0299171"/>
          <p:cNvPicPr>
            <a:picLocks noChangeAspect="1" noChangeArrowheads="1"/>
          </p:cNvPicPr>
          <p:nvPr/>
        </p:nvPicPr>
        <p:blipFill>
          <a:blip r:embed="rId3" cstate="print"/>
          <a:srcRect/>
          <a:stretch>
            <a:fillRect/>
          </a:stretch>
        </p:blipFill>
        <p:spPr bwMode="auto">
          <a:xfrm>
            <a:off x="7308850" y="4437063"/>
            <a:ext cx="1535113" cy="1809750"/>
          </a:xfrm>
          <a:prstGeom prst="rect">
            <a:avLst/>
          </a:prstGeom>
          <a:noFill/>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29F4C308-B89B-4ECC-B724-97CD5C813DA1}" type="slidenum">
              <a:rPr lang="de-DE">
                <a:solidFill>
                  <a:srgbClr val="000000"/>
                </a:solidFill>
              </a:rPr>
              <a:pPr/>
              <a:t>55</a:t>
            </a:fld>
            <a:endParaRPr lang="en-GB">
              <a:solidFill>
                <a:srgbClr val="000000"/>
              </a:solidFill>
            </a:endParaRPr>
          </a:p>
        </p:txBody>
      </p:sp>
      <p:sp>
        <p:nvSpPr>
          <p:cNvPr id="268290" name="Rectangle 2"/>
          <p:cNvSpPr>
            <a:spLocks noGrp="1" noChangeArrowheads="1"/>
          </p:cNvSpPr>
          <p:nvPr>
            <p:ph type="title"/>
          </p:nvPr>
        </p:nvSpPr>
        <p:spPr/>
        <p:txBody>
          <a:bodyPr/>
          <a:lstStyle/>
          <a:p>
            <a:r>
              <a:rPr lang="en-US" altLang="zh-CN"/>
              <a:t>PIM-SM </a:t>
            </a:r>
            <a:r>
              <a:rPr lang="zh-CN" altLang="en-US"/>
              <a:t>共享树的形成</a:t>
            </a:r>
          </a:p>
        </p:txBody>
      </p:sp>
      <p:grpSp>
        <p:nvGrpSpPr>
          <p:cNvPr id="2" name="Group 4"/>
          <p:cNvGrpSpPr>
            <a:grpSpLocks/>
          </p:cNvGrpSpPr>
          <p:nvPr/>
        </p:nvGrpSpPr>
        <p:grpSpPr bwMode="auto">
          <a:xfrm>
            <a:off x="4711700" y="5229225"/>
            <a:ext cx="428625" cy="293688"/>
            <a:chOff x="2518" y="3028"/>
            <a:chExt cx="240" cy="165"/>
          </a:xfrm>
        </p:grpSpPr>
        <p:sp>
          <p:nvSpPr>
            <p:cNvPr id="268293" name="Line 5"/>
            <p:cNvSpPr>
              <a:spLocks noChangeShapeType="1"/>
            </p:cNvSpPr>
            <p:nvPr/>
          </p:nvSpPr>
          <p:spPr bwMode="auto">
            <a:xfrm flipV="1">
              <a:off x="2651" y="3028"/>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294" name="Line 6"/>
            <p:cNvSpPr>
              <a:spLocks noChangeShapeType="1"/>
            </p:cNvSpPr>
            <p:nvPr/>
          </p:nvSpPr>
          <p:spPr bwMode="auto">
            <a:xfrm>
              <a:off x="2518" y="3193"/>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8295" name="Line 7"/>
          <p:cNvSpPr>
            <a:spLocks noChangeShapeType="1"/>
          </p:cNvSpPr>
          <p:nvPr/>
        </p:nvSpPr>
        <p:spPr bwMode="auto">
          <a:xfrm>
            <a:off x="5038725" y="3035300"/>
            <a:ext cx="0" cy="1658938"/>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296" name="Line 8"/>
          <p:cNvSpPr>
            <a:spLocks noChangeShapeType="1"/>
          </p:cNvSpPr>
          <p:nvPr/>
        </p:nvSpPr>
        <p:spPr bwMode="auto">
          <a:xfrm>
            <a:off x="4826000" y="4708525"/>
            <a:ext cx="4286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297" name="Line 9"/>
          <p:cNvSpPr>
            <a:spLocks noChangeShapeType="1"/>
          </p:cNvSpPr>
          <p:nvPr/>
        </p:nvSpPr>
        <p:spPr bwMode="auto">
          <a:xfrm flipV="1">
            <a:off x="2936875" y="2473325"/>
            <a:ext cx="0" cy="162877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298" name="Line 10"/>
          <p:cNvSpPr>
            <a:spLocks noChangeShapeType="1"/>
          </p:cNvSpPr>
          <p:nvPr/>
        </p:nvSpPr>
        <p:spPr bwMode="auto">
          <a:xfrm flipV="1">
            <a:off x="5099050" y="3159125"/>
            <a:ext cx="2227263" cy="11144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299" name="Line 11"/>
          <p:cNvSpPr>
            <a:spLocks noChangeShapeType="1"/>
          </p:cNvSpPr>
          <p:nvPr/>
        </p:nvSpPr>
        <p:spPr bwMode="auto">
          <a:xfrm>
            <a:off x="6264275" y="2530475"/>
            <a:ext cx="1063625" cy="6286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00" name="Line 12"/>
          <p:cNvSpPr>
            <a:spLocks noChangeShapeType="1"/>
          </p:cNvSpPr>
          <p:nvPr/>
        </p:nvSpPr>
        <p:spPr bwMode="auto">
          <a:xfrm>
            <a:off x="5583238" y="2511425"/>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13"/>
          <p:cNvGrpSpPr>
            <a:grpSpLocks/>
          </p:cNvGrpSpPr>
          <p:nvPr/>
        </p:nvGrpSpPr>
        <p:grpSpPr bwMode="auto">
          <a:xfrm>
            <a:off x="4843463" y="2713038"/>
            <a:ext cx="427037" cy="293687"/>
            <a:chOff x="2591" y="1695"/>
            <a:chExt cx="240" cy="165"/>
          </a:xfrm>
        </p:grpSpPr>
        <p:sp>
          <p:nvSpPr>
            <p:cNvPr id="268302" name="Line 14"/>
            <p:cNvSpPr>
              <a:spLocks noChangeShapeType="1"/>
            </p:cNvSpPr>
            <p:nvPr/>
          </p:nvSpPr>
          <p:spPr bwMode="auto">
            <a:xfrm>
              <a:off x="2724" y="1696"/>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03" name="Line 15"/>
            <p:cNvSpPr>
              <a:spLocks noChangeShapeType="1"/>
            </p:cNvSpPr>
            <p:nvPr/>
          </p:nvSpPr>
          <p:spPr bwMode="auto">
            <a:xfrm>
              <a:off x="2591" y="1695"/>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8304" name="Line 16"/>
          <p:cNvSpPr>
            <a:spLocks noChangeShapeType="1"/>
          </p:cNvSpPr>
          <p:nvPr/>
        </p:nvSpPr>
        <p:spPr bwMode="auto">
          <a:xfrm flipH="1">
            <a:off x="5294313" y="2170113"/>
            <a:ext cx="29210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05" name="Line 17"/>
          <p:cNvSpPr>
            <a:spLocks noChangeShapeType="1"/>
          </p:cNvSpPr>
          <p:nvPr/>
        </p:nvSpPr>
        <p:spPr bwMode="auto">
          <a:xfrm>
            <a:off x="5589588" y="1789113"/>
            <a:ext cx="0" cy="7699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4" name="Group 18"/>
          <p:cNvGrpSpPr>
            <a:grpSpLocks/>
          </p:cNvGrpSpPr>
          <p:nvPr/>
        </p:nvGrpSpPr>
        <p:grpSpPr bwMode="auto">
          <a:xfrm>
            <a:off x="4843463" y="1787525"/>
            <a:ext cx="427037" cy="293688"/>
            <a:chOff x="2591" y="1176"/>
            <a:chExt cx="240" cy="165"/>
          </a:xfrm>
        </p:grpSpPr>
        <p:sp>
          <p:nvSpPr>
            <p:cNvPr id="268307" name="Line 19"/>
            <p:cNvSpPr>
              <a:spLocks noChangeShapeType="1"/>
            </p:cNvSpPr>
            <p:nvPr/>
          </p:nvSpPr>
          <p:spPr bwMode="auto">
            <a:xfrm>
              <a:off x="2724" y="117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08" name="Line 20"/>
            <p:cNvSpPr>
              <a:spLocks noChangeShapeType="1"/>
            </p:cNvSpPr>
            <p:nvPr/>
          </p:nvSpPr>
          <p:spPr bwMode="auto">
            <a:xfrm>
              <a:off x="2591" y="1176"/>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8309" name="Line 21"/>
          <p:cNvSpPr>
            <a:spLocks noChangeShapeType="1"/>
          </p:cNvSpPr>
          <p:nvPr/>
        </p:nvSpPr>
        <p:spPr bwMode="auto">
          <a:xfrm>
            <a:off x="3641725" y="3844925"/>
            <a:ext cx="1373188" cy="5143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0" name="Oval 22"/>
          <p:cNvSpPr>
            <a:spLocks noChangeArrowheads="1"/>
          </p:cNvSpPr>
          <p:nvPr/>
        </p:nvSpPr>
        <p:spPr bwMode="auto">
          <a:xfrm>
            <a:off x="1250950" y="2792413"/>
            <a:ext cx="96838" cy="357187"/>
          </a:xfrm>
          <a:prstGeom prst="ellipse">
            <a:avLst/>
          </a:prstGeom>
          <a:noFill/>
          <a:ln w="9525">
            <a:noFill/>
            <a:round/>
            <a:headEnd/>
            <a:tailEnd/>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1" name="Line 23"/>
          <p:cNvSpPr>
            <a:spLocks noChangeShapeType="1"/>
          </p:cNvSpPr>
          <p:nvPr/>
        </p:nvSpPr>
        <p:spPr bwMode="auto">
          <a:xfrm flipV="1">
            <a:off x="4941888" y="4705350"/>
            <a:ext cx="0" cy="512763"/>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2" name="Line 24"/>
          <p:cNvSpPr>
            <a:spLocks noChangeShapeType="1"/>
          </p:cNvSpPr>
          <p:nvPr/>
        </p:nvSpPr>
        <p:spPr bwMode="auto">
          <a:xfrm flipV="1">
            <a:off x="3470275" y="2214563"/>
            <a:ext cx="1543050" cy="5175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3" name="Line 25"/>
          <p:cNvSpPr>
            <a:spLocks noChangeShapeType="1"/>
          </p:cNvSpPr>
          <p:nvPr/>
        </p:nvSpPr>
        <p:spPr bwMode="auto">
          <a:xfrm>
            <a:off x="2927350" y="388302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4" name="Line 26"/>
          <p:cNvSpPr>
            <a:spLocks noChangeShapeType="1"/>
          </p:cNvSpPr>
          <p:nvPr/>
        </p:nvSpPr>
        <p:spPr bwMode="auto">
          <a:xfrm>
            <a:off x="2927350" y="268287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5" name="Line 27"/>
          <p:cNvSpPr>
            <a:spLocks noChangeShapeType="1"/>
          </p:cNvSpPr>
          <p:nvPr/>
        </p:nvSpPr>
        <p:spPr bwMode="auto">
          <a:xfrm>
            <a:off x="3470275" y="2732088"/>
            <a:ext cx="1628775" cy="4270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6" name="Line 28"/>
          <p:cNvSpPr>
            <a:spLocks noChangeShapeType="1"/>
          </p:cNvSpPr>
          <p:nvPr/>
        </p:nvSpPr>
        <p:spPr bwMode="auto">
          <a:xfrm>
            <a:off x="2582863" y="3282950"/>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17" name="Line 29"/>
          <p:cNvSpPr>
            <a:spLocks noChangeShapeType="1"/>
          </p:cNvSpPr>
          <p:nvPr/>
        </p:nvSpPr>
        <p:spPr bwMode="auto">
          <a:xfrm>
            <a:off x="5583238" y="1912938"/>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30"/>
          <p:cNvGrpSpPr>
            <a:grpSpLocks/>
          </p:cNvGrpSpPr>
          <p:nvPr/>
        </p:nvGrpSpPr>
        <p:grpSpPr bwMode="auto">
          <a:xfrm>
            <a:off x="6027738" y="2592388"/>
            <a:ext cx="428625" cy="293687"/>
            <a:chOff x="3255" y="1627"/>
            <a:chExt cx="240" cy="165"/>
          </a:xfrm>
        </p:grpSpPr>
        <p:sp>
          <p:nvSpPr>
            <p:cNvPr id="268319" name="Line 31"/>
            <p:cNvSpPr>
              <a:spLocks noChangeShapeType="1"/>
            </p:cNvSpPr>
            <p:nvPr/>
          </p:nvSpPr>
          <p:spPr bwMode="auto">
            <a:xfrm flipV="1">
              <a:off x="3388" y="162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20" name="Line 32"/>
            <p:cNvSpPr>
              <a:spLocks noChangeShapeType="1"/>
            </p:cNvSpPr>
            <p:nvPr/>
          </p:nvSpPr>
          <p:spPr bwMode="auto">
            <a:xfrm>
              <a:off x="3255" y="1792"/>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33"/>
          <p:cNvGrpSpPr>
            <a:grpSpLocks/>
          </p:cNvGrpSpPr>
          <p:nvPr/>
        </p:nvGrpSpPr>
        <p:grpSpPr bwMode="auto">
          <a:xfrm>
            <a:off x="6019800" y="1585913"/>
            <a:ext cx="428625" cy="295275"/>
            <a:chOff x="3251" y="1064"/>
            <a:chExt cx="240" cy="165"/>
          </a:xfrm>
        </p:grpSpPr>
        <p:sp>
          <p:nvSpPr>
            <p:cNvPr id="268322" name="Line 34"/>
            <p:cNvSpPr>
              <a:spLocks noChangeShapeType="1"/>
            </p:cNvSpPr>
            <p:nvPr/>
          </p:nvSpPr>
          <p:spPr bwMode="auto">
            <a:xfrm>
              <a:off x="3384" y="1065"/>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23" name="Line 35"/>
            <p:cNvSpPr>
              <a:spLocks noChangeShapeType="1"/>
            </p:cNvSpPr>
            <p:nvPr/>
          </p:nvSpPr>
          <p:spPr bwMode="auto">
            <a:xfrm>
              <a:off x="3251" y="106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36"/>
          <p:cNvGrpSpPr>
            <a:grpSpLocks/>
          </p:cNvGrpSpPr>
          <p:nvPr/>
        </p:nvGrpSpPr>
        <p:grpSpPr bwMode="auto">
          <a:xfrm>
            <a:off x="3386138" y="2790825"/>
            <a:ext cx="427037" cy="295275"/>
            <a:chOff x="1775" y="1739"/>
            <a:chExt cx="240" cy="165"/>
          </a:xfrm>
        </p:grpSpPr>
        <p:sp>
          <p:nvSpPr>
            <p:cNvPr id="268325" name="Line 37"/>
            <p:cNvSpPr>
              <a:spLocks noChangeShapeType="1"/>
            </p:cNvSpPr>
            <p:nvPr/>
          </p:nvSpPr>
          <p:spPr bwMode="auto">
            <a:xfrm flipV="1">
              <a:off x="1908" y="1739"/>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26" name="Line 38"/>
            <p:cNvSpPr>
              <a:spLocks noChangeShapeType="1"/>
            </p:cNvSpPr>
            <p:nvPr/>
          </p:nvSpPr>
          <p:spPr bwMode="auto">
            <a:xfrm>
              <a:off x="1775" y="190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39"/>
          <p:cNvGrpSpPr>
            <a:grpSpLocks/>
          </p:cNvGrpSpPr>
          <p:nvPr/>
        </p:nvGrpSpPr>
        <p:grpSpPr bwMode="auto">
          <a:xfrm>
            <a:off x="3386138" y="3470275"/>
            <a:ext cx="427037" cy="295275"/>
            <a:chOff x="1775" y="2120"/>
            <a:chExt cx="240" cy="165"/>
          </a:xfrm>
        </p:grpSpPr>
        <p:sp>
          <p:nvSpPr>
            <p:cNvPr id="268328" name="Line 40"/>
            <p:cNvSpPr>
              <a:spLocks noChangeShapeType="1"/>
            </p:cNvSpPr>
            <p:nvPr/>
          </p:nvSpPr>
          <p:spPr bwMode="auto">
            <a:xfrm>
              <a:off x="1908" y="2121"/>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29" name="Line 41"/>
            <p:cNvSpPr>
              <a:spLocks noChangeShapeType="1"/>
            </p:cNvSpPr>
            <p:nvPr/>
          </p:nvSpPr>
          <p:spPr bwMode="auto">
            <a:xfrm>
              <a:off x="1775" y="2120"/>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42"/>
          <p:cNvGrpSpPr>
            <a:grpSpLocks/>
          </p:cNvGrpSpPr>
          <p:nvPr/>
        </p:nvGrpSpPr>
        <p:grpSpPr bwMode="auto">
          <a:xfrm>
            <a:off x="7453313" y="2981325"/>
            <a:ext cx="293687" cy="428625"/>
            <a:chOff x="4053" y="1845"/>
            <a:chExt cx="165" cy="240"/>
          </a:xfrm>
        </p:grpSpPr>
        <p:sp>
          <p:nvSpPr>
            <p:cNvPr id="268331" name="Line 43"/>
            <p:cNvSpPr>
              <a:spLocks noChangeShapeType="1"/>
            </p:cNvSpPr>
            <p:nvPr/>
          </p:nvSpPr>
          <p:spPr bwMode="auto">
            <a:xfrm flipH="1">
              <a:off x="4053" y="1952"/>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32" name="Line 44"/>
            <p:cNvSpPr>
              <a:spLocks noChangeShapeType="1"/>
            </p:cNvSpPr>
            <p:nvPr/>
          </p:nvSpPr>
          <p:spPr bwMode="auto">
            <a:xfrm flipV="1">
              <a:off x="4218" y="1845"/>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45"/>
          <p:cNvGrpSpPr>
            <a:grpSpLocks/>
          </p:cNvGrpSpPr>
          <p:nvPr/>
        </p:nvGrpSpPr>
        <p:grpSpPr bwMode="auto">
          <a:xfrm>
            <a:off x="1846263" y="3160713"/>
            <a:ext cx="295275" cy="428625"/>
            <a:chOff x="913" y="1946"/>
            <a:chExt cx="165" cy="240"/>
          </a:xfrm>
        </p:grpSpPr>
        <p:sp>
          <p:nvSpPr>
            <p:cNvPr id="268334" name="Line 46"/>
            <p:cNvSpPr>
              <a:spLocks noChangeShapeType="1"/>
            </p:cNvSpPr>
            <p:nvPr/>
          </p:nvSpPr>
          <p:spPr bwMode="auto">
            <a:xfrm>
              <a:off x="914" y="2053"/>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35" name="Line 47"/>
            <p:cNvSpPr>
              <a:spLocks noChangeShapeType="1"/>
            </p:cNvSpPr>
            <p:nvPr/>
          </p:nvSpPr>
          <p:spPr bwMode="auto">
            <a:xfrm flipV="1">
              <a:off x="913" y="1946"/>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8336" name="Rectangle 48"/>
          <p:cNvSpPr>
            <a:spLocks noChangeArrowheads="1"/>
          </p:cNvSpPr>
          <p:nvPr/>
        </p:nvSpPr>
        <p:spPr bwMode="auto">
          <a:xfrm>
            <a:off x="4551363" y="5737225"/>
            <a:ext cx="1028700" cy="349250"/>
          </a:xfrm>
          <a:prstGeom prst="rect">
            <a:avLst/>
          </a:prstGeom>
          <a:noFill/>
          <a:ln w="9525">
            <a:noFill/>
            <a:miter lim="800000"/>
            <a:headEnd/>
            <a:tailEnd/>
          </a:ln>
          <a:effectLst/>
        </p:spPr>
        <p:txBody>
          <a:bodyPr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接收者</a:t>
            </a:r>
          </a:p>
        </p:txBody>
      </p:sp>
      <p:sp>
        <p:nvSpPr>
          <p:cNvPr id="268337" name="Line 49"/>
          <p:cNvSpPr>
            <a:spLocks noChangeShapeType="1"/>
          </p:cNvSpPr>
          <p:nvPr/>
        </p:nvSpPr>
        <p:spPr bwMode="auto">
          <a:xfrm flipV="1">
            <a:off x="5033963" y="3221038"/>
            <a:ext cx="0" cy="941387"/>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38" name="Line 50"/>
          <p:cNvSpPr>
            <a:spLocks noChangeShapeType="1"/>
          </p:cNvSpPr>
          <p:nvPr/>
        </p:nvSpPr>
        <p:spPr bwMode="auto">
          <a:xfrm flipV="1">
            <a:off x="5033963" y="4351338"/>
            <a:ext cx="0" cy="673100"/>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39" name="Line 51"/>
          <p:cNvSpPr>
            <a:spLocks noChangeShapeType="1"/>
          </p:cNvSpPr>
          <p:nvPr/>
        </p:nvSpPr>
        <p:spPr bwMode="auto">
          <a:xfrm flipV="1">
            <a:off x="4935538" y="5127625"/>
            <a:ext cx="0" cy="674688"/>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48" name="Rectangle 60"/>
          <p:cNvSpPr>
            <a:spLocks noChangeArrowheads="1"/>
          </p:cNvSpPr>
          <p:nvPr/>
        </p:nvSpPr>
        <p:spPr bwMode="auto">
          <a:xfrm>
            <a:off x="5394325" y="2952750"/>
            <a:ext cx="277813" cy="239713"/>
          </a:xfrm>
          <a:prstGeom prst="rect">
            <a:avLst/>
          </a:prstGeom>
          <a:noFill/>
          <a:ln w="9525">
            <a:noFill/>
            <a:miter lim="800000"/>
            <a:headEnd/>
            <a:tailEnd/>
          </a:ln>
          <a:effectLst/>
        </p:spPr>
        <p:txBody>
          <a:bodyPr wrap="none" lIns="0" tIns="0" rIns="0" bIns="0">
            <a:spAutoFit/>
          </a:bodyPr>
          <a:lstStyle/>
          <a:p>
            <a:pPr defTabSz="1028700" eaLnBrk="0" fontAlgn="base" hangingPunct="0"/>
            <a:r>
              <a:rPr lang="en-US" altLang="zh-CN" sz="1600" b="1">
                <a:solidFill>
                  <a:srgbClr val="000000"/>
                </a:solidFill>
                <a:latin typeface="Arial" pitchFamily="34" charset="0"/>
                <a:ea typeface="宋体" pitchFamily="2" charset="-122"/>
              </a:rPr>
              <a:t>RP</a:t>
            </a:r>
          </a:p>
        </p:txBody>
      </p:sp>
      <p:sp>
        <p:nvSpPr>
          <p:cNvPr id="268349" name="Line 61"/>
          <p:cNvSpPr>
            <a:spLocks noChangeShapeType="1"/>
          </p:cNvSpPr>
          <p:nvPr/>
        </p:nvSpPr>
        <p:spPr bwMode="auto">
          <a:xfrm flipV="1">
            <a:off x="4859338" y="4437063"/>
            <a:ext cx="0" cy="588962"/>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8350" name="Line 62"/>
          <p:cNvSpPr>
            <a:spLocks noChangeShapeType="1"/>
          </p:cNvSpPr>
          <p:nvPr/>
        </p:nvSpPr>
        <p:spPr bwMode="auto">
          <a:xfrm flipV="1">
            <a:off x="4908550" y="3257550"/>
            <a:ext cx="0" cy="933450"/>
          </a:xfrm>
          <a:prstGeom prst="line">
            <a:avLst/>
          </a:prstGeom>
          <a:noFill/>
          <a:ln w="25400">
            <a:solidFill>
              <a:srgbClr val="00A8FC"/>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1" name="Group 63"/>
          <p:cNvGrpSpPr>
            <a:grpSpLocks/>
          </p:cNvGrpSpPr>
          <p:nvPr/>
        </p:nvGrpSpPr>
        <p:grpSpPr bwMode="auto">
          <a:xfrm>
            <a:off x="1555750" y="4792663"/>
            <a:ext cx="2079625" cy="347662"/>
            <a:chOff x="751" y="2860"/>
            <a:chExt cx="1035" cy="188"/>
          </a:xfrm>
        </p:grpSpPr>
        <p:sp>
          <p:nvSpPr>
            <p:cNvPr id="268352" name="Line 64"/>
            <p:cNvSpPr>
              <a:spLocks noChangeShapeType="1"/>
            </p:cNvSpPr>
            <p:nvPr/>
          </p:nvSpPr>
          <p:spPr bwMode="auto">
            <a:xfrm>
              <a:off x="1462" y="2963"/>
              <a:ext cx="324" cy="0"/>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53" name="Rectangle 65"/>
            <p:cNvSpPr>
              <a:spLocks noChangeArrowheads="1"/>
            </p:cNvSpPr>
            <p:nvPr/>
          </p:nvSpPr>
          <p:spPr bwMode="auto">
            <a:xfrm>
              <a:off x="751" y="2860"/>
              <a:ext cx="663" cy="188"/>
            </a:xfrm>
            <a:prstGeom prst="rect">
              <a:avLst/>
            </a:prstGeom>
            <a:noFill/>
            <a:ln w="9525">
              <a:noFill/>
              <a:miter lim="800000"/>
              <a:headEnd/>
              <a:tailEnd/>
            </a:ln>
            <a:effectLst/>
          </p:spPr>
          <p:txBody>
            <a:bodyPr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a:t>
              </a:r>
              <a:r>
                <a:rPr lang="en-US" altLang="zh-CN" sz="1600" b="1">
                  <a:solidFill>
                    <a:srgbClr val="000000"/>
                  </a:solidFill>
                  <a:latin typeface="Times New Roman" pitchFamily="18" charset="0"/>
                  <a:ea typeface="宋体" pitchFamily="2" charset="-122"/>
                </a:rPr>
                <a:t>*</a:t>
              </a:r>
              <a:r>
                <a:rPr lang="en-US" altLang="zh-CN" sz="1600" b="1">
                  <a:solidFill>
                    <a:srgbClr val="000000"/>
                  </a:solidFill>
                  <a:latin typeface="Arial" pitchFamily="34" charset="0"/>
                  <a:ea typeface="宋体" pitchFamily="2" charset="-122"/>
                </a:rPr>
                <a:t>, G) </a:t>
              </a:r>
              <a:r>
                <a:rPr lang="zh-CN" altLang="en-US" sz="1600" b="1">
                  <a:solidFill>
                    <a:srgbClr val="000000"/>
                  </a:solidFill>
                  <a:latin typeface="Arial" pitchFamily="34" charset="0"/>
                  <a:ea typeface="宋体" pitchFamily="2" charset="-122"/>
                </a:rPr>
                <a:t>加入</a:t>
              </a:r>
            </a:p>
          </p:txBody>
        </p:sp>
      </p:grpSp>
      <p:grpSp>
        <p:nvGrpSpPr>
          <p:cNvPr id="12" name="Group 66"/>
          <p:cNvGrpSpPr>
            <a:grpSpLocks/>
          </p:cNvGrpSpPr>
          <p:nvPr/>
        </p:nvGrpSpPr>
        <p:grpSpPr bwMode="auto">
          <a:xfrm>
            <a:off x="1473200" y="5105400"/>
            <a:ext cx="2162175" cy="347663"/>
            <a:chOff x="704" y="3035"/>
            <a:chExt cx="1101" cy="200"/>
          </a:xfrm>
        </p:grpSpPr>
        <p:sp>
          <p:nvSpPr>
            <p:cNvPr id="268355" name="Rectangle 67"/>
            <p:cNvSpPr>
              <a:spLocks noChangeArrowheads="1"/>
            </p:cNvSpPr>
            <p:nvPr/>
          </p:nvSpPr>
          <p:spPr bwMode="auto">
            <a:xfrm>
              <a:off x="704" y="3035"/>
              <a:ext cx="651" cy="200"/>
            </a:xfrm>
            <a:prstGeom prst="rect">
              <a:avLst/>
            </a:prstGeom>
            <a:noFill/>
            <a:ln w="9525">
              <a:noFill/>
              <a:miter lim="800000"/>
              <a:headEnd/>
              <a:tailEnd/>
            </a:ln>
            <a:effectLst/>
          </p:spPr>
          <p:txBody>
            <a:bodyPr wrap="none"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        </a:t>
              </a:r>
              <a:r>
                <a:rPr lang="zh-CN" altLang="en-US" sz="1600" b="1">
                  <a:solidFill>
                    <a:srgbClr val="000000"/>
                  </a:solidFill>
                  <a:latin typeface="Arial" pitchFamily="34" charset="0"/>
                  <a:ea typeface="宋体" pitchFamily="2" charset="-122"/>
                </a:rPr>
                <a:t>共享树</a:t>
              </a:r>
            </a:p>
          </p:txBody>
        </p:sp>
        <p:sp>
          <p:nvSpPr>
            <p:cNvPr id="268356" name="Line 68"/>
            <p:cNvSpPr>
              <a:spLocks noChangeShapeType="1"/>
            </p:cNvSpPr>
            <p:nvPr/>
          </p:nvSpPr>
          <p:spPr bwMode="auto">
            <a:xfrm flipH="1">
              <a:off x="1463" y="3131"/>
              <a:ext cx="342" cy="5"/>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68359" name="Rectangle 71"/>
          <p:cNvSpPr>
            <a:spLocks noChangeArrowheads="1"/>
          </p:cNvSpPr>
          <p:nvPr/>
        </p:nvSpPr>
        <p:spPr bwMode="auto">
          <a:xfrm>
            <a:off x="5984875" y="4548188"/>
            <a:ext cx="1798638" cy="593725"/>
          </a:xfrm>
          <a:prstGeom prst="rect">
            <a:avLst/>
          </a:prstGeom>
          <a:noFill/>
          <a:ln w="9525">
            <a:noFill/>
            <a:miter lim="800000"/>
            <a:headEnd/>
            <a:tailEnd/>
          </a:ln>
          <a:effectLst/>
        </p:spPr>
        <p:txBody>
          <a:bodyPr wrap="none"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a:t>
            </a:r>
            <a:r>
              <a:rPr lang="en-US" altLang="zh-CN" sz="1600" b="1">
                <a:solidFill>
                  <a:srgbClr val="000000"/>
                </a:solidFill>
                <a:latin typeface="Times New Roman" pitchFamily="18" charset="0"/>
                <a:ea typeface="宋体" pitchFamily="2" charset="-122"/>
              </a:rPr>
              <a:t>*</a:t>
            </a:r>
            <a:r>
              <a:rPr lang="en-US" altLang="zh-CN" sz="1600" b="1">
                <a:solidFill>
                  <a:srgbClr val="000000"/>
                </a:solidFill>
                <a:latin typeface="Arial" pitchFamily="34" charset="0"/>
                <a:ea typeface="宋体" pitchFamily="2" charset="-122"/>
              </a:rPr>
              <a:t>, G) </a:t>
            </a:r>
            <a:r>
              <a:rPr lang="zh-CN" altLang="en-US" sz="1600" b="1">
                <a:solidFill>
                  <a:srgbClr val="000000"/>
                </a:solidFill>
                <a:latin typeface="Arial" pitchFamily="34" charset="0"/>
                <a:ea typeface="宋体" pitchFamily="2" charset="-122"/>
              </a:rPr>
              <a:t>仅在共享树</a:t>
            </a:r>
          </a:p>
          <a:p>
            <a:pPr defTabSz="1028700" eaLnBrk="0" fontAlgn="base" hangingPunct="0"/>
            <a:r>
              <a:rPr lang="zh-CN" altLang="en-US" sz="1600" b="1">
                <a:solidFill>
                  <a:srgbClr val="000000"/>
                </a:solidFill>
                <a:latin typeface="Arial" pitchFamily="34" charset="0"/>
                <a:ea typeface="宋体" pitchFamily="2" charset="-122"/>
              </a:rPr>
              <a:t>沿途建立</a:t>
            </a:r>
          </a:p>
        </p:txBody>
      </p:sp>
      <p:grpSp>
        <p:nvGrpSpPr>
          <p:cNvPr id="13" name="Group 73"/>
          <p:cNvGrpSpPr>
            <a:grpSpLocks/>
          </p:cNvGrpSpPr>
          <p:nvPr/>
        </p:nvGrpSpPr>
        <p:grpSpPr bwMode="auto">
          <a:xfrm>
            <a:off x="2124075" y="3141663"/>
            <a:ext cx="576263" cy="358775"/>
            <a:chOff x="940" y="956"/>
            <a:chExt cx="464" cy="364"/>
          </a:xfrm>
        </p:grpSpPr>
        <p:sp>
          <p:nvSpPr>
            <p:cNvPr id="268362" name="Freeform 7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63" name="Freeform 7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64" name="Freeform 7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65" name="Freeform 7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66" name="Freeform 7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67" name="Freeform 7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4" name="Group 80"/>
          <p:cNvGrpSpPr>
            <a:grpSpLocks/>
          </p:cNvGrpSpPr>
          <p:nvPr/>
        </p:nvGrpSpPr>
        <p:grpSpPr bwMode="auto">
          <a:xfrm>
            <a:off x="3348038" y="2492375"/>
            <a:ext cx="576262" cy="358775"/>
            <a:chOff x="940" y="956"/>
            <a:chExt cx="464" cy="364"/>
          </a:xfrm>
        </p:grpSpPr>
        <p:sp>
          <p:nvSpPr>
            <p:cNvPr id="268369" name="Freeform 81"/>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0" name="Freeform 82"/>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1" name="Freeform 83"/>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2" name="Freeform 84"/>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3" name="Freeform 85"/>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4" name="Freeform 86"/>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5" name="Group 87"/>
          <p:cNvGrpSpPr>
            <a:grpSpLocks/>
          </p:cNvGrpSpPr>
          <p:nvPr/>
        </p:nvGrpSpPr>
        <p:grpSpPr bwMode="auto">
          <a:xfrm>
            <a:off x="3348038" y="3789363"/>
            <a:ext cx="576262" cy="358775"/>
            <a:chOff x="940" y="956"/>
            <a:chExt cx="464" cy="364"/>
          </a:xfrm>
        </p:grpSpPr>
        <p:sp>
          <p:nvSpPr>
            <p:cNvPr id="268376" name="Freeform 8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7" name="Freeform 8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8" name="Freeform 9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79" name="Freeform 9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0" name="Freeform 9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1" name="Freeform 9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6" name="Group 94"/>
          <p:cNvGrpSpPr>
            <a:grpSpLocks/>
          </p:cNvGrpSpPr>
          <p:nvPr/>
        </p:nvGrpSpPr>
        <p:grpSpPr bwMode="auto">
          <a:xfrm>
            <a:off x="4787900" y="2924175"/>
            <a:ext cx="576263" cy="358775"/>
            <a:chOff x="940" y="956"/>
            <a:chExt cx="464" cy="364"/>
          </a:xfrm>
        </p:grpSpPr>
        <p:sp>
          <p:nvSpPr>
            <p:cNvPr id="268383" name="Freeform 95"/>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4" name="Freeform 96"/>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5" name="Freeform 97"/>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6" name="Freeform 98"/>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7" name="Freeform 99"/>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88" name="Freeform 100"/>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7" name="Group 101"/>
          <p:cNvGrpSpPr>
            <a:grpSpLocks/>
          </p:cNvGrpSpPr>
          <p:nvPr/>
        </p:nvGrpSpPr>
        <p:grpSpPr bwMode="auto">
          <a:xfrm>
            <a:off x="4787900" y="2060575"/>
            <a:ext cx="576263" cy="358775"/>
            <a:chOff x="940" y="956"/>
            <a:chExt cx="464" cy="364"/>
          </a:xfrm>
        </p:grpSpPr>
        <p:sp>
          <p:nvSpPr>
            <p:cNvPr id="268390" name="Freeform 102"/>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1" name="Freeform 103"/>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2" name="Freeform 104"/>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3" name="Freeform 105"/>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4" name="Freeform 106"/>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5" name="Freeform 107"/>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8" name="Group 108"/>
          <p:cNvGrpSpPr>
            <a:grpSpLocks/>
          </p:cNvGrpSpPr>
          <p:nvPr/>
        </p:nvGrpSpPr>
        <p:grpSpPr bwMode="auto">
          <a:xfrm>
            <a:off x="4787900" y="4149725"/>
            <a:ext cx="576263" cy="358775"/>
            <a:chOff x="940" y="956"/>
            <a:chExt cx="464" cy="364"/>
          </a:xfrm>
        </p:grpSpPr>
        <p:sp>
          <p:nvSpPr>
            <p:cNvPr id="268397" name="Freeform 10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8" name="Freeform 11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399" name="Freeform 11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0" name="Freeform 11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1" name="Freeform 11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2" name="Freeform 11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9" name="Group 115"/>
          <p:cNvGrpSpPr>
            <a:grpSpLocks/>
          </p:cNvGrpSpPr>
          <p:nvPr/>
        </p:nvGrpSpPr>
        <p:grpSpPr bwMode="auto">
          <a:xfrm>
            <a:off x="4716463" y="5013325"/>
            <a:ext cx="576262" cy="358775"/>
            <a:chOff x="940" y="956"/>
            <a:chExt cx="464" cy="364"/>
          </a:xfrm>
        </p:grpSpPr>
        <p:sp>
          <p:nvSpPr>
            <p:cNvPr id="268404" name="Freeform 11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5" name="Freeform 11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6" name="Freeform 11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7" name="Freeform 11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8" name="Freeform 12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09" name="Freeform 12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0" name="Group 122"/>
          <p:cNvGrpSpPr>
            <a:grpSpLocks/>
          </p:cNvGrpSpPr>
          <p:nvPr/>
        </p:nvGrpSpPr>
        <p:grpSpPr bwMode="auto">
          <a:xfrm>
            <a:off x="6948488" y="2997200"/>
            <a:ext cx="576262" cy="358775"/>
            <a:chOff x="940" y="956"/>
            <a:chExt cx="464" cy="364"/>
          </a:xfrm>
        </p:grpSpPr>
        <p:sp>
          <p:nvSpPr>
            <p:cNvPr id="268411" name="Freeform 12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2" name="Freeform 12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3" name="Freeform 12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4" name="Freeform 12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5" name="Freeform 12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6" name="Freeform 12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1" name="Group 129"/>
          <p:cNvGrpSpPr>
            <a:grpSpLocks/>
          </p:cNvGrpSpPr>
          <p:nvPr/>
        </p:nvGrpSpPr>
        <p:grpSpPr bwMode="auto">
          <a:xfrm>
            <a:off x="5940425" y="2349500"/>
            <a:ext cx="576263" cy="358775"/>
            <a:chOff x="940" y="956"/>
            <a:chExt cx="464" cy="364"/>
          </a:xfrm>
        </p:grpSpPr>
        <p:sp>
          <p:nvSpPr>
            <p:cNvPr id="268418" name="Freeform 130"/>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19" name="Freeform 131"/>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0" name="Freeform 132"/>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1" name="Freeform 133"/>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2" name="Freeform 134"/>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3" name="Freeform 135"/>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2" name="Group 136"/>
          <p:cNvGrpSpPr>
            <a:grpSpLocks/>
          </p:cNvGrpSpPr>
          <p:nvPr/>
        </p:nvGrpSpPr>
        <p:grpSpPr bwMode="auto">
          <a:xfrm>
            <a:off x="5940425" y="1773238"/>
            <a:ext cx="576263" cy="358775"/>
            <a:chOff x="940" y="956"/>
            <a:chExt cx="464" cy="364"/>
          </a:xfrm>
        </p:grpSpPr>
        <p:sp>
          <p:nvSpPr>
            <p:cNvPr id="268425" name="Freeform 137"/>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6" name="Freeform 138"/>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7" name="Freeform 139"/>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8" name="Freeform 140"/>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29" name="Freeform 141"/>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8430" name="Freeform 142"/>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par>
                          <p:cTn id="7" fill="hold">
                            <p:stCondLst>
                              <p:cond delay="500"/>
                            </p:stCondLst>
                            <p:childTnLst>
                              <p:par>
                                <p:cTn id="8" presetID="22" presetClass="entr" presetSubtype="4" fill="hold" grpId="0" nodeType="afterEffect">
                                  <p:stCondLst>
                                    <p:cond delay="0"/>
                                  </p:stCondLst>
                                  <p:childTnLst>
                                    <p:set>
                                      <p:cBhvr>
                                        <p:cTn id="9" dur="1" fill="hold">
                                          <p:stCondLst>
                                            <p:cond delay="0"/>
                                          </p:stCondLst>
                                        </p:cTn>
                                        <p:tgtEl>
                                          <p:spTgt spid="268349"/>
                                        </p:tgtEl>
                                        <p:attrNameLst>
                                          <p:attrName>style.visibility</p:attrName>
                                        </p:attrNameLst>
                                      </p:cBhvr>
                                      <p:to>
                                        <p:strVal val="visible"/>
                                      </p:to>
                                    </p:set>
                                    <p:animEffect transition="in" filter="wipe(down)">
                                      <p:cBhvr>
                                        <p:cTn id="10" dur="500"/>
                                        <p:tgtEl>
                                          <p:spTgt spid="268349"/>
                                        </p:tgtEl>
                                      </p:cBhvr>
                                    </p:animEffect>
                                  </p:childTnLst>
                                  <p:subTnLst>
                                    <p:set>
                                      <p:cBhvr override="childStyle">
                                        <p:cTn dur="1" fill="hold" display="0" masterRel="nextClick" afterEffect="1"/>
                                        <p:tgtEl>
                                          <p:spTgt spid="268349"/>
                                        </p:tgtEl>
                                        <p:attrNameLst>
                                          <p:attrName>style.visibility</p:attrName>
                                        </p:attrNameLst>
                                      </p:cBhvr>
                                      <p:to>
                                        <p:strVal val="hidden"/>
                                      </p:to>
                                    </p:set>
                                  </p:sub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268350"/>
                                        </p:tgtEl>
                                        <p:attrNameLst>
                                          <p:attrName>style.visibility</p:attrName>
                                        </p:attrNameLst>
                                      </p:cBhvr>
                                      <p:to>
                                        <p:strVal val="visible"/>
                                      </p:to>
                                    </p:set>
                                    <p:animEffect transition="in" filter="wipe(down)">
                                      <p:cBhvr>
                                        <p:cTn id="14" dur="500"/>
                                        <p:tgtEl>
                                          <p:spTgt spid="268350"/>
                                        </p:tgtEl>
                                      </p:cBhvr>
                                    </p:animEffect>
                                  </p:childTnLst>
                                  <p:subTnLst>
                                    <p:set>
                                      <p:cBhvr override="childStyle">
                                        <p:cTn dur="1" fill="hold" display="0" masterRel="nextClick" afterEffect="1"/>
                                        <p:tgtEl>
                                          <p:spTgt spid="26835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68337"/>
                                        </p:tgtEl>
                                        <p:attrNameLst>
                                          <p:attrName>style.visibility</p:attrName>
                                        </p:attrNameLst>
                                      </p:cBhvr>
                                      <p:to>
                                        <p:strVal val="visible"/>
                                      </p:to>
                                    </p:set>
                                    <p:animEffect transition="in" filter="wipe(up)">
                                      <p:cBhvr>
                                        <p:cTn id="19" dur="500"/>
                                        <p:tgtEl>
                                          <p:spTgt spid="26833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268338"/>
                                        </p:tgtEl>
                                        <p:attrNameLst>
                                          <p:attrName>style.visibility</p:attrName>
                                        </p:attrNameLst>
                                      </p:cBhvr>
                                      <p:to>
                                        <p:strVal val="visible"/>
                                      </p:to>
                                    </p:set>
                                    <p:animEffect transition="in" filter="wipe(up)">
                                      <p:cBhvr>
                                        <p:cTn id="23" dur="500"/>
                                        <p:tgtEl>
                                          <p:spTgt spid="268338"/>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268339"/>
                                        </p:tgtEl>
                                        <p:attrNameLst>
                                          <p:attrName>style.visibility</p:attrName>
                                        </p:attrNameLst>
                                      </p:cBhvr>
                                      <p:to>
                                        <p:strVal val="visible"/>
                                      </p:to>
                                    </p:set>
                                    <p:animEffect transition="in" filter="wipe(up)">
                                      <p:cBhvr>
                                        <p:cTn id="27" dur="500"/>
                                        <p:tgtEl>
                                          <p:spTgt spid="268339"/>
                                        </p:tgtEl>
                                      </p:cBhvr>
                                    </p:animEffect>
                                  </p:childTnLst>
                                </p:cTn>
                              </p:par>
                            </p:childTnLst>
                          </p:cTn>
                        </p:par>
                        <p:par>
                          <p:cTn id="28" fill="hold">
                            <p:stCondLst>
                              <p:cond delay="1500"/>
                            </p:stCondLst>
                            <p:childTnLst>
                              <p:par>
                                <p:cTn id="29" presetID="1" presetClass="entr" presetSubtype="0" fill="hold" nodeType="afterEffect">
                                  <p:stCondLst>
                                    <p:cond delay="0"/>
                                  </p:stCondLst>
                                  <p:childTnLst>
                                    <p:set>
                                      <p:cBhvr>
                                        <p:cTn id="30" dur="1" fill="hold">
                                          <p:stCondLst>
                                            <p:cond delay="499"/>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68359"/>
                                        </p:tgtEl>
                                        <p:attrNameLst>
                                          <p:attrName>style.visibility</p:attrName>
                                        </p:attrNameLst>
                                      </p:cBhvr>
                                      <p:to>
                                        <p:strVal val="visible"/>
                                      </p:to>
                                    </p:set>
                                    <p:animEffect transition="in" filter="wipe(left)">
                                      <p:cBhvr>
                                        <p:cTn id="35" dur="500"/>
                                        <p:tgtEl>
                                          <p:spTgt spid="268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337" grpId="0" animBg="1"/>
      <p:bldP spid="268338" grpId="0" animBg="1"/>
      <p:bldP spid="268339" grpId="0" animBg="1"/>
      <p:bldP spid="268349" grpId="0" animBg="1"/>
      <p:bldP spid="268350" grpId="0" animBg="1"/>
      <p:bldP spid="268359"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C41E22AC-E0FC-4D61-9492-FE013F0AD0A9}" type="slidenum">
              <a:rPr lang="de-DE">
                <a:solidFill>
                  <a:srgbClr val="000000"/>
                </a:solidFill>
              </a:rPr>
              <a:pPr/>
              <a:t>56</a:t>
            </a:fld>
            <a:endParaRPr lang="en-GB">
              <a:solidFill>
                <a:srgbClr val="000000"/>
              </a:solidFill>
            </a:endParaRPr>
          </a:p>
        </p:txBody>
      </p:sp>
      <p:sp>
        <p:nvSpPr>
          <p:cNvPr id="269314" name="Rectangle 2"/>
          <p:cNvSpPr>
            <a:spLocks noGrp="1" noChangeArrowheads="1"/>
          </p:cNvSpPr>
          <p:nvPr>
            <p:ph type="title"/>
          </p:nvPr>
        </p:nvSpPr>
        <p:spPr/>
        <p:txBody>
          <a:bodyPr/>
          <a:lstStyle/>
          <a:p>
            <a:r>
              <a:rPr lang="en-US" altLang="zh-CN"/>
              <a:t>PIM-SM </a:t>
            </a:r>
            <a:r>
              <a:rPr lang="zh-CN" altLang="en-US"/>
              <a:t>单播注册</a:t>
            </a:r>
          </a:p>
        </p:txBody>
      </p:sp>
      <p:grpSp>
        <p:nvGrpSpPr>
          <p:cNvPr id="2" name="Group 4"/>
          <p:cNvGrpSpPr>
            <a:grpSpLocks/>
          </p:cNvGrpSpPr>
          <p:nvPr/>
        </p:nvGrpSpPr>
        <p:grpSpPr bwMode="auto">
          <a:xfrm>
            <a:off x="4651375" y="5013325"/>
            <a:ext cx="428625" cy="293688"/>
            <a:chOff x="2518" y="3028"/>
            <a:chExt cx="240" cy="165"/>
          </a:xfrm>
        </p:grpSpPr>
        <p:sp>
          <p:nvSpPr>
            <p:cNvPr id="269317" name="Line 5"/>
            <p:cNvSpPr>
              <a:spLocks noChangeShapeType="1"/>
            </p:cNvSpPr>
            <p:nvPr/>
          </p:nvSpPr>
          <p:spPr bwMode="auto">
            <a:xfrm flipV="1">
              <a:off x="2651" y="3028"/>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18" name="Line 6"/>
            <p:cNvSpPr>
              <a:spLocks noChangeShapeType="1"/>
            </p:cNvSpPr>
            <p:nvPr/>
          </p:nvSpPr>
          <p:spPr bwMode="auto">
            <a:xfrm>
              <a:off x="2518" y="3193"/>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19" name="Line 7"/>
          <p:cNvSpPr>
            <a:spLocks noChangeShapeType="1"/>
          </p:cNvSpPr>
          <p:nvPr/>
        </p:nvSpPr>
        <p:spPr bwMode="auto">
          <a:xfrm>
            <a:off x="4978400" y="2819400"/>
            <a:ext cx="0" cy="1658938"/>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0" name="Line 8"/>
          <p:cNvSpPr>
            <a:spLocks noChangeShapeType="1"/>
          </p:cNvSpPr>
          <p:nvPr/>
        </p:nvSpPr>
        <p:spPr bwMode="auto">
          <a:xfrm>
            <a:off x="4765675" y="4492625"/>
            <a:ext cx="4286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1" name="Line 9"/>
          <p:cNvSpPr>
            <a:spLocks noChangeShapeType="1"/>
          </p:cNvSpPr>
          <p:nvPr/>
        </p:nvSpPr>
        <p:spPr bwMode="auto">
          <a:xfrm flipV="1">
            <a:off x="2876550" y="2257425"/>
            <a:ext cx="0" cy="162877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2" name="Line 10"/>
          <p:cNvSpPr>
            <a:spLocks noChangeShapeType="1"/>
          </p:cNvSpPr>
          <p:nvPr/>
        </p:nvSpPr>
        <p:spPr bwMode="auto">
          <a:xfrm flipV="1">
            <a:off x="5038725" y="2943225"/>
            <a:ext cx="2227263" cy="11144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3" name="Line 11"/>
          <p:cNvSpPr>
            <a:spLocks noChangeShapeType="1"/>
          </p:cNvSpPr>
          <p:nvPr/>
        </p:nvSpPr>
        <p:spPr bwMode="auto">
          <a:xfrm>
            <a:off x="6203950" y="2314575"/>
            <a:ext cx="1063625" cy="6286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4" name="Line 12"/>
          <p:cNvSpPr>
            <a:spLocks noChangeShapeType="1"/>
          </p:cNvSpPr>
          <p:nvPr/>
        </p:nvSpPr>
        <p:spPr bwMode="auto">
          <a:xfrm>
            <a:off x="5522913" y="2295525"/>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13"/>
          <p:cNvGrpSpPr>
            <a:grpSpLocks/>
          </p:cNvGrpSpPr>
          <p:nvPr/>
        </p:nvGrpSpPr>
        <p:grpSpPr bwMode="auto">
          <a:xfrm>
            <a:off x="4783138" y="2497138"/>
            <a:ext cx="427037" cy="293687"/>
            <a:chOff x="2591" y="1695"/>
            <a:chExt cx="240" cy="165"/>
          </a:xfrm>
        </p:grpSpPr>
        <p:sp>
          <p:nvSpPr>
            <p:cNvPr id="269326" name="Line 14"/>
            <p:cNvSpPr>
              <a:spLocks noChangeShapeType="1"/>
            </p:cNvSpPr>
            <p:nvPr/>
          </p:nvSpPr>
          <p:spPr bwMode="auto">
            <a:xfrm>
              <a:off x="2724" y="1696"/>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7" name="Line 15"/>
            <p:cNvSpPr>
              <a:spLocks noChangeShapeType="1"/>
            </p:cNvSpPr>
            <p:nvPr/>
          </p:nvSpPr>
          <p:spPr bwMode="auto">
            <a:xfrm>
              <a:off x="2591" y="1695"/>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28" name="Line 16"/>
          <p:cNvSpPr>
            <a:spLocks noChangeShapeType="1"/>
          </p:cNvSpPr>
          <p:nvPr/>
        </p:nvSpPr>
        <p:spPr bwMode="auto">
          <a:xfrm flipH="1">
            <a:off x="5233988" y="1954213"/>
            <a:ext cx="29210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29" name="Line 17"/>
          <p:cNvSpPr>
            <a:spLocks noChangeShapeType="1"/>
          </p:cNvSpPr>
          <p:nvPr/>
        </p:nvSpPr>
        <p:spPr bwMode="auto">
          <a:xfrm>
            <a:off x="5529263" y="1573213"/>
            <a:ext cx="0" cy="7699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4" name="Group 18"/>
          <p:cNvGrpSpPr>
            <a:grpSpLocks/>
          </p:cNvGrpSpPr>
          <p:nvPr/>
        </p:nvGrpSpPr>
        <p:grpSpPr bwMode="auto">
          <a:xfrm>
            <a:off x="4783138" y="1571625"/>
            <a:ext cx="427037" cy="293688"/>
            <a:chOff x="2591" y="1176"/>
            <a:chExt cx="240" cy="165"/>
          </a:xfrm>
        </p:grpSpPr>
        <p:sp>
          <p:nvSpPr>
            <p:cNvPr id="269331" name="Line 19"/>
            <p:cNvSpPr>
              <a:spLocks noChangeShapeType="1"/>
            </p:cNvSpPr>
            <p:nvPr/>
          </p:nvSpPr>
          <p:spPr bwMode="auto">
            <a:xfrm>
              <a:off x="2724" y="117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2" name="Line 20"/>
            <p:cNvSpPr>
              <a:spLocks noChangeShapeType="1"/>
            </p:cNvSpPr>
            <p:nvPr/>
          </p:nvSpPr>
          <p:spPr bwMode="auto">
            <a:xfrm>
              <a:off x="2591" y="1176"/>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33" name="Line 21"/>
          <p:cNvSpPr>
            <a:spLocks noChangeShapeType="1"/>
          </p:cNvSpPr>
          <p:nvPr/>
        </p:nvSpPr>
        <p:spPr bwMode="auto">
          <a:xfrm>
            <a:off x="3581400" y="3629025"/>
            <a:ext cx="1373188" cy="5143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4" name="Oval 22"/>
          <p:cNvSpPr>
            <a:spLocks noChangeArrowheads="1"/>
          </p:cNvSpPr>
          <p:nvPr/>
        </p:nvSpPr>
        <p:spPr bwMode="auto">
          <a:xfrm>
            <a:off x="1190625" y="2576513"/>
            <a:ext cx="96838" cy="357187"/>
          </a:xfrm>
          <a:prstGeom prst="ellipse">
            <a:avLst/>
          </a:prstGeom>
          <a:noFill/>
          <a:ln w="9525">
            <a:noFill/>
            <a:round/>
            <a:headEnd/>
            <a:tailEnd/>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5" name="Line 23"/>
          <p:cNvSpPr>
            <a:spLocks noChangeShapeType="1"/>
          </p:cNvSpPr>
          <p:nvPr/>
        </p:nvSpPr>
        <p:spPr bwMode="auto">
          <a:xfrm flipV="1">
            <a:off x="4881563" y="4489450"/>
            <a:ext cx="0" cy="512763"/>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6" name="Line 24"/>
          <p:cNvSpPr>
            <a:spLocks noChangeShapeType="1"/>
          </p:cNvSpPr>
          <p:nvPr/>
        </p:nvSpPr>
        <p:spPr bwMode="auto">
          <a:xfrm flipV="1">
            <a:off x="3409950" y="1998663"/>
            <a:ext cx="1543050" cy="5175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7" name="Line 25"/>
          <p:cNvSpPr>
            <a:spLocks noChangeShapeType="1"/>
          </p:cNvSpPr>
          <p:nvPr/>
        </p:nvSpPr>
        <p:spPr bwMode="auto">
          <a:xfrm>
            <a:off x="2867025" y="366712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8" name="Line 26"/>
          <p:cNvSpPr>
            <a:spLocks noChangeShapeType="1"/>
          </p:cNvSpPr>
          <p:nvPr/>
        </p:nvSpPr>
        <p:spPr bwMode="auto">
          <a:xfrm>
            <a:off x="2867025" y="246697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39" name="Line 27"/>
          <p:cNvSpPr>
            <a:spLocks noChangeShapeType="1"/>
          </p:cNvSpPr>
          <p:nvPr/>
        </p:nvSpPr>
        <p:spPr bwMode="auto">
          <a:xfrm>
            <a:off x="3409950" y="2516188"/>
            <a:ext cx="1628775" cy="4270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40" name="Line 28"/>
          <p:cNvSpPr>
            <a:spLocks noChangeShapeType="1"/>
          </p:cNvSpPr>
          <p:nvPr/>
        </p:nvSpPr>
        <p:spPr bwMode="auto">
          <a:xfrm>
            <a:off x="2522538" y="3067050"/>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41" name="Line 29"/>
          <p:cNvSpPr>
            <a:spLocks noChangeShapeType="1"/>
          </p:cNvSpPr>
          <p:nvPr/>
        </p:nvSpPr>
        <p:spPr bwMode="auto">
          <a:xfrm>
            <a:off x="5522913" y="1697038"/>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30"/>
          <p:cNvGrpSpPr>
            <a:grpSpLocks/>
          </p:cNvGrpSpPr>
          <p:nvPr/>
        </p:nvGrpSpPr>
        <p:grpSpPr bwMode="auto">
          <a:xfrm>
            <a:off x="5967413" y="2376488"/>
            <a:ext cx="428625" cy="293687"/>
            <a:chOff x="3255" y="1627"/>
            <a:chExt cx="240" cy="165"/>
          </a:xfrm>
        </p:grpSpPr>
        <p:sp>
          <p:nvSpPr>
            <p:cNvPr id="269343" name="Line 31"/>
            <p:cNvSpPr>
              <a:spLocks noChangeShapeType="1"/>
            </p:cNvSpPr>
            <p:nvPr/>
          </p:nvSpPr>
          <p:spPr bwMode="auto">
            <a:xfrm flipV="1">
              <a:off x="3388" y="162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44" name="Line 32"/>
            <p:cNvSpPr>
              <a:spLocks noChangeShapeType="1"/>
            </p:cNvSpPr>
            <p:nvPr/>
          </p:nvSpPr>
          <p:spPr bwMode="auto">
            <a:xfrm>
              <a:off x="3255" y="1792"/>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33"/>
          <p:cNvGrpSpPr>
            <a:grpSpLocks/>
          </p:cNvGrpSpPr>
          <p:nvPr/>
        </p:nvGrpSpPr>
        <p:grpSpPr bwMode="auto">
          <a:xfrm>
            <a:off x="5959475" y="1370013"/>
            <a:ext cx="428625" cy="295275"/>
            <a:chOff x="3251" y="1064"/>
            <a:chExt cx="240" cy="165"/>
          </a:xfrm>
        </p:grpSpPr>
        <p:sp>
          <p:nvSpPr>
            <p:cNvPr id="269346" name="Line 34"/>
            <p:cNvSpPr>
              <a:spLocks noChangeShapeType="1"/>
            </p:cNvSpPr>
            <p:nvPr/>
          </p:nvSpPr>
          <p:spPr bwMode="auto">
            <a:xfrm>
              <a:off x="3384" y="1065"/>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47" name="Line 35"/>
            <p:cNvSpPr>
              <a:spLocks noChangeShapeType="1"/>
            </p:cNvSpPr>
            <p:nvPr/>
          </p:nvSpPr>
          <p:spPr bwMode="auto">
            <a:xfrm>
              <a:off x="3251" y="106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36"/>
          <p:cNvGrpSpPr>
            <a:grpSpLocks/>
          </p:cNvGrpSpPr>
          <p:nvPr/>
        </p:nvGrpSpPr>
        <p:grpSpPr bwMode="auto">
          <a:xfrm>
            <a:off x="3325813" y="2574925"/>
            <a:ext cx="427037" cy="295275"/>
            <a:chOff x="1775" y="1739"/>
            <a:chExt cx="240" cy="165"/>
          </a:xfrm>
        </p:grpSpPr>
        <p:sp>
          <p:nvSpPr>
            <p:cNvPr id="269349" name="Line 37"/>
            <p:cNvSpPr>
              <a:spLocks noChangeShapeType="1"/>
            </p:cNvSpPr>
            <p:nvPr/>
          </p:nvSpPr>
          <p:spPr bwMode="auto">
            <a:xfrm flipV="1">
              <a:off x="1908" y="1739"/>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50" name="Line 38"/>
            <p:cNvSpPr>
              <a:spLocks noChangeShapeType="1"/>
            </p:cNvSpPr>
            <p:nvPr/>
          </p:nvSpPr>
          <p:spPr bwMode="auto">
            <a:xfrm>
              <a:off x="1775" y="190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39"/>
          <p:cNvGrpSpPr>
            <a:grpSpLocks/>
          </p:cNvGrpSpPr>
          <p:nvPr/>
        </p:nvGrpSpPr>
        <p:grpSpPr bwMode="auto">
          <a:xfrm>
            <a:off x="3325813" y="3254375"/>
            <a:ext cx="427037" cy="295275"/>
            <a:chOff x="1775" y="2120"/>
            <a:chExt cx="240" cy="165"/>
          </a:xfrm>
        </p:grpSpPr>
        <p:sp>
          <p:nvSpPr>
            <p:cNvPr id="269352" name="Line 40"/>
            <p:cNvSpPr>
              <a:spLocks noChangeShapeType="1"/>
            </p:cNvSpPr>
            <p:nvPr/>
          </p:nvSpPr>
          <p:spPr bwMode="auto">
            <a:xfrm>
              <a:off x="1908" y="2121"/>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53" name="Line 41"/>
            <p:cNvSpPr>
              <a:spLocks noChangeShapeType="1"/>
            </p:cNvSpPr>
            <p:nvPr/>
          </p:nvSpPr>
          <p:spPr bwMode="auto">
            <a:xfrm>
              <a:off x="1775" y="2120"/>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42"/>
          <p:cNvGrpSpPr>
            <a:grpSpLocks/>
          </p:cNvGrpSpPr>
          <p:nvPr/>
        </p:nvGrpSpPr>
        <p:grpSpPr bwMode="auto">
          <a:xfrm>
            <a:off x="7392988" y="2765425"/>
            <a:ext cx="293687" cy="428625"/>
            <a:chOff x="4053" y="1845"/>
            <a:chExt cx="165" cy="240"/>
          </a:xfrm>
        </p:grpSpPr>
        <p:sp>
          <p:nvSpPr>
            <p:cNvPr id="269355" name="Line 43"/>
            <p:cNvSpPr>
              <a:spLocks noChangeShapeType="1"/>
            </p:cNvSpPr>
            <p:nvPr/>
          </p:nvSpPr>
          <p:spPr bwMode="auto">
            <a:xfrm flipH="1">
              <a:off x="4053" y="1952"/>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56" name="Line 44"/>
            <p:cNvSpPr>
              <a:spLocks noChangeShapeType="1"/>
            </p:cNvSpPr>
            <p:nvPr/>
          </p:nvSpPr>
          <p:spPr bwMode="auto">
            <a:xfrm flipV="1">
              <a:off x="4218" y="1845"/>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45"/>
          <p:cNvGrpSpPr>
            <a:grpSpLocks/>
          </p:cNvGrpSpPr>
          <p:nvPr/>
        </p:nvGrpSpPr>
        <p:grpSpPr bwMode="auto">
          <a:xfrm>
            <a:off x="1785938" y="2944813"/>
            <a:ext cx="295275" cy="428625"/>
            <a:chOff x="913" y="1946"/>
            <a:chExt cx="165" cy="240"/>
          </a:xfrm>
        </p:grpSpPr>
        <p:sp>
          <p:nvSpPr>
            <p:cNvPr id="269358" name="Line 46"/>
            <p:cNvSpPr>
              <a:spLocks noChangeShapeType="1"/>
            </p:cNvSpPr>
            <p:nvPr/>
          </p:nvSpPr>
          <p:spPr bwMode="auto">
            <a:xfrm>
              <a:off x="914" y="2053"/>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59" name="Line 47"/>
            <p:cNvSpPr>
              <a:spLocks noChangeShapeType="1"/>
            </p:cNvSpPr>
            <p:nvPr/>
          </p:nvSpPr>
          <p:spPr bwMode="auto">
            <a:xfrm flipV="1">
              <a:off x="913" y="1946"/>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60" name="Rectangle 48"/>
          <p:cNvSpPr>
            <a:spLocks noChangeArrowheads="1"/>
          </p:cNvSpPr>
          <p:nvPr/>
        </p:nvSpPr>
        <p:spPr bwMode="auto">
          <a:xfrm>
            <a:off x="4491038" y="5521325"/>
            <a:ext cx="1160462" cy="349250"/>
          </a:xfrm>
          <a:prstGeom prst="rect">
            <a:avLst/>
          </a:prstGeom>
          <a:noFill/>
          <a:ln w="9525">
            <a:noFill/>
            <a:miter lim="800000"/>
            <a:headEnd/>
            <a:tailEnd/>
          </a:ln>
          <a:effectLst/>
        </p:spPr>
        <p:txBody>
          <a:bodyPr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接收者</a:t>
            </a:r>
          </a:p>
        </p:txBody>
      </p:sp>
      <p:sp>
        <p:nvSpPr>
          <p:cNvPr id="269366" name="Rectangle 54"/>
          <p:cNvSpPr>
            <a:spLocks noChangeArrowheads="1"/>
          </p:cNvSpPr>
          <p:nvPr/>
        </p:nvSpPr>
        <p:spPr bwMode="auto">
          <a:xfrm>
            <a:off x="5334000" y="2736850"/>
            <a:ext cx="280988" cy="244475"/>
          </a:xfrm>
          <a:prstGeom prst="rect">
            <a:avLst/>
          </a:prstGeom>
          <a:noFill/>
          <a:ln w="9525">
            <a:noFill/>
            <a:miter lim="800000"/>
            <a:headEnd/>
            <a:tailEnd/>
          </a:ln>
          <a:effectLst/>
        </p:spPr>
        <p:txBody>
          <a:bodyPr wrap="none" lIns="0" tIns="0" rIns="0" bIns="0">
            <a:spAutoFit/>
          </a:bodyPr>
          <a:lstStyle/>
          <a:p>
            <a:pPr defTabSz="1028700" eaLnBrk="0" fontAlgn="base" hangingPunct="0"/>
            <a:r>
              <a:rPr lang="en-US" altLang="zh-CN" sz="1600" b="1">
                <a:solidFill>
                  <a:srgbClr val="000000"/>
                </a:solidFill>
                <a:latin typeface="Arial" pitchFamily="34" charset="0"/>
                <a:ea typeface="宋体" pitchFamily="2" charset="-122"/>
              </a:rPr>
              <a:t>RP</a:t>
            </a:r>
          </a:p>
        </p:txBody>
      </p:sp>
      <p:grpSp>
        <p:nvGrpSpPr>
          <p:cNvPr id="11" name="Group 55"/>
          <p:cNvGrpSpPr>
            <a:grpSpLocks/>
          </p:cNvGrpSpPr>
          <p:nvPr/>
        </p:nvGrpSpPr>
        <p:grpSpPr bwMode="auto">
          <a:xfrm>
            <a:off x="1403350" y="5815013"/>
            <a:ext cx="2284413" cy="350837"/>
            <a:chOff x="751" y="2860"/>
            <a:chExt cx="1035" cy="197"/>
          </a:xfrm>
        </p:grpSpPr>
        <p:sp>
          <p:nvSpPr>
            <p:cNvPr id="269368" name="Line 56"/>
            <p:cNvSpPr>
              <a:spLocks noChangeShapeType="1"/>
            </p:cNvSpPr>
            <p:nvPr/>
          </p:nvSpPr>
          <p:spPr bwMode="auto">
            <a:xfrm>
              <a:off x="1462" y="2963"/>
              <a:ext cx="324" cy="0"/>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69369" name="Rectangle 57"/>
            <p:cNvSpPr>
              <a:spLocks noChangeArrowheads="1"/>
            </p:cNvSpPr>
            <p:nvPr/>
          </p:nvSpPr>
          <p:spPr bwMode="auto">
            <a:xfrm>
              <a:off x="751" y="2860"/>
              <a:ext cx="681" cy="197"/>
            </a:xfrm>
            <a:prstGeom prst="rect">
              <a:avLst/>
            </a:prstGeom>
            <a:noFill/>
            <a:ln w="9525">
              <a:noFill/>
              <a:miter lim="800000"/>
              <a:headEnd/>
              <a:tailEnd/>
            </a:ln>
            <a:effectLst/>
          </p:spPr>
          <p:txBody>
            <a:bodyPr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(S, G) </a:t>
              </a:r>
              <a:r>
                <a:rPr lang="zh-CN" altLang="en-US" sz="1600" b="1">
                  <a:solidFill>
                    <a:srgbClr val="000000"/>
                  </a:solidFill>
                  <a:latin typeface="Arial" pitchFamily="34" charset="0"/>
                  <a:ea typeface="宋体" pitchFamily="2" charset="-122"/>
                </a:rPr>
                <a:t>加入</a:t>
              </a:r>
            </a:p>
          </p:txBody>
        </p:sp>
      </p:grpSp>
      <p:grpSp>
        <p:nvGrpSpPr>
          <p:cNvPr id="12" name="Group 58"/>
          <p:cNvGrpSpPr>
            <a:grpSpLocks/>
          </p:cNvGrpSpPr>
          <p:nvPr/>
        </p:nvGrpSpPr>
        <p:grpSpPr bwMode="auto">
          <a:xfrm>
            <a:off x="679450" y="2844800"/>
            <a:ext cx="1287463" cy="358775"/>
            <a:chOff x="293" y="1890"/>
            <a:chExt cx="721" cy="200"/>
          </a:xfrm>
        </p:grpSpPr>
        <p:sp>
          <p:nvSpPr>
            <p:cNvPr id="269371" name="Rectangle 59"/>
            <p:cNvSpPr>
              <a:spLocks noChangeArrowheads="1"/>
            </p:cNvSpPr>
            <p:nvPr/>
          </p:nvSpPr>
          <p:spPr bwMode="auto">
            <a:xfrm>
              <a:off x="293" y="1890"/>
              <a:ext cx="465" cy="200"/>
            </a:xfrm>
            <a:prstGeom prst="rect">
              <a:avLst/>
            </a:prstGeom>
            <a:noFill/>
            <a:ln w="9525">
              <a:solidFill>
                <a:srgbClr val="008000"/>
              </a:solidFill>
              <a:miter lim="800000"/>
              <a:headEnd/>
              <a:tailEnd/>
            </a:ln>
            <a:effectLst/>
          </p:spPr>
          <p:txBody>
            <a:bodyPr wrap="none" lIns="103541" tIns="51771" rIns="103541" bIns="51771">
              <a:spAutoFit/>
            </a:bodyPr>
            <a:lstStyle/>
            <a:p>
              <a:pPr algn="ctr" defTabSz="1028700" eaLnBrk="0" fontAlgn="base" hangingPunct="0"/>
              <a:r>
                <a:rPr lang="zh-CN" altLang="en-US" sz="1600" b="1">
                  <a:solidFill>
                    <a:srgbClr val="FF0000"/>
                  </a:solidFill>
                  <a:latin typeface="Arial" pitchFamily="34" charset="0"/>
                  <a:ea typeface="宋体" pitchFamily="2" charset="-122"/>
                </a:rPr>
                <a:t>组播源</a:t>
              </a:r>
            </a:p>
          </p:txBody>
        </p:sp>
        <p:sp>
          <p:nvSpPr>
            <p:cNvPr id="269372" name="Line 60"/>
            <p:cNvSpPr>
              <a:spLocks noChangeShapeType="1"/>
            </p:cNvSpPr>
            <p:nvPr/>
          </p:nvSpPr>
          <p:spPr bwMode="auto">
            <a:xfrm flipH="1">
              <a:off x="745" y="1993"/>
              <a:ext cx="269"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73" name="Freeform 61"/>
          <p:cNvSpPr>
            <a:spLocks/>
          </p:cNvSpPr>
          <p:nvPr/>
        </p:nvSpPr>
        <p:spPr bwMode="auto">
          <a:xfrm>
            <a:off x="2260600" y="1884363"/>
            <a:ext cx="2500313" cy="1120775"/>
          </a:xfrm>
          <a:custGeom>
            <a:avLst/>
            <a:gdLst/>
            <a:ahLst/>
            <a:cxnLst>
              <a:cxn ang="0">
                <a:pos x="0" y="627"/>
              </a:cxn>
              <a:cxn ang="0">
                <a:pos x="690" y="0"/>
              </a:cxn>
              <a:cxn ang="0">
                <a:pos x="1400" y="462"/>
              </a:cxn>
            </a:cxnLst>
            <a:rect l="0" t="0" r="r" b="b"/>
            <a:pathLst>
              <a:path w="1400" h="627">
                <a:moveTo>
                  <a:pt x="0" y="627"/>
                </a:moveTo>
                <a:cubicBezTo>
                  <a:pt x="159" y="399"/>
                  <a:pt x="311" y="0"/>
                  <a:pt x="690" y="0"/>
                </a:cubicBezTo>
                <a:cubicBezTo>
                  <a:pt x="1069" y="0"/>
                  <a:pt x="1249" y="310"/>
                  <a:pt x="1400" y="462"/>
                </a:cubicBezTo>
              </a:path>
            </a:pathLst>
          </a:custGeom>
          <a:noFill/>
          <a:ln w="28575" cap="flat" cmpd="sng">
            <a:solidFill>
              <a:srgbClr val="FAFD00"/>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74" name="Line 62"/>
          <p:cNvSpPr>
            <a:spLocks noChangeShapeType="1"/>
          </p:cNvSpPr>
          <p:nvPr/>
        </p:nvSpPr>
        <p:spPr bwMode="auto">
          <a:xfrm flipH="1" flipV="1">
            <a:off x="3898900" y="2547938"/>
            <a:ext cx="750888" cy="198437"/>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3" name="Group 63"/>
          <p:cNvGrpSpPr>
            <a:grpSpLocks/>
          </p:cNvGrpSpPr>
          <p:nvPr/>
        </p:nvGrpSpPr>
        <p:grpSpPr bwMode="auto">
          <a:xfrm>
            <a:off x="2481263" y="2622550"/>
            <a:ext cx="790575" cy="307975"/>
            <a:chOff x="1303" y="1765"/>
            <a:chExt cx="442" cy="173"/>
          </a:xfrm>
        </p:grpSpPr>
        <p:sp>
          <p:nvSpPr>
            <p:cNvPr id="269376" name="Line 64"/>
            <p:cNvSpPr>
              <a:spLocks noChangeShapeType="1"/>
            </p:cNvSpPr>
            <p:nvPr/>
          </p:nvSpPr>
          <p:spPr bwMode="auto">
            <a:xfrm flipH="1">
              <a:off x="1531" y="1765"/>
              <a:ext cx="214" cy="0"/>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77" name="Line 65"/>
            <p:cNvSpPr>
              <a:spLocks noChangeShapeType="1"/>
            </p:cNvSpPr>
            <p:nvPr/>
          </p:nvSpPr>
          <p:spPr bwMode="auto">
            <a:xfrm flipH="1">
              <a:off x="1303" y="1938"/>
              <a:ext cx="214" cy="0"/>
            </a:xfrm>
            <a:prstGeom prst="line">
              <a:avLst/>
            </a:prstGeom>
            <a:noFill/>
            <a:ln w="25400">
              <a:solidFill>
                <a:schemeClr val="accent1"/>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78" name="Rectangle 66"/>
          <p:cNvSpPr>
            <a:spLocks noChangeArrowheads="1"/>
          </p:cNvSpPr>
          <p:nvPr/>
        </p:nvSpPr>
        <p:spPr bwMode="auto">
          <a:xfrm>
            <a:off x="1412875" y="4889500"/>
            <a:ext cx="1430338" cy="349250"/>
          </a:xfrm>
          <a:prstGeom prst="rect">
            <a:avLst/>
          </a:prstGeom>
          <a:noFill/>
          <a:ln w="9525">
            <a:noFill/>
            <a:miter lim="800000"/>
            <a:headEnd/>
            <a:tailEnd/>
          </a:ln>
          <a:effectLst/>
        </p:spPr>
        <p:txBody>
          <a:bodyPr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       </a:t>
            </a:r>
            <a:r>
              <a:rPr lang="zh-CN" altLang="en-US" sz="1600" b="1">
                <a:solidFill>
                  <a:srgbClr val="000000"/>
                </a:solidFill>
                <a:latin typeface="Arial" pitchFamily="34" charset="0"/>
                <a:ea typeface="宋体" pitchFamily="2" charset="-122"/>
              </a:rPr>
              <a:t>共享树</a:t>
            </a:r>
          </a:p>
        </p:txBody>
      </p:sp>
      <p:sp>
        <p:nvSpPr>
          <p:cNvPr id="269379" name="Line 67"/>
          <p:cNvSpPr>
            <a:spLocks noChangeShapeType="1"/>
          </p:cNvSpPr>
          <p:nvPr/>
        </p:nvSpPr>
        <p:spPr bwMode="auto">
          <a:xfrm flipH="1">
            <a:off x="2987675" y="5013325"/>
            <a:ext cx="612775" cy="7938"/>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4" name="Group 68"/>
          <p:cNvGrpSpPr>
            <a:grpSpLocks/>
          </p:cNvGrpSpPr>
          <p:nvPr/>
        </p:nvGrpSpPr>
        <p:grpSpPr bwMode="auto">
          <a:xfrm>
            <a:off x="1187450" y="5470525"/>
            <a:ext cx="3284538" cy="376238"/>
            <a:chOff x="583" y="2667"/>
            <a:chExt cx="1606" cy="216"/>
          </a:xfrm>
        </p:grpSpPr>
        <p:sp>
          <p:nvSpPr>
            <p:cNvPr id="269381" name="Line 69"/>
            <p:cNvSpPr>
              <a:spLocks noChangeShapeType="1"/>
            </p:cNvSpPr>
            <p:nvPr/>
          </p:nvSpPr>
          <p:spPr bwMode="auto">
            <a:xfrm>
              <a:off x="1462" y="2770"/>
              <a:ext cx="324" cy="0"/>
            </a:xfrm>
            <a:prstGeom prst="line">
              <a:avLst/>
            </a:prstGeom>
            <a:noFill/>
            <a:ln w="28575">
              <a:solidFill>
                <a:srgbClr val="FAFD00"/>
              </a:solidFill>
              <a:prstDash val="sysDot"/>
              <a:round/>
              <a:headEnd type="none" w="med" len="lg"/>
              <a:tailEnd type="stealth" w="med" len="lg"/>
            </a:ln>
            <a:effectLst>
              <a:outerShdw dist="17961" dir="2700000" algn="ctr" rotWithShape="0">
                <a:schemeClr val="bg2"/>
              </a:outerShdw>
            </a:effectLst>
          </p:spPr>
          <p:txBody>
            <a:bodyPr wrap="none" lIns="116435" tIns="58219" rIns="116435" bIns="58219">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69382" name="Rectangle 70"/>
            <p:cNvSpPr>
              <a:spLocks noChangeArrowheads="1"/>
            </p:cNvSpPr>
            <p:nvPr/>
          </p:nvSpPr>
          <p:spPr bwMode="auto">
            <a:xfrm>
              <a:off x="583" y="2667"/>
              <a:ext cx="720" cy="208"/>
            </a:xfrm>
            <a:prstGeom prst="rect">
              <a:avLst/>
            </a:prstGeom>
            <a:noFill/>
            <a:ln w="9525">
              <a:noFill/>
              <a:miter lim="800000"/>
              <a:headEnd/>
              <a:tailEnd/>
            </a:ln>
            <a:effectLst/>
          </p:spPr>
          <p:txBody>
            <a:bodyPr wrap="none" lIns="116435" tIns="58219" rIns="116435" bIns="58219">
              <a:spAutoFit/>
            </a:bodyPr>
            <a:lstStyle/>
            <a:p>
              <a:pPr defTabSz="1028700" eaLnBrk="0" fontAlgn="base" hangingPunct="0"/>
              <a:r>
                <a:rPr lang="en-US" altLang="zh-CN" sz="1600" b="1">
                  <a:solidFill>
                    <a:srgbClr val="000000"/>
                  </a:solidFill>
                  <a:latin typeface="Arial" pitchFamily="34" charset="0"/>
                  <a:ea typeface="宋体" pitchFamily="2" charset="-122"/>
                </a:rPr>
                <a:t>    (S, G) </a:t>
              </a:r>
              <a:r>
                <a:rPr lang="zh-CN" altLang="en-US" sz="1600" b="1">
                  <a:solidFill>
                    <a:srgbClr val="000000"/>
                  </a:solidFill>
                  <a:latin typeface="Arial" pitchFamily="34" charset="0"/>
                  <a:ea typeface="宋体" pitchFamily="2" charset="-122"/>
                </a:rPr>
                <a:t>注册</a:t>
              </a:r>
            </a:p>
          </p:txBody>
        </p:sp>
        <p:sp>
          <p:nvSpPr>
            <p:cNvPr id="269383" name="Rectangle 71"/>
            <p:cNvSpPr>
              <a:spLocks noChangeArrowheads="1"/>
            </p:cNvSpPr>
            <p:nvPr/>
          </p:nvSpPr>
          <p:spPr bwMode="auto">
            <a:xfrm>
              <a:off x="1844" y="2693"/>
              <a:ext cx="345" cy="190"/>
            </a:xfrm>
            <a:prstGeom prst="rect">
              <a:avLst/>
            </a:prstGeom>
            <a:noFill/>
            <a:ln w="9525">
              <a:noFill/>
              <a:miter lim="800000"/>
              <a:headEnd/>
              <a:tailEnd/>
            </a:ln>
            <a:effectLst/>
          </p:spPr>
          <p:txBody>
            <a:bodyPr wrap="none" lIns="116435" tIns="58219" rIns="116435" bIns="58219">
              <a:spAutoFit/>
            </a:bodyPr>
            <a:lstStyle/>
            <a:p>
              <a:pPr algn="ctr" defTabSz="1028700" eaLnBrk="0" fontAlgn="base" hangingPunct="0"/>
              <a:r>
                <a:rPr lang="en-US" altLang="zh-CN" sz="1400" b="1">
                  <a:solidFill>
                    <a:srgbClr val="000000"/>
                  </a:solidFill>
                  <a:latin typeface="Arial" pitchFamily="34" charset="0"/>
                  <a:ea typeface="宋体" pitchFamily="2" charset="-122"/>
                </a:rPr>
                <a:t>(</a:t>
              </a:r>
              <a:r>
                <a:rPr lang="zh-CN" altLang="en-US" sz="1400" b="1">
                  <a:solidFill>
                    <a:srgbClr val="000000"/>
                  </a:solidFill>
                  <a:latin typeface="Arial" pitchFamily="34" charset="0"/>
                  <a:ea typeface="宋体" pitchFamily="2" charset="-122"/>
                </a:rPr>
                <a:t>单播</a:t>
              </a:r>
              <a:r>
                <a:rPr lang="en-US" altLang="zh-CN" sz="1400" b="1">
                  <a:solidFill>
                    <a:srgbClr val="000000"/>
                  </a:solidFill>
                  <a:latin typeface="Arial" pitchFamily="34" charset="0"/>
                  <a:ea typeface="宋体" pitchFamily="2" charset="-122"/>
                </a:rPr>
                <a:t>)</a:t>
              </a:r>
            </a:p>
          </p:txBody>
        </p:sp>
      </p:grpSp>
      <p:grpSp>
        <p:nvGrpSpPr>
          <p:cNvPr id="15" name="Group 72"/>
          <p:cNvGrpSpPr>
            <a:grpSpLocks/>
          </p:cNvGrpSpPr>
          <p:nvPr/>
        </p:nvGrpSpPr>
        <p:grpSpPr bwMode="auto">
          <a:xfrm>
            <a:off x="1474788" y="5157788"/>
            <a:ext cx="2160587" cy="349250"/>
            <a:chOff x="704" y="3200"/>
            <a:chExt cx="1101" cy="190"/>
          </a:xfrm>
        </p:grpSpPr>
        <p:sp>
          <p:nvSpPr>
            <p:cNvPr id="269385" name="Rectangle 73"/>
            <p:cNvSpPr>
              <a:spLocks noChangeArrowheads="1"/>
            </p:cNvSpPr>
            <p:nvPr/>
          </p:nvSpPr>
          <p:spPr bwMode="auto">
            <a:xfrm>
              <a:off x="704" y="3200"/>
              <a:ext cx="665" cy="190"/>
            </a:xfrm>
            <a:prstGeom prst="rect">
              <a:avLst/>
            </a:prstGeom>
            <a:noFill/>
            <a:ln w="9525">
              <a:noFill/>
              <a:miter lim="800000"/>
              <a:headEnd/>
              <a:tailEnd/>
            </a:ln>
            <a:effectLst/>
          </p:spPr>
          <p:txBody>
            <a:bodyPr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          </a:t>
              </a:r>
              <a:r>
                <a:rPr lang="zh-CN" altLang="en-US" sz="1600" b="1">
                  <a:solidFill>
                    <a:srgbClr val="000000"/>
                  </a:solidFill>
                  <a:latin typeface="Arial" pitchFamily="34" charset="0"/>
                  <a:ea typeface="宋体" pitchFamily="2" charset="-122"/>
                </a:rPr>
                <a:t>源树</a:t>
              </a:r>
            </a:p>
          </p:txBody>
        </p:sp>
        <p:sp>
          <p:nvSpPr>
            <p:cNvPr id="269386" name="Line 74"/>
            <p:cNvSpPr>
              <a:spLocks noChangeShapeType="1"/>
            </p:cNvSpPr>
            <p:nvPr/>
          </p:nvSpPr>
          <p:spPr bwMode="auto">
            <a:xfrm flipH="1">
              <a:off x="1463" y="3296"/>
              <a:ext cx="342" cy="5"/>
            </a:xfrm>
            <a:prstGeom prst="line">
              <a:avLst/>
            </a:prstGeom>
            <a:noFill/>
            <a:ln w="25400">
              <a:solidFill>
                <a:schemeClr val="accent2"/>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6" name="Group 75"/>
          <p:cNvGrpSpPr>
            <a:grpSpLocks/>
          </p:cNvGrpSpPr>
          <p:nvPr/>
        </p:nvGrpSpPr>
        <p:grpSpPr bwMode="auto">
          <a:xfrm>
            <a:off x="2409825" y="2452688"/>
            <a:ext cx="858838" cy="601662"/>
            <a:chOff x="1262" y="1670"/>
            <a:chExt cx="482" cy="337"/>
          </a:xfrm>
        </p:grpSpPr>
        <p:sp>
          <p:nvSpPr>
            <p:cNvPr id="269388" name="Line 76"/>
            <p:cNvSpPr>
              <a:spLocks noChangeShapeType="1"/>
            </p:cNvSpPr>
            <p:nvPr/>
          </p:nvSpPr>
          <p:spPr bwMode="auto">
            <a:xfrm>
              <a:off x="1262" y="2007"/>
              <a:ext cx="255" cy="0"/>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89" name="Line 77"/>
            <p:cNvSpPr>
              <a:spLocks noChangeShapeType="1"/>
            </p:cNvSpPr>
            <p:nvPr/>
          </p:nvSpPr>
          <p:spPr bwMode="auto">
            <a:xfrm>
              <a:off x="1523" y="1670"/>
              <a:ext cx="221" cy="0"/>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69390" name="Line 78"/>
          <p:cNvSpPr>
            <a:spLocks noChangeShapeType="1"/>
          </p:cNvSpPr>
          <p:nvPr/>
        </p:nvSpPr>
        <p:spPr bwMode="auto">
          <a:xfrm>
            <a:off x="3702050" y="2586038"/>
            <a:ext cx="996950" cy="269875"/>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93" name="Line 81"/>
          <p:cNvSpPr>
            <a:spLocks noChangeShapeType="1"/>
          </p:cNvSpPr>
          <p:nvPr/>
        </p:nvSpPr>
        <p:spPr bwMode="auto">
          <a:xfrm flipV="1">
            <a:off x="4973638" y="3005138"/>
            <a:ext cx="0" cy="941387"/>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94" name="Line 82"/>
          <p:cNvSpPr>
            <a:spLocks noChangeShapeType="1"/>
          </p:cNvSpPr>
          <p:nvPr/>
        </p:nvSpPr>
        <p:spPr bwMode="auto">
          <a:xfrm flipV="1">
            <a:off x="4973638" y="4135438"/>
            <a:ext cx="0" cy="673100"/>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95" name="Line 83"/>
          <p:cNvSpPr>
            <a:spLocks noChangeShapeType="1"/>
          </p:cNvSpPr>
          <p:nvPr/>
        </p:nvSpPr>
        <p:spPr bwMode="auto">
          <a:xfrm flipV="1">
            <a:off x="4875213" y="4911725"/>
            <a:ext cx="0" cy="674688"/>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97" name="Rectangle 85"/>
          <p:cNvSpPr>
            <a:spLocks noChangeArrowheads="1"/>
          </p:cNvSpPr>
          <p:nvPr/>
        </p:nvSpPr>
        <p:spPr bwMode="auto">
          <a:xfrm>
            <a:off x="5924550" y="4332288"/>
            <a:ext cx="1570038" cy="593725"/>
          </a:xfrm>
          <a:prstGeom prst="rect">
            <a:avLst/>
          </a:prstGeom>
          <a:noFill/>
          <a:ln w="9525">
            <a:noFill/>
            <a:miter lim="800000"/>
            <a:headEnd/>
            <a:tailEnd/>
          </a:ln>
          <a:effectLst/>
        </p:spPr>
        <p:txBody>
          <a:bodyPr wrap="none"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(S, G)</a:t>
            </a:r>
            <a:r>
              <a:rPr lang="zh-CN" altLang="en-US" sz="1600" b="1">
                <a:solidFill>
                  <a:srgbClr val="000000"/>
                </a:solidFill>
                <a:latin typeface="Arial" pitchFamily="34" charset="0"/>
                <a:ea typeface="宋体" pitchFamily="2" charset="-122"/>
              </a:rPr>
              <a:t>仅在源树</a:t>
            </a:r>
          </a:p>
          <a:p>
            <a:pPr defTabSz="1028700" eaLnBrk="0" fontAlgn="base" hangingPunct="0"/>
            <a:r>
              <a:rPr lang="zh-CN" altLang="en-US" sz="1600" b="1">
                <a:solidFill>
                  <a:srgbClr val="000000"/>
                </a:solidFill>
                <a:latin typeface="Arial" pitchFamily="34" charset="0"/>
                <a:ea typeface="宋体" pitchFamily="2" charset="-122"/>
              </a:rPr>
              <a:t>沿途建立</a:t>
            </a:r>
            <a:endParaRPr lang="zh-CN" altLang="zh-CN" sz="1600" b="1">
              <a:solidFill>
                <a:srgbClr val="000000"/>
              </a:solidFill>
              <a:latin typeface="Arial" pitchFamily="34" charset="0"/>
              <a:ea typeface="宋体" pitchFamily="2" charset="-122"/>
            </a:endParaRPr>
          </a:p>
        </p:txBody>
      </p:sp>
      <p:sp>
        <p:nvSpPr>
          <p:cNvPr id="269398" name="Line 86"/>
          <p:cNvSpPr>
            <a:spLocks noChangeShapeType="1"/>
          </p:cNvSpPr>
          <p:nvPr/>
        </p:nvSpPr>
        <p:spPr bwMode="auto">
          <a:xfrm flipV="1">
            <a:off x="5113338" y="3005138"/>
            <a:ext cx="0" cy="941387"/>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399" name="Line 87"/>
          <p:cNvSpPr>
            <a:spLocks noChangeShapeType="1"/>
          </p:cNvSpPr>
          <p:nvPr/>
        </p:nvSpPr>
        <p:spPr bwMode="auto">
          <a:xfrm flipV="1">
            <a:off x="5113338" y="4135438"/>
            <a:ext cx="0" cy="67310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69400" name="Line 88"/>
          <p:cNvSpPr>
            <a:spLocks noChangeShapeType="1"/>
          </p:cNvSpPr>
          <p:nvPr/>
        </p:nvSpPr>
        <p:spPr bwMode="auto">
          <a:xfrm flipV="1">
            <a:off x="5087938" y="4911725"/>
            <a:ext cx="0" cy="674688"/>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7" name="Group 91"/>
          <p:cNvGrpSpPr>
            <a:grpSpLocks/>
          </p:cNvGrpSpPr>
          <p:nvPr/>
        </p:nvGrpSpPr>
        <p:grpSpPr bwMode="auto">
          <a:xfrm>
            <a:off x="1430338" y="4576763"/>
            <a:ext cx="2205037" cy="349250"/>
            <a:chOff x="714" y="2874"/>
            <a:chExt cx="1091" cy="236"/>
          </a:xfrm>
        </p:grpSpPr>
        <p:sp>
          <p:nvSpPr>
            <p:cNvPr id="269404" name="Rectangle 92"/>
            <p:cNvSpPr>
              <a:spLocks noChangeArrowheads="1"/>
            </p:cNvSpPr>
            <p:nvPr/>
          </p:nvSpPr>
          <p:spPr bwMode="auto">
            <a:xfrm>
              <a:off x="714" y="2874"/>
              <a:ext cx="683" cy="236"/>
            </a:xfrm>
            <a:prstGeom prst="rect">
              <a:avLst/>
            </a:prstGeom>
            <a:noFill/>
            <a:ln w="9525">
              <a:noFill/>
              <a:miter lim="800000"/>
              <a:headEnd/>
              <a:tailEnd/>
            </a:ln>
            <a:effectLst/>
          </p:spPr>
          <p:txBody>
            <a:bodyPr lIns="103541" tIns="51771" rIns="103541" bIns="51771">
              <a:spAutoFit/>
            </a:bodyPr>
            <a:lstStyle/>
            <a:p>
              <a:pPr defTabSz="1028700" eaLnBrk="0" fontAlgn="base" hangingPunct="0"/>
              <a:r>
                <a:rPr lang="en-US" altLang="zh-CN" sz="1600" b="1">
                  <a:solidFill>
                    <a:srgbClr val="000000"/>
                  </a:solidFill>
                  <a:latin typeface="Arial" pitchFamily="34" charset="0"/>
                  <a:ea typeface="宋体" pitchFamily="2" charset="-122"/>
                </a:rPr>
                <a:t>       </a:t>
              </a:r>
              <a:r>
                <a:rPr lang="zh-CN" altLang="en-US" sz="1600" b="1">
                  <a:solidFill>
                    <a:srgbClr val="000000"/>
                  </a:solidFill>
                  <a:latin typeface="Arial" pitchFamily="34" charset="0"/>
                  <a:ea typeface="宋体" pitchFamily="2" charset="-122"/>
                </a:rPr>
                <a:t>数据流</a:t>
              </a:r>
            </a:p>
          </p:txBody>
        </p:sp>
        <p:sp>
          <p:nvSpPr>
            <p:cNvPr id="269405" name="Line 93"/>
            <p:cNvSpPr>
              <a:spLocks noChangeShapeType="1"/>
            </p:cNvSpPr>
            <p:nvPr/>
          </p:nvSpPr>
          <p:spPr bwMode="auto">
            <a:xfrm flipH="1">
              <a:off x="1463" y="2970"/>
              <a:ext cx="342" cy="5"/>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8" name="Group 96"/>
          <p:cNvGrpSpPr>
            <a:grpSpLocks/>
          </p:cNvGrpSpPr>
          <p:nvPr/>
        </p:nvGrpSpPr>
        <p:grpSpPr bwMode="auto">
          <a:xfrm>
            <a:off x="1979613" y="2924175"/>
            <a:ext cx="576262" cy="358775"/>
            <a:chOff x="940" y="956"/>
            <a:chExt cx="464" cy="364"/>
          </a:xfrm>
        </p:grpSpPr>
        <p:sp>
          <p:nvSpPr>
            <p:cNvPr id="269409" name="Freeform 97"/>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0" name="Freeform 98"/>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1" name="Freeform 99"/>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2" name="Freeform 100"/>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3" name="Freeform 101"/>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4" name="Freeform 102"/>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9" name="Group 103"/>
          <p:cNvGrpSpPr>
            <a:grpSpLocks/>
          </p:cNvGrpSpPr>
          <p:nvPr/>
        </p:nvGrpSpPr>
        <p:grpSpPr bwMode="auto">
          <a:xfrm>
            <a:off x="3276600" y="3500438"/>
            <a:ext cx="576263" cy="358775"/>
            <a:chOff x="940" y="956"/>
            <a:chExt cx="464" cy="364"/>
          </a:xfrm>
        </p:grpSpPr>
        <p:sp>
          <p:nvSpPr>
            <p:cNvPr id="269416" name="Freeform 10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7" name="Freeform 10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8" name="Freeform 10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19" name="Freeform 10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0" name="Freeform 10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1" name="Freeform 10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0" name="Group 110"/>
          <p:cNvGrpSpPr>
            <a:grpSpLocks/>
          </p:cNvGrpSpPr>
          <p:nvPr/>
        </p:nvGrpSpPr>
        <p:grpSpPr bwMode="auto">
          <a:xfrm>
            <a:off x="3276600" y="2276475"/>
            <a:ext cx="576263" cy="358775"/>
            <a:chOff x="940" y="956"/>
            <a:chExt cx="464" cy="364"/>
          </a:xfrm>
        </p:grpSpPr>
        <p:sp>
          <p:nvSpPr>
            <p:cNvPr id="269423" name="Freeform 111"/>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4" name="Freeform 112"/>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5" name="Freeform 113"/>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6" name="Freeform 114"/>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7" name="Freeform 115"/>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28" name="Freeform 116"/>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1" name="Group 117"/>
          <p:cNvGrpSpPr>
            <a:grpSpLocks/>
          </p:cNvGrpSpPr>
          <p:nvPr/>
        </p:nvGrpSpPr>
        <p:grpSpPr bwMode="auto">
          <a:xfrm>
            <a:off x="4716463" y="4797425"/>
            <a:ext cx="576262" cy="358775"/>
            <a:chOff x="940" y="956"/>
            <a:chExt cx="464" cy="364"/>
          </a:xfrm>
        </p:grpSpPr>
        <p:sp>
          <p:nvSpPr>
            <p:cNvPr id="269430" name="Freeform 11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1" name="Freeform 11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2" name="Freeform 12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3" name="Freeform 12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4" name="Freeform 12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5" name="Freeform 12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2" name="Group 124"/>
          <p:cNvGrpSpPr>
            <a:grpSpLocks/>
          </p:cNvGrpSpPr>
          <p:nvPr/>
        </p:nvGrpSpPr>
        <p:grpSpPr bwMode="auto">
          <a:xfrm>
            <a:off x="4787900" y="3933825"/>
            <a:ext cx="576263" cy="358775"/>
            <a:chOff x="940" y="956"/>
            <a:chExt cx="464" cy="364"/>
          </a:xfrm>
        </p:grpSpPr>
        <p:sp>
          <p:nvSpPr>
            <p:cNvPr id="269437" name="Freeform 125"/>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8" name="Freeform 126"/>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39" name="Freeform 127"/>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0" name="Freeform 128"/>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1" name="Freeform 129"/>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2" name="Freeform 130"/>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3" name="Group 131"/>
          <p:cNvGrpSpPr>
            <a:grpSpLocks/>
          </p:cNvGrpSpPr>
          <p:nvPr/>
        </p:nvGrpSpPr>
        <p:grpSpPr bwMode="auto">
          <a:xfrm>
            <a:off x="4716463" y="2781300"/>
            <a:ext cx="576262" cy="358775"/>
            <a:chOff x="940" y="956"/>
            <a:chExt cx="464" cy="364"/>
          </a:xfrm>
        </p:grpSpPr>
        <p:sp>
          <p:nvSpPr>
            <p:cNvPr id="269444" name="Freeform 132"/>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5" name="Freeform 133"/>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6" name="Freeform 134"/>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7" name="Freeform 135"/>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8" name="Freeform 136"/>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49" name="Freeform 137"/>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4" name="Group 138"/>
          <p:cNvGrpSpPr>
            <a:grpSpLocks/>
          </p:cNvGrpSpPr>
          <p:nvPr/>
        </p:nvGrpSpPr>
        <p:grpSpPr bwMode="auto">
          <a:xfrm>
            <a:off x="4716463" y="1844675"/>
            <a:ext cx="576262" cy="358775"/>
            <a:chOff x="940" y="956"/>
            <a:chExt cx="464" cy="364"/>
          </a:xfrm>
        </p:grpSpPr>
        <p:sp>
          <p:nvSpPr>
            <p:cNvPr id="269451" name="Freeform 13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2" name="Freeform 14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3" name="Freeform 14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4" name="Freeform 14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5" name="Freeform 14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6" name="Freeform 14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5" name="Group 145"/>
          <p:cNvGrpSpPr>
            <a:grpSpLocks/>
          </p:cNvGrpSpPr>
          <p:nvPr/>
        </p:nvGrpSpPr>
        <p:grpSpPr bwMode="auto">
          <a:xfrm>
            <a:off x="6877050" y="2852738"/>
            <a:ext cx="576263" cy="358775"/>
            <a:chOff x="940" y="956"/>
            <a:chExt cx="464" cy="364"/>
          </a:xfrm>
        </p:grpSpPr>
        <p:sp>
          <p:nvSpPr>
            <p:cNvPr id="269458" name="Freeform 14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59" name="Freeform 14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0" name="Freeform 14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1" name="Freeform 14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2" name="Freeform 15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3" name="Freeform 15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6" name="Group 152"/>
          <p:cNvGrpSpPr>
            <a:grpSpLocks/>
          </p:cNvGrpSpPr>
          <p:nvPr/>
        </p:nvGrpSpPr>
        <p:grpSpPr bwMode="auto">
          <a:xfrm>
            <a:off x="5867400" y="2133600"/>
            <a:ext cx="576263" cy="358775"/>
            <a:chOff x="940" y="956"/>
            <a:chExt cx="464" cy="364"/>
          </a:xfrm>
        </p:grpSpPr>
        <p:sp>
          <p:nvSpPr>
            <p:cNvPr id="269465" name="Freeform 15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6" name="Freeform 15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7" name="Freeform 15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8" name="Freeform 15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69" name="Freeform 15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0" name="Freeform 15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7" name="Group 159"/>
          <p:cNvGrpSpPr>
            <a:grpSpLocks/>
          </p:cNvGrpSpPr>
          <p:nvPr/>
        </p:nvGrpSpPr>
        <p:grpSpPr bwMode="auto">
          <a:xfrm>
            <a:off x="5867400" y="1628775"/>
            <a:ext cx="576263" cy="358775"/>
            <a:chOff x="940" y="956"/>
            <a:chExt cx="464" cy="364"/>
          </a:xfrm>
        </p:grpSpPr>
        <p:sp>
          <p:nvSpPr>
            <p:cNvPr id="269472" name="Freeform 160"/>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3" name="Freeform 161"/>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4" name="Freeform 162"/>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5" name="Freeform 163"/>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6" name="Freeform 164"/>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69477" name="Freeform 165"/>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69478" name="Freeform 166"/>
          <p:cNvSpPr>
            <a:spLocks/>
          </p:cNvSpPr>
          <p:nvPr/>
        </p:nvSpPr>
        <p:spPr bwMode="auto">
          <a:xfrm>
            <a:off x="2262188" y="1785938"/>
            <a:ext cx="2500312" cy="1120775"/>
          </a:xfrm>
          <a:custGeom>
            <a:avLst/>
            <a:gdLst/>
            <a:ahLst/>
            <a:cxnLst>
              <a:cxn ang="0">
                <a:pos x="0" y="627"/>
              </a:cxn>
              <a:cxn ang="0">
                <a:pos x="690" y="0"/>
              </a:cxn>
              <a:cxn ang="0">
                <a:pos x="1400" y="462"/>
              </a:cxn>
            </a:cxnLst>
            <a:rect l="0" t="0" r="r" b="b"/>
            <a:pathLst>
              <a:path w="1400" h="627">
                <a:moveTo>
                  <a:pt x="0" y="627"/>
                </a:moveTo>
                <a:cubicBezTo>
                  <a:pt x="159" y="399"/>
                  <a:pt x="311" y="0"/>
                  <a:pt x="690" y="0"/>
                </a:cubicBezTo>
                <a:cubicBezTo>
                  <a:pt x="1069" y="0"/>
                  <a:pt x="1249" y="310"/>
                  <a:pt x="1400" y="462"/>
                </a:cubicBezTo>
              </a:path>
            </a:pathLst>
          </a:custGeom>
          <a:noFill/>
          <a:ln w="28575" cap="flat" cmpd="sng">
            <a:solidFill>
              <a:srgbClr val="008000"/>
            </a:solidFill>
            <a:prstDash val="solid"/>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9373"/>
                                        </p:tgtEl>
                                        <p:attrNameLst>
                                          <p:attrName>style.visibility</p:attrName>
                                        </p:attrNameLst>
                                      </p:cBhvr>
                                      <p:to>
                                        <p:strVal val="visible"/>
                                      </p:to>
                                    </p:set>
                                    <p:animEffect transition="in" filter="wipe(left)">
                                      <p:cBhvr>
                                        <p:cTn id="12" dur="500"/>
                                        <p:tgtEl>
                                          <p:spTgt spid="26937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69478"/>
                                        </p:tgtEl>
                                        <p:attrNameLst>
                                          <p:attrName>style.visibility</p:attrName>
                                        </p:attrNameLst>
                                      </p:cBhvr>
                                      <p:to>
                                        <p:strVal val="visible"/>
                                      </p:to>
                                    </p:set>
                                    <p:animEffect transition="in" filter="wipe(left)">
                                      <p:cBhvr>
                                        <p:cTn id="16" dur="500"/>
                                        <p:tgtEl>
                                          <p:spTgt spid="269478"/>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499"/>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69398"/>
                                        </p:tgtEl>
                                        <p:attrNameLst>
                                          <p:attrName>style.visibility</p:attrName>
                                        </p:attrNameLst>
                                      </p:cBhvr>
                                      <p:to>
                                        <p:strVal val="visible"/>
                                      </p:to>
                                    </p:set>
                                    <p:animEffect transition="in" filter="wipe(up)">
                                      <p:cBhvr>
                                        <p:cTn id="24" dur="500"/>
                                        <p:tgtEl>
                                          <p:spTgt spid="269398"/>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69399"/>
                                        </p:tgtEl>
                                        <p:attrNameLst>
                                          <p:attrName>style.visibility</p:attrName>
                                        </p:attrNameLst>
                                      </p:cBhvr>
                                      <p:to>
                                        <p:strVal val="visible"/>
                                      </p:to>
                                    </p:set>
                                    <p:animEffect transition="in" filter="wipe(up)">
                                      <p:cBhvr>
                                        <p:cTn id="28" dur="500"/>
                                        <p:tgtEl>
                                          <p:spTgt spid="269399"/>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269400"/>
                                        </p:tgtEl>
                                        <p:attrNameLst>
                                          <p:attrName>style.visibility</p:attrName>
                                        </p:attrNameLst>
                                      </p:cBhvr>
                                      <p:to>
                                        <p:strVal val="visible"/>
                                      </p:to>
                                    </p:set>
                                    <p:animEffect transition="in" filter="wipe(up)">
                                      <p:cBhvr>
                                        <p:cTn id="32" dur="500"/>
                                        <p:tgtEl>
                                          <p:spTgt spid="269400"/>
                                        </p:tgtEl>
                                      </p:cBhvr>
                                    </p:animEffect>
                                  </p:childTnLst>
                                </p:cTn>
                              </p:par>
                            </p:childTnLst>
                          </p:cTn>
                        </p:par>
                        <p:par>
                          <p:cTn id="33" fill="hold">
                            <p:stCondLst>
                              <p:cond delay="1500"/>
                            </p:stCondLst>
                            <p:childTnLst>
                              <p:par>
                                <p:cTn id="34" presetID="1" presetClass="entr" presetSubtype="0" fill="hold" nodeType="afterEffect">
                                  <p:stCondLst>
                                    <p:cond delay="0"/>
                                  </p:stCondLst>
                                  <p:childTnLst>
                                    <p:set>
                                      <p:cBhvr>
                                        <p:cTn id="35" dur="1" fill="hold">
                                          <p:stCondLst>
                                            <p:cond delay="499"/>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69374"/>
                                        </p:tgtEl>
                                        <p:attrNameLst>
                                          <p:attrName>style.visibility</p:attrName>
                                        </p:attrNameLst>
                                      </p:cBhvr>
                                      <p:to>
                                        <p:strVal val="visible"/>
                                      </p:to>
                                    </p:set>
                                    <p:animEffect transition="in" filter="wipe(right)">
                                      <p:cBhvr>
                                        <p:cTn id="44" dur="500"/>
                                        <p:tgtEl>
                                          <p:spTgt spid="269374"/>
                                        </p:tgtEl>
                                      </p:cBhvr>
                                    </p:animEffect>
                                  </p:childTnLst>
                                  <p:subTnLst>
                                    <p:set>
                                      <p:cBhvr override="childStyle">
                                        <p:cTn dur="1" fill="hold" display="0" masterRel="nextClick" afterEffect="1"/>
                                        <p:tgtEl>
                                          <p:spTgt spid="269374"/>
                                        </p:tgtEl>
                                        <p:attrNameLst>
                                          <p:attrName>style.visibility</p:attrName>
                                        </p:attrNameLst>
                                      </p:cBhvr>
                                      <p:to>
                                        <p:strVal val="hidden"/>
                                      </p:to>
                                    </p:set>
                                  </p:subTnLst>
                                </p:cTn>
                              </p:par>
                            </p:childTnLst>
                          </p:cTn>
                        </p:par>
                        <p:par>
                          <p:cTn id="45" fill="hold">
                            <p:stCondLst>
                              <p:cond delay="1000"/>
                            </p:stCondLst>
                            <p:childTnLst>
                              <p:par>
                                <p:cTn id="46" presetID="22" presetClass="entr" presetSubtype="2"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right)">
                                      <p:cBhvr>
                                        <p:cTn id="48"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69390"/>
                                        </p:tgtEl>
                                        <p:attrNameLst>
                                          <p:attrName>style.visibility</p:attrName>
                                        </p:attrNameLst>
                                      </p:cBhvr>
                                      <p:to>
                                        <p:strVal val="visible"/>
                                      </p:to>
                                    </p:set>
                                    <p:animEffect transition="in" filter="wipe(left)">
                                      <p:cBhvr>
                                        <p:cTn id="57" dur="500"/>
                                        <p:tgtEl>
                                          <p:spTgt spid="269390"/>
                                        </p:tgtEl>
                                      </p:cBhvr>
                                    </p:animEffect>
                                  </p:childTnLst>
                                </p:cTn>
                              </p:par>
                            </p:childTnLst>
                          </p:cTn>
                        </p:par>
                        <p:par>
                          <p:cTn id="58" fill="hold">
                            <p:stCondLst>
                              <p:cond delay="1000"/>
                            </p:stCondLst>
                            <p:childTnLst>
                              <p:par>
                                <p:cTn id="59" presetID="1" presetClass="entr" presetSubtype="0" fill="hold" nodeType="afterEffect">
                                  <p:stCondLst>
                                    <p:cond delay="0"/>
                                  </p:stCondLst>
                                  <p:childTnLst>
                                    <p:set>
                                      <p:cBhvr>
                                        <p:cTn id="60" dur="1" fill="hold">
                                          <p:stCondLst>
                                            <p:cond delay="499"/>
                                          </p:stCondLst>
                                        </p:cTn>
                                        <p:tgtEl>
                                          <p:spTgt spid="15"/>
                                        </p:tgtEl>
                                        <p:attrNameLst>
                                          <p:attrName>style.visibility</p:attrName>
                                        </p:attrNameLst>
                                      </p:cBhvr>
                                      <p:to>
                                        <p:strVal val="visible"/>
                                      </p:to>
                                    </p:set>
                                  </p:childTnLst>
                                </p:cTn>
                              </p:par>
                            </p:childTnLst>
                          </p:cTn>
                        </p:par>
                        <p:par>
                          <p:cTn id="61" fill="hold">
                            <p:stCondLst>
                              <p:cond delay="1500"/>
                            </p:stCondLst>
                            <p:childTnLst>
                              <p:par>
                                <p:cTn id="62" presetID="22" presetClass="entr" presetSubtype="8" fill="hold" grpId="0" nodeType="afterEffect">
                                  <p:stCondLst>
                                    <p:cond delay="0"/>
                                  </p:stCondLst>
                                  <p:childTnLst>
                                    <p:set>
                                      <p:cBhvr>
                                        <p:cTn id="63" dur="1" fill="hold">
                                          <p:stCondLst>
                                            <p:cond delay="0"/>
                                          </p:stCondLst>
                                        </p:cTn>
                                        <p:tgtEl>
                                          <p:spTgt spid="269397"/>
                                        </p:tgtEl>
                                        <p:attrNameLst>
                                          <p:attrName>style.visibility</p:attrName>
                                        </p:attrNameLst>
                                      </p:cBhvr>
                                      <p:to>
                                        <p:strVal val="visible"/>
                                      </p:to>
                                    </p:set>
                                    <p:animEffect transition="in" filter="wipe(left)">
                                      <p:cBhvr>
                                        <p:cTn id="64" dur="500"/>
                                        <p:tgtEl>
                                          <p:spTgt spid="269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73" grpId="0" animBg="1"/>
      <p:bldP spid="269374" grpId="0" animBg="1"/>
      <p:bldP spid="269390" grpId="0" animBg="1"/>
      <p:bldP spid="269397" grpId="0" autoUpdateAnimBg="0"/>
      <p:bldP spid="269398" grpId="0" animBg="1"/>
      <p:bldP spid="269399" grpId="0" animBg="1"/>
      <p:bldP spid="269400" grpId="0" animBg="1"/>
      <p:bldP spid="26947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B1A711BC-8F26-4763-8853-31773582886A}" type="slidenum">
              <a:rPr lang="de-DE">
                <a:solidFill>
                  <a:srgbClr val="000000"/>
                </a:solidFill>
              </a:rPr>
              <a:pPr/>
              <a:t>57</a:t>
            </a:fld>
            <a:endParaRPr lang="en-GB">
              <a:solidFill>
                <a:srgbClr val="000000"/>
              </a:solidFill>
            </a:endParaRPr>
          </a:p>
        </p:txBody>
      </p:sp>
      <p:sp>
        <p:nvSpPr>
          <p:cNvPr id="271362" name="Rectangle 2"/>
          <p:cNvSpPr>
            <a:spLocks noGrp="1" noChangeArrowheads="1"/>
          </p:cNvSpPr>
          <p:nvPr>
            <p:ph type="title"/>
          </p:nvPr>
        </p:nvSpPr>
        <p:spPr/>
        <p:txBody>
          <a:bodyPr/>
          <a:lstStyle/>
          <a:p>
            <a:r>
              <a:rPr lang="en-US" altLang="zh-CN"/>
              <a:t>PIM-SM </a:t>
            </a:r>
            <a:r>
              <a:rPr lang="zh-CN" altLang="en-US"/>
              <a:t>注册停止</a:t>
            </a:r>
          </a:p>
        </p:txBody>
      </p:sp>
      <p:sp>
        <p:nvSpPr>
          <p:cNvPr id="271457" name="Line 97"/>
          <p:cNvSpPr>
            <a:spLocks noChangeShapeType="1"/>
          </p:cNvSpPr>
          <p:nvPr/>
        </p:nvSpPr>
        <p:spPr bwMode="auto">
          <a:xfrm flipH="1" flipV="1">
            <a:off x="3609975" y="2451100"/>
            <a:ext cx="954088" cy="274638"/>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98"/>
          <p:cNvGrpSpPr>
            <a:grpSpLocks/>
          </p:cNvGrpSpPr>
          <p:nvPr/>
        </p:nvGrpSpPr>
        <p:grpSpPr bwMode="auto">
          <a:xfrm>
            <a:off x="2262188" y="2622550"/>
            <a:ext cx="895350" cy="265113"/>
            <a:chOff x="1425" y="1652"/>
            <a:chExt cx="564" cy="167"/>
          </a:xfrm>
        </p:grpSpPr>
        <p:sp>
          <p:nvSpPr>
            <p:cNvPr id="271459" name="Line 99"/>
            <p:cNvSpPr>
              <a:spLocks noChangeShapeType="1"/>
            </p:cNvSpPr>
            <p:nvPr/>
          </p:nvSpPr>
          <p:spPr bwMode="auto">
            <a:xfrm flipH="1">
              <a:off x="1425" y="1819"/>
              <a:ext cx="277"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0" name="Line 100"/>
            <p:cNvSpPr>
              <a:spLocks noChangeShapeType="1"/>
            </p:cNvSpPr>
            <p:nvPr/>
          </p:nvSpPr>
          <p:spPr bwMode="auto">
            <a:xfrm flipH="1">
              <a:off x="1712" y="1652"/>
              <a:ext cx="277"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3" name="Group 101"/>
          <p:cNvGrpSpPr>
            <a:grpSpLocks/>
          </p:cNvGrpSpPr>
          <p:nvPr/>
        </p:nvGrpSpPr>
        <p:grpSpPr bwMode="auto">
          <a:xfrm>
            <a:off x="4495800" y="5013325"/>
            <a:ext cx="428625" cy="293688"/>
            <a:chOff x="2518" y="3028"/>
            <a:chExt cx="240" cy="165"/>
          </a:xfrm>
        </p:grpSpPr>
        <p:sp>
          <p:nvSpPr>
            <p:cNvPr id="271462" name="Line 102"/>
            <p:cNvSpPr>
              <a:spLocks noChangeShapeType="1"/>
            </p:cNvSpPr>
            <p:nvPr/>
          </p:nvSpPr>
          <p:spPr bwMode="auto">
            <a:xfrm flipV="1">
              <a:off x="2651" y="3028"/>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3" name="Line 103"/>
            <p:cNvSpPr>
              <a:spLocks noChangeShapeType="1"/>
            </p:cNvSpPr>
            <p:nvPr/>
          </p:nvSpPr>
          <p:spPr bwMode="auto">
            <a:xfrm>
              <a:off x="2518" y="3193"/>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1464" name="Line 104"/>
          <p:cNvSpPr>
            <a:spLocks noChangeShapeType="1"/>
          </p:cNvSpPr>
          <p:nvPr/>
        </p:nvSpPr>
        <p:spPr bwMode="auto">
          <a:xfrm>
            <a:off x="4822825" y="2819400"/>
            <a:ext cx="0" cy="1658938"/>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5" name="Line 105"/>
          <p:cNvSpPr>
            <a:spLocks noChangeShapeType="1"/>
          </p:cNvSpPr>
          <p:nvPr/>
        </p:nvSpPr>
        <p:spPr bwMode="auto">
          <a:xfrm>
            <a:off x="4610100" y="4492625"/>
            <a:ext cx="428625"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6" name="Line 106"/>
          <p:cNvSpPr>
            <a:spLocks noChangeShapeType="1"/>
          </p:cNvSpPr>
          <p:nvPr/>
        </p:nvSpPr>
        <p:spPr bwMode="auto">
          <a:xfrm flipV="1">
            <a:off x="2720975" y="2257425"/>
            <a:ext cx="0" cy="1628775"/>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7" name="Line 107"/>
          <p:cNvSpPr>
            <a:spLocks noChangeShapeType="1"/>
          </p:cNvSpPr>
          <p:nvPr/>
        </p:nvSpPr>
        <p:spPr bwMode="auto">
          <a:xfrm flipV="1">
            <a:off x="4883150" y="2943225"/>
            <a:ext cx="2227263" cy="1114425"/>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8" name="Line 108"/>
          <p:cNvSpPr>
            <a:spLocks noChangeShapeType="1"/>
          </p:cNvSpPr>
          <p:nvPr/>
        </p:nvSpPr>
        <p:spPr bwMode="auto">
          <a:xfrm>
            <a:off x="6048375" y="2314575"/>
            <a:ext cx="1063625" cy="62865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69" name="Line 109"/>
          <p:cNvSpPr>
            <a:spLocks noChangeShapeType="1"/>
          </p:cNvSpPr>
          <p:nvPr/>
        </p:nvSpPr>
        <p:spPr bwMode="auto">
          <a:xfrm>
            <a:off x="5367338" y="2295525"/>
            <a:ext cx="365125"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4" name="Group 110"/>
          <p:cNvGrpSpPr>
            <a:grpSpLocks/>
          </p:cNvGrpSpPr>
          <p:nvPr/>
        </p:nvGrpSpPr>
        <p:grpSpPr bwMode="auto">
          <a:xfrm>
            <a:off x="4627563" y="2497138"/>
            <a:ext cx="427037" cy="293687"/>
            <a:chOff x="2591" y="1695"/>
            <a:chExt cx="240" cy="165"/>
          </a:xfrm>
        </p:grpSpPr>
        <p:sp>
          <p:nvSpPr>
            <p:cNvPr id="271471" name="Line 111"/>
            <p:cNvSpPr>
              <a:spLocks noChangeShapeType="1"/>
            </p:cNvSpPr>
            <p:nvPr/>
          </p:nvSpPr>
          <p:spPr bwMode="auto">
            <a:xfrm>
              <a:off x="2724" y="1696"/>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72" name="Line 112"/>
            <p:cNvSpPr>
              <a:spLocks noChangeShapeType="1"/>
            </p:cNvSpPr>
            <p:nvPr/>
          </p:nvSpPr>
          <p:spPr bwMode="auto">
            <a:xfrm>
              <a:off x="2591" y="1695"/>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1473" name="Line 113"/>
          <p:cNvSpPr>
            <a:spLocks noChangeShapeType="1"/>
          </p:cNvSpPr>
          <p:nvPr/>
        </p:nvSpPr>
        <p:spPr bwMode="auto">
          <a:xfrm flipH="1">
            <a:off x="5078413" y="1954213"/>
            <a:ext cx="29210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74" name="Line 114"/>
          <p:cNvSpPr>
            <a:spLocks noChangeShapeType="1"/>
          </p:cNvSpPr>
          <p:nvPr/>
        </p:nvSpPr>
        <p:spPr bwMode="auto">
          <a:xfrm>
            <a:off x="5373688" y="1573213"/>
            <a:ext cx="0" cy="769937"/>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115"/>
          <p:cNvGrpSpPr>
            <a:grpSpLocks/>
          </p:cNvGrpSpPr>
          <p:nvPr/>
        </p:nvGrpSpPr>
        <p:grpSpPr bwMode="auto">
          <a:xfrm>
            <a:off x="4627563" y="1571625"/>
            <a:ext cx="427037" cy="293688"/>
            <a:chOff x="2591" y="1176"/>
            <a:chExt cx="240" cy="165"/>
          </a:xfrm>
        </p:grpSpPr>
        <p:sp>
          <p:nvSpPr>
            <p:cNvPr id="271476" name="Line 116"/>
            <p:cNvSpPr>
              <a:spLocks noChangeShapeType="1"/>
            </p:cNvSpPr>
            <p:nvPr/>
          </p:nvSpPr>
          <p:spPr bwMode="auto">
            <a:xfrm>
              <a:off x="2724" y="1177"/>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77" name="Line 117"/>
            <p:cNvSpPr>
              <a:spLocks noChangeShapeType="1"/>
            </p:cNvSpPr>
            <p:nvPr/>
          </p:nvSpPr>
          <p:spPr bwMode="auto">
            <a:xfrm>
              <a:off x="2591" y="1176"/>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1478" name="Line 118"/>
          <p:cNvSpPr>
            <a:spLocks noChangeShapeType="1"/>
          </p:cNvSpPr>
          <p:nvPr/>
        </p:nvSpPr>
        <p:spPr bwMode="auto">
          <a:xfrm>
            <a:off x="3425825" y="3629025"/>
            <a:ext cx="1373188" cy="51435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79" name="Oval 119"/>
          <p:cNvSpPr>
            <a:spLocks noChangeArrowheads="1"/>
          </p:cNvSpPr>
          <p:nvPr/>
        </p:nvSpPr>
        <p:spPr bwMode="auto">
          <a:xfrm>
            <a:off x="1035050" y="2576513"/>
            <a:ext cx="96838" cy="357187"/>
          </a:xfrm>
          <a:prstGeom prst="ellipse">
            <a:avLst/>
          </a:prstGeom>
          <a:noFill/>
          <a:ln w="9525">
            <a:noFill/>
            <a:round/>
            <a:headEnd/>
            <a:tailEnd/>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0" name="Line 120"/>
          <p:cNvSpPr>
            <a:spLocks noChangeShapeType="1"/>
          </p:cNvSpPr>
          <p:nvPr/>
        </p:nvSpPr>
        <p:spPr bwMode="auto">
          <a:xfrm flipV="1">
            <a:off x="4725988" y="4489450"/>
            <a:ext cx="0" cy="512763"/>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1" name="Line 121"/>
          <p:cNvSpPr>
            <a:spLocks noChangeShapeType="1"/>
          </p:cNvSpPr>
          <p:nvPr/>
        </p:nvSpPr>
        <p:spPr bwMode="auto">
          <a:xfrm flipV="1">
            <a:off x="3254375" y="1998663"/>
            <a:ext cx="1543050" cy="517525"/>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2" name="Line 122"/>
          <p:cNvSpPr>
            <a:spLocks noChangeShapeType="1"/>
          </p:cNvSpPr>
          <p:nvPr/>
        </p:nvSpPr>
        <p:spPr bwMode="auto">
          <a:xfrm>
            <a:off x="2711450" y="3667125"/>
            <a:ext cx="458788"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3" name="Line 123"/>
          <p:cNvSpPr>
            <a:spLocks noChangeShapeType="1"/>
          </p:cNvSpPr>
          <p:nvPr/>
        </p:nvSpPr>
        <p:spPr bwMode="auto">
          <a:xfrm>
            <a:off x="2711450" y="2466975"/>
            <a:ext cx="458788"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4" name="Line 124"/>
          <p:cNvSpPr>
            <a:spLocks noChangeShapeType="1"/>
          </p:cNvSpPr>
          <p:nvPr/>
        </p:nvSpPr>
        <p:spPr bwMode="auto">
          <a:xfrm>
            <a:off x="3254375" y="2516188"/>
            <a:ext cx="1628775" cy="427037"/>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5" name="Line 125"/>
          <p:cNvSpPr>
            <a:spLocks noChangeShapeType="1"/>
          </p:cNvSpPr>
          <p:nvPr/>
        </p:nvSpPr>
        <p:spPr bwMode="auto">
          <a:xfrm>
            <a:off x="2366963" y="3067050"/>
            <a:ext cx="365125"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6" name="Line 126"/>
          <p:cNvSpPr>
            <a:spLocks noChangeShapeType="1"/>
          </p:cNvSpPr>
          <p:nvPr/>
        </p:nvSpPr>
        <p:spPr bwMode="auto">
          <a:xfrm>
            <a:off x="5367338" y="1697038"/>
            <a:ext cx="365125"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6" name="Group 127"/>
          <p:cNvGrpSpPr>
            <a:grpSpLocks/>
          </p:cNvGrpSpPr>
          <p:nvPr/>
        </p:nvGrpSpPr>
        <p:grpSpPr bwMode="auto">
          <a:xfrm>
            <a:off x="5811838" y="2376488"/>
            <a:ext cx="428625" cy="293687"/>
            <a:chOff x="3255" y="1627"/>
            <a:chExt cx="240" cy="165"/>
          </a:xfrm>
        </p:grpSpPr>
        <p:sp>
          <p:nvSpPr>
            <p:cNvPr id="271488" name="Line 128"/>
            <p:cNvSpPr>
              <a:spLocks noChangeShapeType="1"/>
            </p:cNvSpPr>
            <p:nvPr/>
          </p:nvSpPr>
          <p:spPr bwMode="auto">
            <a:xfrm flipV="1">
              <a:off x="3388" y="1627"/>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89" name="Line 129"/>
            <p:cNvSpPr>
              <a:spLocks noChangeShapeType="1"/>
            </p:cNvSpPr>
            <p:nvPr/>
          </p:nvSpPr>
          <p:spPr bwMode="auto">
            <a:xfrm>
              <a:off x="3255" y="1792"/>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130"/>
          <p:cNvGrpSpPr>
            <a:grpSpLocks/>
          </p:cNvGrpSpPr>
          <p:nvPr/>
        </p:nvGrpSpPr>
        <p:grpSpPr bwMode="auto">
          <a:xfrm>
            <a:off x="5803900" y="1370013"/>
            <a:ext cx="428625" cy="295275"/>
            <a:chOff x="3251" y="1064"/>
            <a:chExt cx="240" cy="165"/>
          </a:xfrm>
        </p:grpSpPr>
        <p:sp>
          <p:nvSpPr>
            <p:cNvPr id="271491" name="Line 131"/>
            <p:cNvSpPr>
              <a:spLocks noChangeShapeType="1"/>
            </p:cNvSpPr>
            <p:nvPr/>
          </p:nvSpPr>
          <p:spPr bwMode="auto">
            <a:xfrm>
              <a:off x="3384" y="1065"/>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92" name="Line 132"/>
            <p:cNvSpPr>
              <a:spLocks noChangeShapeType="1"/>
            </p:cNvSpPr>
            <p:nvPr/>
          </p:nvSpPr>
          <p:spPr bwMode="auto">
            <a:xfrm>
              <a:off x="3251" y="1064"/>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133"/>
          <p:cNvGrpSpPr>
            <a:grpSpLocks/>
          </p:cNvGrpSpPr>
          <p:nvPr/>
        </p:nvGrpSpPr>
        <p:grpSpPr bwMode="auto">
          <a:xfrm>
            <a:off x="3170238" y="2574925"/>
            <a:ext cx="427037" cy="295275"/>
            <a:chOff x="1775" y="1739"/>
            <a:chExt cx="240" cy="165"/>
          </a:xfrm>
        </p:grpSpPr>
        <p:sp>
          <p:nvSpPr>
            <p:cNvPr id="271494" name="Line 134"/>
            <p:cNvSpPr>
              <a:spLocks noChangeShapeType="1"/>
            </p:cNvSpPr>
            <p:nvPr/>
          </p:nvSpPr>
          <p:spPr bwMode="auto">
            <a:xfrm flipV="1">
              <a:off x="1908" y="1739"/>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95" name="Line 135"/>
            <p:cNvSpPr>
              <a:spLocks noChangeShapeType="1"/>
            </p:cNvSpPr>
            <p:nvPr/>
          </p:nvSpPr>
          <p:spPr bwMode="auto">
            <a:xfrm>
              <a:off x="1775" y="1904"/>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136"/>
          <p:cNvGrpSpPr>
            <a:grpSpLocks/>
          </p:cNvGrpSpPr>
          <p:nvPr/>
        </p:nvGrpSpPr>
        <p:grpSpPr bwMode="auto">
          <a:xfrm>
            <a:off x="3170238" y="3254375"/>
            <a:ext cx="427037" cy="295275"/>
            <a:chOff x="1775" y="2120"/>
            <a:chExt cx="240" cy="165"/>
          </a:xfrm>
        </p:grpSpPr>
        <p:sp>
          <p:nvSpPr>
            <p:cNvPr id="271497" name="Line 137"/>
            <p:cNvSpPr>
              <a:spLocks noChangeShapeType="1"/>
            </p:cNvSpPr>
            <p:nvPr/>
          </p:nvSpPr>
          <p:spPr bwMode="auto">
            <a:xfrm>
              <a:off x="1908" y="2121"/>
              <a:ext cx="0" cy="164"/>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498" name="Line 138"/>
            <p:cNvSpPr>
              <a:spLocks noChangeShapeType="1"/>
            </p:cNvSpPr>
            <p:nvPr/>
          </p:nvSpPr>
          <p:spPr bwMode="auto">
            <a:xfrm>
              <a:off x="1775" y="2120"/>
              <a:ext cx="240"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139"/>
          <p:cNvGrpSpPr>
            <a:grpSpLocks/>
          </p:cNvGrpSpPr>
          <p:nvPr/>
        </p:nvGrpSpPr>
        <p:grpSpPr bwMode="auto">
          <a:xfrm>
            <a:off x="7237413" y="2765425"/>
            <a:ext cx="293687" cy="428625"/>
            <a:chOff x="4053" y="1845"/>
            <a:chExt cx="165" cy="240"/>
          </a:xfrm>
        </p:grpSpPr>
        <p:sp>
          <p:nvSpPr>
            <p:cNvPr id="271500" name="Line 140"/>
            <p:cNvSpPr>
              <a:spLocks noChangeShapeType="1"/>
            </p:cNvSpPr>
            <p:nvPr/>
          </p:nvSpPr>
          <p:spPr bwMode="auto">
            <a:xfrm flipH="1">
              <a:off x="4053" y="1952"/>
              <a:ext cx="164"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01" name="Line 141"/>
            <p:cNvSpPr>
              <a:spLocks noChangeShapeType="1"/>
            </p:cNvSpPr>
            <p:nvPr/>
          </p:nvSpPr>
          <p:spPr bwMode="auto">
            <a:xfrm flipV="1">
              <a:off x="4218" y="1845"/>
              <a:ext cx="0" cy="24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1" name="Group 142"/>
          <p:cNvGrpSpPr>
            <a:grpSpLocks/>
          </p:cNvGrpSpPr>
          <p:nvPr/>
        </p:nvGrpSpPr>
        <p:grpSpPr bwMode="auto">
          <a:xfrm>
            <a:off x="1630363" y="2944813"/>
            <a:ext cx="295275" cy="428625"/>
            <a:chOff x="913" y="1946"/>
            <a:chExt cx="165" cy="240"/>
          </a:xfrm>
        </p:grpSpPr>
        <p:sp>
          <p:nvSpPr>
            <p:cNvPr id="271503" name="Line 143"/>
            <p:cNvSpPr>
              <a:spLocks noChangeShapeType="1"/>
            </p:cNvSpPr>
            <p:nvPr/>
          </p:nvSpPr>
          <p:spPr bwMode="auto">
            <a:xfrm>
              <a:off x="914" y="2053"/>
              <a:ext cx="164" cy="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04" name="Line 144"/>
            <p:cNvSpPr>
              <a:spLocks noChangeShapeType="1"/>
            </p:cNvSpPr>
            <p:nvPr/>
          </p:nvSpPr>
          <p:spPr bwMode="auto">
            <a:xfrm flipV="1">
              <a:off x="913" y="1946"/>
              <a:ext cx="0" cy="240"/>
            </a:xfrm>
            <a:prstGeom prst="line">
              <a:avLst/>
            </a:prstGeom>
            <a:noFill/>
            <a:ln w="25400">
              <a:solidFill>
                <a:srgbClr val="000000"/>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1505" name="Rectangle 145"/>
          <p:cNvSpPr>
            <a:spLocks noChangeArrowheads="1"/>
          </p:cNvSpPr>
          <p:nvPr/>
        </p:nvSpPr>
        <p:spPr bwMode="auto">
          <a:xfrm>
            <a:off x="4335463" y="5521325"/>
            <a:ext cx="820737" cy="349250"/>
          </a:xfrm>
          <a:prstGeom prst="rect">
            <a:avLst/>
          </a:prstGeom>
          <a:noFill/>
          <a:ln w="9525">
            <a:noFill/>
            <a:miter lim="800000"/>
            <a:headEnd/>
            <a:tailEnd/>
          </a:ln>
          <a:effectLst/>
        </p:spPr>
        <p:txBody>
          <a:bodyPr wrap="none"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接收者</a:t>
            </a:r>
          </a:p>
        </p:txBody>
      </p:sp>
      <p:sp>
        <p:nvSpPr>
          <p:cNvPr id="271511" name="Rectangle 151"/>
          <p:cNvSpPr>
            <a:spLocks noChangeArrowheads="1"/>
          </p:cNvSpPr>
          <p:nvPr/>
        </p:nvSpPr>
        <p:spPr bwMode="auto">
          <a:xfrm>
            <a:off x="5178425" y="2736850"/>
            <a:ext cx="277813" cy="239713"/>
          </a:xfrm>
          <a:prstGeom prst="rect">
            <a:avLst/>
          </a:prstGeom>
          <a:noFill/>
          <a:ln w="9525">
            <a:noFill/>
            <a:miter lim="800000"/>
            <a:headEnd/>
            <a:tailEnd/>
          </a:ln>
          <a:effectLst/>
        </p:spPr>
        <p:txBody>
          <a:bodyPr wrap="none" lIns="0" tIns="0" rIns="0" bIns="0">
            <a:spAutoFit/>
          </a:bodyPr>
          <a:lstStyle/>
          <a:p>
            <a:pPr defTabSz="1028700" eaLnBrk="0" fontAlgn="base" hangingPunct="0"/>
            <a:r>
              <a:rPr lang="en-US" altLang="zh-CN" sz="1600" b="1">
                <a:solidFill>
                  <a:srgbClr val="000000"/>
                </a:solidFill>
                <a:latin typeface="Arial" pitchFamily="34" charset="0"/>
                <a:ea typeface="宋体" pitchFamily="2" charset="-122"/>
              </a:rPr>
              <a:t>RP</a:t>
            </a:r>
          </a:p>
        </p:txBody>
      </p:sp>
      <p:grpSp>
        <p:nvGrpSpPr>
          <p:cNvPr id="12" name="Group 152"/>
          <p:cNvGrpSpPr>
            <a:grpSpLocks/>
          </p:cNvGrpSpPr>
          <p:nvPr/>
        </p:nvGrpSpPr>
        <p:grpSpPr bwMode="auto">
          <a:xfrm>
            <a:off x="395288" y="2844800"/>
            <a:ext cx="1450975" cy="358775"/>
            <a:chOff x="296" y="1890"/>
            <a:chExt cx="718" cy="190"/>
          </a:xfrm>
        </p:grpSpPr>
        <p:sp>
          <p:nvSpPr>
            <p:cNvPr id="271513" name="Rectangle 153"/>
            <p:cNvSpPr>
              <a:spLocks noChangeArrowheads="1"/>
            </p:cNvSpPr>
            <p:nvPr/>
          </p:nvSpPr>
          <p:spPr bwMode="auto">
            <a:xfrm>
              <a:off x="296" y="1890"/>
              <a:ext cx="459" cy="190"/>
            </a:xfrm>
            <a:prstGeom prst="rect">
              <a:avLst/>
            </a:prstGeom>
            <a:noFill/>
            <a:ln w="9525">
              <a:solidFill>
                <a:srgbClr val="008000"/>
              </a:solidFill>
              <a:miter lim="800000"/>
              <a:headEnd/>
              <a:tailEnd/>
            </a:ln>
            <a:effectLst/>
          </p:spPr>
          <p:txBody>
            <a:bodyPr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组播源</a:t>
              </a:r>
            </a:p>
          </p:txBody>
        </p:sp>
        <p:sp>
          <p:nvSpPr>
            <p:cNvPr id="271514" name="Line 154"/>
            <p:cNvSpPr>
              <a:spLocks noChangeShapeType="1"/>
            </p:cNvSpPr>
            <p:nvPr/>
          </p:nvSpPr>
          <p:spPr bwMode="auto">
            <a:xfrm flipH="1">
              <a:off x="745" y="1993"/>
              <a:ext cx="269"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71515" name="Freeform 155"/>
          <p:cNvSpPr>
            <a:spLocks/>
          </p:cNvSpPr>
          <p:nvPr/>
        </p:nvSpPr>
        <p:spPr bwMode="auto">
          <a:xfrm>
            <a:off x="2105025" y="1884363"/>
            <a:ext cx="2500313" cy="1120775"/>
          </a:xfrm>
          <a:custGeom>
            <a:avLst/>
            <a:gdLst/>
            <a:ahLst/>
            <a:cxnLst>
              <a:cxn ang="0">
                <a:pos x="0" y="627"/>
              </a:cxn>
              <a:cxn ang="0">
                <a:pos x="690" y="0"/>
              </a:cxn>
              <a:cxn ang="0">
                <a:pos x="1400" y="462"/>
              </a:cxn>
            </a:cxnLst>
            <a:rect l="0" t="0" r="r" b="b"/>
            <a:pathLst>
              <a:path w="1400" h="627">
                <a:moveTo>
                  <a:pt x="0" y="627"/>
                </a:moveTo>
                <a:cubicBezTo>
                  <a:pt x="159" y="399"/>
                  <a:pt x="311" y="0"/>
                  <a:pt x="690" y="0"/>
                </a:cubicBezTo>
                <a:cubicBezTo>
                  <a:pt x="1069" y="0"/>
                  <a:pt x="1249" y="310"/>
                  <a:pt x="1400" y="462"/>
                </a:cubicBezTo>
              </a:path>
            </a:pathLst>
          </a:custGeom>
          <a:noFill/>
          <a:ln w="28575" cap="flat" cmpd="sng">
            <a:solidFill>
              <a:srgbClr val="FAFD00"/>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16" name="Rectangle 156"/>
          <p:cNvSpPr>
            <a:spLocks noChangeArrowheads="1"/>
          </p:cNvSpPr>
          <p:nvPr/>
        </p:nvSpPr>
        <p:spPr bwMode="auto">
          <a:xfrm>
            <a:off x="1600200" y="4889500"/>
            <a:ext cx="955675" cy="349250"/>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共享树</a:t>
            </a:r>
          </a:p>
        </p:txBody>
      </p:sp>
      <p:sp>
        <p:nvSpPr>
          <p:cNvPr id="271517" name="Line 157"/>
          <p:cNvSpPr>
            <a:spLocks noChangeShapeType="1"/>
          </p:cNvSpPr>
          <p:nvPr/>
        </p:nvSpPr>
        <p:spPr bwMode="auto">
          <a:xfrm flipH="1" flipV="1">
            <a:off x="2611438" y="5068888"/>
            <a:ext cx="665162" cy="15875"/>
          </a:xfrm>
          <a:prstGeom prst="line">
            <a:avLst/>
          </a:prstGeom>
          <a:noFill/>
          <a:ln w="25400">
            <a:solidFill>
              <a:srgbClr val="006C88"/>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3" name="Group 158"/>
          <p:cNvGrpSpPr>
            <a:grpSpLocks/>
          </p:cNvGrpSpPr>
          <p:nvPr/>
        </p:nvGrpSpPr>
        <p:grpSpPr bwMode="auto">
          <a:xfrm>
            <a:off x="1908175" y="5183188"/>
            <a:ext cx="1295400" cy="349250"/>
            <a:chOff x="1131" y="3200"/>
            <a:chExt cx="674" cy="214"/>
          </a:xfrm>
        </p:grpSpPr>
        <p:sp>
          <p:nvSpPr>
            <p:cNvPr id="271519" name="Rectangle 159"/>
            <p:cNvSpPr>
              <a:spLocks noChangeArrowheads="1"/>
            </p:cNvSpPr>
            <p:nvPr/>
          </p:nvSpPr>
          <p:spPr bwMode="auto">
            <a:xfrm>
              <a:off x="1131" y="3200"/>
              <a:ext cx="345" cy="214"/>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源树</a:t>
              </a:r>
            </a:p>
          </p:txBody>
        </p:sp>
        <p:sp>
          <p:nvSpPr>
            <p:cNvPr id="271520" name="Line 160"/>
            <p:cNvSpPr>
              <a:spLocks noChangeShapeType="1"/>
            </p:cNvSpPr>
            <p:nvPr/>
          </p:nvSpPr>
          <p:spPr bwMode="auto">
            <a:xfrm flipH="1">
              <a:off x="1463" y="3296"/>
              <a:ext cx="342" cy="5"/>
            </a:xfrm>
            <a:prstGeom prst="line">
              <a:avLst/>
            </a:prstGeom>
            <a:noFill/>
            <a:ln w="25400">
              <a:solidFill>
                <a:srgbClr val="D00E2E"/>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4" name="Group 161"/>
          <p:cNvGrpSpPr>
            <a:grpSpLocks/>
          </p:cNvGrpSpPr>
          <p:nvPr/>
        </p:nvGrpSpPr>
        <p:grpSpPr bwMode="auto">
          <a:xfrm>
            <a:off x="2254250" y="2452688"/>
            <a:ext cx="858838" cy="601662"/>
            <a:chOff x="1262" y="1670"/>
            <a:chExt cx="482" cy="337"/>
          </a:xfrm>
        </p:grpSpPr>
        <p:sp>
          <p:nvSpPr>
            <p:cNvPr id="271522" name="Line 162"/>
            <p:cNvSpPr>
              <a:spLocks noChangeShapeType="1"/>
            </p:cNvSpPr>
            <p:nvPr/>
          </p:nvSpPr>
          <p:spPr bwMode="auto">
            <a:xfrm>
              <a:off x="1262" y="2007"/>
              <a:ext cx="255" cy="0"/>
            </a:xfrm>
            <a:prstGeom prst="line">
              <a:avLst/>
            </a:prstGeom>
            <a:noFill/>
            <a:ln w="25400">
              <a:solidFill>
                <a:srgbClr val="D00E2E"/>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23" name="Line 163"/>
            <p:cNvSpPr>
              <a:spLocks noChangeShapeType="1"/>
            </p:cNvSpPr>
            <p:nvPr/>
          </p:nvSpPr>
          <p:spPr bwMode="auto">
            <a:xfrm>
              <a:off x="1523" y="1670"/>
              <a:ext cx="221" cy="0"/>
            </a:xfrm>
            <a:prstGeom prst="line">
              <a:avLst/>
            </a:prstGeom>
            <a:noFill/>
            <a:ln w="25400">
              <a:solidFill>
                <a:srgbClr val="D00E2E"/>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1524" name="Line 164"/>
          <p:cNvSpPr>
            <a:spLocks noChangeShapeType="1"/>
          </p:cNvSpPr>
          <p:nvPr/>
        </p:nvSpPr>
        <p:spPr bwMode="auto">
          <a:xfrm>
            <a:off x="3546475" y="2586038"/>
            <a:ext cx="996950" cy="269875"/>
          </a:xfrm>
          <a:prstGeom prst="line">
            <a:avLst/>
          </a:prstGeom>
          <a:noFill/>
          <a:ln w="25400">
            <a:solidFill>
              <a:srgbClr val="D00E2E"/>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27" name="Line 167"/>
          <p:cNvSpPr>
            <a:spLocks noChangeShapeType="1"/>
          </p:cNvSpPr>
          <p:nvPr/>
        </p:nvSpPr>
        <p:spPr bwMode="auto">
          <a:xfrm flipV="1">
            <a:off x="4818063" y="3005138"/>
            <a:ext cx="0" cy="941387"/>
          </a:xfrm>
          <a:prstGeom prst="line">
            <a:avLst/>
          </a:prstGeom>
          <a:noFill/>
          <a:ln w="25400">
            <a:solidFill>
              <a:srgbClr val="006C88"/>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28" name="Line 168"/>
          <p:cNvSpPr>
            <a:spLocks noChangeShapeType="1"/>
          </p:cNvSpPr>
          <p:nvPr/>
        </p:nvSpPr>
        <p:spPr bwMode="auto">
          <a:xfrm flipV="1">
            <a:off x="4818063" y="4135438"/>
            <a:ext cx="0" cy="673100"/>
          </a:xfrm>
          <a:prstGeom prst="line">
            <a:avLst/>
          </a:prstGeom>
          <a:noFill/>
          <a:ln w="25400">
            <a:solidFill>
              <a:srgbClr val="006C88"/>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29" name="Line 169"/>
          <p:cNvSpPr>
            <a:spLocks noChangeShapeType="1"/>
          </p:cNvSpPr>
          <p:nvPr/>
        </p:nvSpPr>
        <p:spPr bwMode="auto">
          <a:xfrm flipV="1">
            <a:off x="4719638" y="4911725"/>
            <a:ext cx="0" cy="674688"/>
          </a:xfrm>
          <a:prstGeom prst="line">
            <a:avLst/>
          </a:prstGeom>
          <a:noFill/>
          <a:ln w="25400">
            <a:solidFill>
              <a:srgbClr val="006C88"/>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30" name="Rectangle 170"/>
          <p:cNvSpPr>
            <a:spLocks noChangeArrowheads="1"/>
          </p:cNvSpPr>
          <p:nvPr/>
        </p:nvSpPr>
        <p:spPr bwMode="auto">
          <a:xfrm>
            <a:off x="5768975" y="4945063"/>
            <a:ext cx="3041650" cy="895350"/>
          </a:xfrm>
          <a:prstGeom prst="rect">
            <a:avLst/>
          </a:prstGeom>
          <a:noFill/>
          <a:ln w="9525">
            <a:noFill/>
            <a:miter lim="800000"/>
            <a:headEnd/>
            <a:tailEnd/>
          </a:ln>
          <a:effectLst/>
        </p:spPr>
        <p:txBody>
          <a:bodyPr lIns="103541" tIns="51771" rIns="103541" bIns="51771"/>
          <a:lstStyle/>
          <a:p>
            <a:pPr defTabSz="1028700" eaLnBrk="0" fontAlgn="base" hangingPunct="0"/>
            <a:r>
              <a:rPr lang="en-US" altLang="zh-CN" sz="1600" b="1">
                <a:solidFill>
                  <a:srgbClr val="339966"/>
                </a:solidFill>
                <a:latin typeface="Arial" pitchFamily="34" charset="0"/>
                <a:ea typeface="宋体" pitchFamily="2" charset="-122"/>
              </a:rPr>
              <a:t>RP</a:t>
            </a:r>
            <a:r>
              <a:rPr lang="zh-CN" altLang="en-US" sz="1600" b="1">
                <a:solidFill>
                  <a:srgbClr val="339966"/>
                </a:solidFill>
                <a:latin typeface="Arial" pitchFamily="34" charset="0"/>
                <a:ea typeface="宋体" pitchFamily="2" charset="-122"/>
              </a:rPr>
              <a:t>向第一跳路由器发送注册停止（</a:t>
            </a:r>
            <a:r>
              <a:rPr lang="en-US" altLang="zh-CN" sz="1600" b="1">
                <a:solidFill>
                  <a:srgbClr val="339966"/>
                </a:solidFill>
                <a:latin typeface="Arial" pitchFamily="34" charset="0"/>
                <a:ea typeface="宋体" pitchFamily="2" charset="-122"/>
              </a:rPr>
              <a:t>Register-Stop</a:t>
            </a:r>
            <a:r>
              <a:rPr lang="zh-CN" altLang="en-US" sz="1600" b="1">
                <a:solidFill>
                  <a:srgbClr val="339966"/>
                </a:solidFill>
                <a:latin typeface="Arial" pitchFamily="34" charset="0"/>
                <a:ea typeface="宋体" pitchFamily="2" charset="-122"/>
              </a:rPr>
              <a:t>）消息</a:t>
            </a:r>
            <a:r>
              <a:rPr lang="zh-CN" altLang="zh-CN" sz="1600" b="1">
                <a:solidFill>
                  <a:srgbClr val="339966"/>
                </a:solidFill>
                <a:latin typeface="Arial" pitchFamily="34" charset="0"/>
                <a:ea typeface="宋体" pitchFamily="2" charset="-122"/>
              </a:rPr>
              <a:t>，</a:t>
            </a:r>
            <a:r>
              <a:rPr lang="zh-CN" altLang="en-US" sz="1600" b="1">
                <a:solidFill>
                  <a:srgbClr val="339966"/>
                </a:solidFill>
                <a:latin typeface="Arial" pitchFamily="34" charset="0"/>
                <a:ea typeface="宋体" pitchFamily="2" charset="-122"/>
              </a:rPr>
              <a:t>停止注册过程</a:t>
            </a:r>
          </a:p>
        </p:txBody>
      </p:sp>
      <p:sp>
        <p:nvSpPr>
          <p:cNvPr id="271531" name="Freeform 171"/>
          <p:cNvSpPr>
            <a:spLocks/>
          </p:cNvSpPr>
          <p:nvPr/>
        </p:nvSpPr>
        <p:spPr bwMode="auto">
          <a:xfrm>
            <a:off x="1970088" y="1700213"/>
            <a:ext cx="2763837" cy="1230312"/>
          </a:xfrm>
          <a:custGeom>
            <a:avLst/>
            <a:gdLst/>
            <a:ahLst/>
            <a:cxnLst>
              <a:cxn ang="0">
                <a:pos x="1547" y="545"/>
              </a:cxn>
              <a:cxn ang="0">
                <a:pos x="758" y="2"/>
              </a:cxn>
              <a:cxn ang="0">
                <a:pos x="0" y="690"/>
              </a:cxn>
            </a:cxnLst>
            <a:rect l="0" t="0" r="r" b="b"/>
            <a:pathLst>
              <a:path w="1547" h="690">
                <a:moveTo>
                  <a:pt x="1547" y="545"/>
                </a:moveTo>
                <a:cubicBezTo>
                  <a:pt x="1355" y="337"/>
                  <a:pt x="1144" y="0"/>
                  <a:pt x="758" y="2"/>
                </a:cubicBezTo>
                <a:cubicBezTo>
                  <a:pt x="372" y="4"/>
                  <a:pt x="89" y="428"/>
                  <a:pt x="0" y="690"/>
                </a:cubicBezTo>
              </a:path>
            </a:pathLst>
          </a:custGeom>
          <a:noFill/>
          <a:ln w="28575" cap="flat" cmpd="sng">
            <a:solidFill>
              <a:srgbClr val="00B17A"/>
            </a:solidFill>
            <a:prstDash val="sysDot"/>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5" name="Group 173"/>
          <p:cNvGrpSpPr>
            <a:grpSpLocks/>
          </p:cNvGrpSpPr>
          <p:nvPr/>
        </p:nvGrpSpPr>
        <p:grpSpPr bwMode="auto">
          <a:xfrm>
            <a:off x="981075" y="5773738"/>
            <a:ext cx="3230563" cy="379412"/>
            <a:chOff x="547" y="3363"/>
            <a:chExt cx="1742" cy="203"/>
          </a:xfrm>
        </p:grpSpPr>
        <p:sp>
          <p:nvSpPr>
            <p:cNvPr id="271534" name="Line 174"/>
            <p:cNvSpPr>
              <a:spLocks noChangeShapeType="1"/>
            </p:cNvSpPr>
            <p:nvPr/>
          </p:nvSpPr>
          <p:spPr bwMode="auto">
            <a:xfrm>
              <a:off x="1462" y="3466"/>
              <a:ext cx="324" cy="0"/>
            </a:xfrm>
            <a:prstGeom prst="line">
              <a:avLst/>
            </a:prstGeom>
            <a:noFill/>
            <a:ln w="28575">
              <a:solidFill>
                <a:srgbClr val="00B17A"/>
              </a:solidFill>
              <a:prstDash val="sysDot"/>
              <a:round/>
              <a:headEnd type="none" w="med" len="lg"/>
              <a:tailEnd type="stealth" w="med" len="lg"/>
            </a:ln>
            <a:effectLst>
              <a:outerShdw dist="17961" dir="2700000" algn="ctr" rotWithShape="0">
                <a:schemeClr val="bg2"/>
              </a:outerShdw>
            </a:effectLst>
          </p:spPr>
          <p:txBody>
            <a:bodyPr wrap="none" lIns="116435" tIns="58219" rIns="116435" bIns="58219">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35" name="Rectangle 175"/>
            <p:cNvSpPr>
              <a:spLocks noChangeArrowheads="1"/>
            </p:cNvSpPr>
            <p:nvPr/>
          </p:nvSpPr>
          <p:spPr bwMode="auto">
            <a:xfrm>
              <a:off x="547" y="3363"/>
              <a:ext cx="927" cy="194"/>
            </a:xfrm>
            <a:prstGeom prst="rect">
              <a:avLst/>
            </a:prstGeom>
            <a:noFill/>
            <a:ln w="9525">
              <a:noFill/>
              <a:miter lim="800000"/>
              <a:headEnd/>
              <a:tailEnd/>
            </a:ln>
            <a:effectLst/>
          </p:spPr>
          <p:txBody>
            <a:bodyPr lIns="116435" tIns="58219" rIns="116435" bIns="58219">
              <a:spAutoFit/>
            </a:bodyPr>
            <a:lstStyle/>
            <a:p>
              <a:pPr algn="r" defTabSz="1028700" eaLnBrk="0" fontAlgn="base" hangingPunct="0"/>
              <a:r>
                <a:rPr lang="en-US" altLang="zh-CN" sz="1600" b="1">
                  <a:solidFill>
                    <a:srgbClr val="000000"/>
                  </a:solidFill>
                  <a:latin typeface="Arial" pitchFamily="34" charset="0"/>
                  <a:ea typeface="宋体" pitchFamily="2" charset="-122"/>
                </a:rPr>
                <a:t>(S, G) </a:t>
              </a:r>
              <a:r>
                <a:rPr lang="zh-CN" altLang="en-US" sz="1600" b="1">
                  <a:solidFill>
                    <a:srgbClr val="000000"/>
                  </a:solidFill>
                  <a:latin typeface="Arial" pitchFamily="34" charset="0"/>
                  <a:ea typeface="宋体" pitchFamily="2" charset="-122"/>
                </a:rPr>
                <a:t>注册停止</a:t>
              </a:r>
            </a:p>
          </p:txBody>
        </p:sp>
        <p:sp>
          <p:nvSpPr>
            <p:cNvPr id="271536" name="Rectangle 176"/>
            <p:cNvSpPr>
              <a:spLocks noChangeArrowheads="1"/>
            </p:cNvSpPr>
            <p:nvPr/>
          </p:nvSpPr>
          <p:spPr bwMode="auto">
            <a:xfrm>
              <a:off x="1909" y="3389"/>
              <a:ext cx="380" cy="177"/>
            </a:xfrm>
            <a:prstGeom prst="rect">
              <a:avLst/>
            </a:prstGeom>
            <a:noFill/>
            <a:ln w="9525">
              <a:noFill/>
              <a:miter lim="800000"/>
              <a:headEnd/>
              <a:tailEnd/>
            </a:ln>
            <a:effectLst/>
          </p:spPr>
          <p:txBody>
            <a:bodyPr wrap="none" lIns="116435" tIns="58219" rIns="116435" bIns="58219">
              <a:spAutoFit/>
            </a:bodyPr>
            <a:lstStyle/>
            <a:p>
              <a:pPr algn="r" defTabSz="1028700" eaLnBrk="0" fontAlgn="base" hangingPunct="0"/>
              <a:r>
                <a:rPr lang="en-US" altLang="zh-CN" sz="1400" b="1">
                  <a:solidFill>
                    <a:srgbClr val="000000"/>
                  </a:solidFill>
                  <a:latin typeface="Arial" pitchFamily="34" charset="0"/>
                  <a:ea typeface="宋体" pitchFamily="2" charset="-122"/>
                </a:rPr>
                <a:t>(</a:t>
              </a:r>
              <a:r>
                <a:rPr lang="zh-CN" altLang="en-US" sz="1400" b="1">
                  <a:solidFill>
                    <a:srgbClr val="000000"/>
                  </a:solidFill>
                  <a:latin typeface="Arial" pitchFamily="34" charset="0"/>
                  <a:ea typeface="宋体" pitchFamily="2" charset="-122"/>
                </a:rPr>
                <a:t>单播</a:t>
              </a:r>
              <a:r>
                <a:rPr lang="en-US" altLang="zh-CN" sz="1400" b="1">
                  <a:solidFill>
                    <a:srgbClr val="000000"/>
                  </a:solidFill>
                  <a:latin typeface="Arial" pitchFamily="34" charset="0"/>
                  <a:ea typeface="宋体" pitchFamily="2" charset="-122"/>
                </a:rPr>
                <a:t>)</a:t>
              </a:r>
            </a:p>
          </p:txBody>
        </p:sp>
      </p:grpSp>
      <p:sp>
        <p:nvSpPr>
          <p:cNvPr id="271537" name="Line 177"/>
          <p:cNvSpPr>
            <a:spLocks noChangeShapeType="1"/>
          </p:cNvSpPr>
          <p:nvPr/>
        </p:nvSpPr>
        <p:spPr bwMode="auto">
          <a:xfrm flipV="1">
            <a:off x="4957763" y="3005138"/>
            <a:ext cx="0" cy="941387"/>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38" name="Line 178"/>
          <p:cNvSpPr>
            <a:spLocks noChangeShapeType="1"/>
          </p:cNvSpPr>
          <p:nvPr/>
        </p:nvSpPr>
        <p:spPr bwMode="auto">
          <a:xfrm flipV="1">
            <a:off x="4957763" y="4135438"/>
            <a:ext cx="0" cy="67310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1539" name="Line 179"/>
          <p:cNvSpPr>
            <a:spLocks noChangeShapeType="1"/>
          </p:cNvSpPr>
          <p:nvPr/>
        </p:nvSpPr>
        <p:spPr bwMode="auto">
          <a:xfrm flipV="1">
            <a:off x="4932363" y="4911725"/>
            <a:ext cx="0" cy="674688"/>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6" name="Group 182"/>
          <p:cNvGrpSpPr>
            <a:grpSpLocks/>
          </p:cNvGrpSpPr>
          <p:nvPr/>
        </p:nvGrpSpPr>
        <p:grpSpPr bwMode="auto">
          <a:xfrm>
            <a:off x="1692275" y="4576763"/>
            <a:ext cx="1544638" cy="349250"/>
            <a:chOff x="1012" y="2874"/>
            <a:chExt cx="793" cy="236"/>
          </a:xfrm>
        </p:grpSpPr>
        <p:sp>
          <p:nvSpPr>
            <p:cNvPr id="271543" name="Rectangle 183"/>
            <p:cNvSpPr>
              <a:spLocks noChangeArrowheads="1"/>
            </p:cNvSpPr>
            <p:nvPr/>
          </p:nvSpPr>
          <p:spPr bwMode="auto">
            <a:xfrm>
              <a:off x="1012" y="2874"/>
              <a:ext cx="458" cy="236"/>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数据流</a:t>
              </a:r>
            </a:p>
          </p:txBody>
        </p:sp>
        <p:sp>
          <p:nvSpPr>
            <p:cNvPr id="271544" name="Line 184"/>
            <p:cNvSpPr>
              <a:spLocks noChangeShapeType="1"/>
            </p:cNvSpPr>
            <p:nvPr/>
          </p:nvSpPr>
          <p:spPr bwMode="auto">
            <a:xfrm flipH="1">
              <a:off x="1463" y="2970"/>
              <a:ext cx="342" cy="5"/>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7" name="Group 185"/>
          <p:cNvGrpSpPr>
            <a:grpSpLocks/>
          </p:cNvGrpSpPr>
          <p:nvPr/>
        </p:nvGrpSpPr>
        <p:grpSpPr bwMode="auto">
          <a:xfrm>
            <a:off x="1355725" y="5470525"/>
            <a:ext cx="2855913" cy="363538"/>
            <a:chOff x="840" y="2667"/>
            <a:chExt cx="1448" cy="284"/>
          </a:xfrm>
        </p:grpSpPr>
        <p:sp>
          <p:nvSpPr>
            <p:cNvPr id="271546" name="Line 186"/>
            <p:cNvSpPr>
              <a:spLocks noChangeShapeType="1"/>
            </p:cNvSpPr>
            <p:nvPr/>
          </p:nvSpPr>
          <p:spPr bwMode="auto">
            <a:xfrm>
              <a:off x="1462" y="2770"/>
              <a:ext cx="324" cy="0"/>
            </a:xfrm>
            <a:prstGeom prst="line">
              <a:avLst/>
            </a:prstGeom>
            <a:noFill/>
            <a:ln w="28575">
              <a:solidFill>
                <a:srgbClr val="FAFD00"/>
              </a:solidFill>
              <a:prstDash val="sysDot"/>
              <a:round/>
              <a:headEnd type="none" w="med" len="lg"/>
              <a:tailEnd type="stealth" w="med" len="lg"/>
            </a:ln>
            <a:effectLst>
              <a:outerShdw dist="17961" dir="2700000" algn="ctr" rotWithShape="0">
                <a:schemeClr val="bg2"/>
              </a:outerShdw>
            </a:effectLst>
          </p:spPr>
          <p:txBody>
            <a:bodyPr wrap="none" lIns="116435" tIns="58219" rIns="116435" bIns="58219">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47" name="Rectangle 187"/>
            <p:cNvSpPr>
              <a:spLocks noChangeArrowheads="1"/>
            </p:cNvSpPr>
            <p:nvPr/>
          </p:nvSpPr>
          <p:spPr bwMode="auto">
            <a:xfrm>
              <a:off x="840" y="2667"/>
              <a:ext cx="664" cy="283"/>
            </a:xfrm>
            <a:prstGeom prst="rect">
              <a:avLst/>
            </a:prstGeom>
            <a:noFill/>
            <a:ln w="9525">
              <a:noFill/>
              <a:miter lim="800000"/>
              <a:headEnd/>
              <a:tailEnd/>
            </a:ln>
            <a:effectLst/>
          </p:spPr>
          <p:txBody>
            <a:bodyPr lIns="116435" tIns="58219" rIns="116435" bIns="58219">
              <a:spAutoFit/>
            </a:bodyPr>
            <a:lstStyle/>
            <a:p>
              <a:pPr algn="r" defTabSz="1028700" eaLnBrk="0" fontAlgn="base" hangingPunct="0"/>
              <a:r>
                <a:rPr lang="en-US" altLang="zh-CN" sz="1600" b="1">
                  <a:solidFill>
                    <a:srgbClr val="000000"/>
                  </a:solidFill>
                  <a:latin typeface="Arial" pitchFamily="34" charset="0"/>
                  <a:ea typeface="宋体" pitchFamily="2" charset="-122"/>
                </a:rPr>
                <a:t>(S, G)</a:t>
              </a:r>
              <a:r>
                <a:rPr lang="zh-CN" altLang="en-US" sz="1600" b="1">
                  <a:solidFill>
                    <a:srgbClr val="000000"/>
                  </a:solidFill>
                  <a:latin typeface="Arial" pitchFamily="34" charset="0"/>
                  <a:ea typeface="宋体" pitchFamily="2" charset="-122"/>
                </a:rPr>
                <a:t>注册</a:t>
              </a:r>
            </a:p>
          </p:txBody>
        </p:sp>
        <p:sp>
          <p:nvSpPr>
            <p:cNvPr id="271548" name="Rectangle 188"/>
            <p:cNvSpPr>
              <a:spLocks noChangeArrowheads="1"/>
            </p:cNvSpPr>
            <p:nvPr/>
          </p:nvSpPr>
          <p:spPr bwMode="auto">
            <a:xfrm>
              <a:off x="1931" y="2693"/>
              <a:ext cx="357" cy="258"/>
            </a:xfrm>
            <a:prstGeom prst="rect">
              <a:avLst/>
            </a:prstGeom>
            <a:noFill/>
            <a:ln w="9525">
              <a:noFill/>
              <a:miter lim="800000"/>
              <a:headEnd/>
              <a:tailEnd/>
            </a:ln>
            <a:effectLst/>
          </p:spPr>
          <p:txBody>
            <a:bodyPr wrap="none" lIns="116435" tIns="58219" rIns="116435" bIns="58219">
              <a:spAutoFit/>
            </a:bodyPr>
            <a:lstStyle/>
            <a:p>
              <a:pPr algn="r" defTabSz="1028700" eaLnBrk="0" fontAlgn="base" hangingPunct="0"/>
              <a:r>
                <a:rPr lang="en-US" altLang="zh-CN" sz="1400" b="1">
                  <a:solidFill>
                    <a:srgbClr val="000000"/>
                  </a:solidFill>
                  <a:latin typeface="Arial" pitchFamily="34" charset="0"/>
                  <a:ea typeface="宋体" pitchFamily="2" charset="-122"/>
                </a:rPr>
                <a:t>(</a:t>
              </a:r>
              <a:r>
                <a:rPr lang="zh-CN" altLang="en-US" sz="1400" b="1">
                  <a:solidFill>
                    <a:srgbClr val="000000"/>
                  </a:solidFill>
                  <a:latin typeface="Arial" pitchFamily="34" charset="0"/>
                  <a:ea typeface="宋体" pitchFamily="2" charset="-122"/>
                </a:rPr>
                <a:t>单播</a:t>
              </a:r>
              <a:r>
                <a:rPr lang="en-US" altLang="zh-CN" sz="1400" b="1">
                  <a:solidFill>
                    <a:srgbClr val="000000"/>
                  </a:solidFill>
                  <a:latin typeface="Arial" pitchFamily="34" charset="0"/>
                  <a:ea typeface="宋体" pitchFamily="2" charset="-122"/>
                </a:rPr>
                <a:t>)</a:t>
              </a:r>
            </a:p>
          </p:txBody>
        </p:sp>
      </p:grpSp>
      <p:sp>
        <p:nvSpPr>
          <p:cNvPr id="271549" name="Rectangle 189"/>
          <p:cNvSpPr>
            <a:spLocks noChangeArrowheads="1"/>
          </p:cNvSpPr>
          <p:nvPr/>
        </p:nvSpPr>
        <p:spPr bwMode="auto">
          <a:xfrm>
            <a:off x="5768975" y="4332288"/>
            <a:ext cx="3089275" cy="635000"/>
          </a:xfrm>
          <a:prstGeom prst="rect">
            <a:avLst/>
          </a:prstGeom>
          <a:noFill/>
          <a:ln w="9525">
            <a:noFill/>
            <a:miter lim="800000"/>
            <a:headEnd/>
            <a:tailEnd/>
          </a:ln>
          <a:effectLst/>
        </p:spPr>
        <p:txBody>
          <a:bodyPr lIns="103541" tIns="51771" rIns="103541" bIns="51771"/>
          <a:lstStyle/>
          <a:p>
            <a:pPr defTabSz="1028700" eaLnBrk="0" fontAlgn="base" hangingPunct="0"/>
            <a:r>
              <a:rPr lang="zh-CN" altLang="en-US" sz="1600" b="1">
                <a:solidFill>
                  <a:srgbClr val="3333CC"/>
                </a:solidFill>
                <a:latin typeface="Arial" pitchFamily="34" charset="0"/>
                <a:ea typeface="宋体" pitchFamily="2" charset="-122"/>
              </a:rPr>
              <a:t>数据流从组播源通过</a:t>
            </a:r>
          </a:p>
          <a:p>
            <a:pPr defTabSz="1028700" eaLnBrk="0" fontAlgn="base" hangingPunct="0"/>
            <a:r>
              <a:rPr lang="zh-CN" altLang="en-US" sz="1600" b="1">
                <a:solidFill>
                  <a:srgbClr val="3333CC"/>
                </a:solidFill>
                <a:latin typeface="Arial" pitchFamily="34" charset="0"/>
                <a:ea typeface="宋体" pitchFamily="2" charset="-122"/>
              </a:rPr>
              <a:t>源树到达</a:t>
            </a:r>
            <a:r>
              <a:rPr lang="en-US" altLang="zh-CN" sz="1600" b="1">
                <a:solidFill>
                  <a:srgbClr val="3333CC"/>
                </a:solidFill>
                <a:latin typeface="Arial" pitchFamily="34" charset="0"/>
                <a:ea typeface="宋体" pitchFamily="2" charset="-122"/>
              </a:rPr>
              <a:t>RP</a:t>
            </a:r>
          </a:p>
        </p:txBody>
      </p:sp>
      <p:grpSp>
        <p:nvGrpSpPr>
          <p:cNvPr id="18" name="Group 191"/>
          <p:cNvGrpSpPr>
            <a:grpSpLocks/>
          </p:cNvGrpSpPr>
          <p:nvPr/>
        </p:nvGrpSpPr>
        <p:grpSpPr bwMode="auto">
          <a:xfrm>
            <a:off x="1835150" y="2924175"/>
            <a:ext cx="576263" cy="358775"/>
            <a:chOff x="940" y="956"/>
            <a:chExt cx="464" cy="364"/>
          </a:xfrm>
        </p:grpSpPr>
        <p:sp>
          <p:nvSpPr>
            <p:cNvPr id="271552" name="Freeform 192"/>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53" name="Freeform 193"/>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54" name="Freeform 194"/>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55" name="Freeform 195"/>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56" name="Freeform 196"/>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57" name="Freeform 197"/>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9" name="Group 198"/>
          <p:cNvGrpSpPr>
            <a:grpSpLocks/>
          </p:cNvGrpSpPr>
          <p:nvPr/>
        </p:nvGrpSpPr>
        <p:grpSpPr bwMode="auto">
          <a:xfrm>
            <a:off x="3132138" y="3500438"/>
            <a:ext cx="576262" cy="358775"/>
            <a:chOff x="940" y="956"/>
            <a:chExt cx="464" cy="364"/>
          </a:xfrm>
        </p:grpSpPr>
        <p:sp>
          <p:nvSpPr>
            <p:cNvPr id="271559" name="Freeform 19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0" name="Freeform 20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1" name="Freeform 20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2" name="Freeform 20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3" name="Freeform 20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4" name="Freeform 20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0" name="Group 205"/>
          <p:cNvGrpSpPr>
            <a:grpSpLocks/>
          </p:cNvGrpSpPr>
          <p:nvPr/>
        </p:nvGrpSpPr>
        <p:grpSpPr bwMode="auto">
          <a:xfrm>
            <a:off x="3132138" y="2349500"/>
            <a:ext cx="576262" cy="358775"/>
            <a:chOff x="940" y="956"/>
            <a:chExt cx="464" cy="364"/>
          </a:xfrm>
        </p:grpSpPr>
        <p:sp>
          <p:nvSpPr>
            <p:cNvPr id="271566" name="Freeform 20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7" name="Freeform 20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8" name="Freeform 20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69" name="Freeform 20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0" name="Freeform 21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1" name="Freeform 21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1" name="Group 212"/>
          <p:cNvGrpSpPr>
            <a:grpSpLocks/>
          </p:cNvGrpSpPr>
          <p:nvPr/>
        </p:nvGrpSpPr>
        <p:grpSpPr bwMode="auto">
          <a:xfrm>
            <a:off x="4572000" y="4797425"/>
            <a:ext cx="576263" cy="358775"/>
            <a:chOff x="940" y="956"/>
            <a:chExt cx="464" cy="364"/>
          </a:xfrm>
        </p:grpSpPr>
        <p:sp>
          <p:nvSpPr>
            <p:cNvPr id="271573" name="Freeform 21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4" name="Freeform 21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5" name="Freeform 21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6" name="Freeform 21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7" name="Freeform 21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78" name="Freeform 21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2" name="Group 219"/>
          <p:cNvGrpSpPr>
            <a:grpSpLocks/>
          </p:cNvGrpSpPr>
          <p:nvPr/>
        </p:nvGrpSpPr>
        <p:grpSpPr bwMode="auto">
          <a:xfrm>
            <a:off x="4572000" y="3933825"/>
            <a:ext cx="576263" cy="358775"/>
            <a:chOff x="940" y="956"/>
            <a:chExt cx="464" cy="364"/>
          </a:xfrm>
        </p:grpSpPr>
        <p:sp>
          <p:nvSpPr>
            <p:cNvPr id="271580" name="Freeform 220"/>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1" name="Freeform 221"/>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2" name="Freeform 222"/>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3" name="Freeform 223"/>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4" name="Freeform 224"/>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5" name="Freeform 225"/>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3" name="Group 226"/>
          <p:cNvGrpSpPr>
            <a:grpSpLocks/>
          </p:cNvGrpSpPr>
          <p:nvPr/>
        </p:nvGrpSpPr>
        <p:grpSpPr bwMode="auto">
          <a:xfrm>
            <a:off x="4572000" y="2708275"/>
            <a:ext cx="576263" cy="358775"/>
            <a:chOff x="940" y="956"/>
            <a:chExt cx="464" cy="364"/>
          </a:xfrm>
        </p:grpSpPr>
        <p:sp>
          <p:nvSpPr>
            <p:cNvPr id="271587" name="Freeform 227"/>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8" name="Freeform 228"/>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89" name="Freeform 229"/>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0" name="Freeform 230"/>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1" name="Freeform 231"/>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2" name="Freeform 232"/>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4" name="Group 233"/>
          <p:cNvGrpSpPr>
            <a:grpSpLocks/>
          </p:cNvGrpSpPr>
          <p:nvPr/>
        </p:nvGrpSpPr>
        <p:grpSpPr bwMode="auto">
          <a:xfrm>
            <a:off x="4572000" y="1773238"/>
            <a:ext cx="576263" cy="358775"/>
            <a:chOff x="940" y="956"/>
            <a:chExt cx="464" cy="364"/>
          </a:xfrm>
        </p:grpSpPr>
        <p:sp>
          <p:nvSpPr>
            <p:cNvPr id="271594" name="Freeform 23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5" name="Freeform 23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6" name="Freeform 23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7" name="Freeform 23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8" name="Freeform 23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599" name="Freeform 23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5" name="Group 240"/>
          <p:cNvGrpSpPr>
            <a:grpSpLocks/>
          </p:cNvGrpSpPr>
          <p:nvPr/>
        </p:nvGrpSpPr>
        <p:grpSpPr bwMode="auto">
          <a:xfrm>
            <a:off x="6732588" y="2781300"/>
            <a:ext cx="576262" cy="358775"/>
            <a:chOff x="940" y="956"/>
            <a:chExt cx="464" cy="364"/>
          </a:xfrm>
        </p:grpSpPr>
        <p:sp>
          <p:nvSpPr>
            <p:cNvPr id="271601" name="Freeform 241"/>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2" name="Freeform 242"/>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3" name="Freeform 243"/>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4" name="Freeform 244"/>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5" name="Freeform 245"/>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6" name="Freeform 246"/>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6" name="Group 247"/>
          <p:cNvGrpSpPr>
            <a:grpSpLocks/>
          </p:cNvGrpSpPr>
          <p:nvPr/>
        </p:nvGrpSpPr>
        <p:grpSpPr bwMode="auto">
          <a:xfrm>
            <a:off x="5724525" y="2060575"/>
            <a:ext cx="576263" cy="358775"/>
            <a:chOff x="940" y="956"/>
            <a:chExt cx="464" cy="364"/>
          </a:xfrm>
        </p:grpSpPr>
        <p:sp>
          <p:nvSpPr>
            <p:cNvPr id="271608" name="Freeform 24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09" name="Freeform 24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0" name="Freeform 25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1" name="Freeform 25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2" name="Freeform 25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3" name="Freeform 25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7" name="Group 254"/>
          <p:cNvGrpSpPr>
            <a:grpSpLocks/>
          </p:cNvGrpSpPr>
          <p:nvPr/>
        </p:nvGrpSpPr>
        <p:grpSpPr bwMode="auto">
          <a:xfrm>
            <a:off x="5724525" y="1557338"/>
            <a:ext cx="576263" cy="358775"/>
            <a:chOff x="940" y="956"/>
            <a:chExt cx="464" cy="364"/>
          </a:xfrm>
        </p:grpSpPr>
        <p:sp>
          <p:nvSpPr>
            <p:cNvPr id="271615" name="Freeform 255"/>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6" name="Freeform 256"/>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7" name="Freeform 257"/>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8" name="Freeform 258"/>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19" name="Freeform 259"/>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1620" name="Freeform 260"/>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1457"/>
                                        </p:tgtEl>
                                        <p:attrNameLst>
                                          <p:attrName>style.visibility</p:attrName>
                                        </p:attrNameLst>
                                      </p:cBhvr>
                                      <p:to>
                                        <p:strVal val="visible"/>
                                      </p:to>
                                    </p:set>
                                    <p:animEffect transition="in" filter="wipe(left)">
                                      <p:cBhvr>
                                        <p:cTn id="11" dur="500"/>
                                        <p:tgtEl>
                                          <p:spTgt spid="27145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1549"/>
                                        </p:tgtEl>
                                        <p:attrNameLst>
                                          <p:attrName>style.visibility</p:attrName>
                                        </p:attrNameLst>
                                      </p:cBhvr>
                                      <p:to>
                                        <p:strVal val="visible"/>
                                      </p:to>
                                    </p:set>
                                    <p:animEffect transition="in" filter="wipe(left)">
                                      <p:cBhvr>
                                        <p:cTn id="15" dur="500"/>
                                        <p:tgtEl>
                                          <p:spTgt spid="27154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71530"/>
                                        </p:tgtEl>
                                        <p:attrNameLst>
                                          <p:attrName>style.visibility</p:attrName>
                                        </p:attrNameLst>
                                      </p:cBhvr>
                                      <p:to>
                                        <p:strVal val="visible"/>
                                      </p:to>
                                    </p:set>
                                    <p:animEffect transition="in" filter="wipe(left)">
                                      <p:cBhvr>
                                        <p:cTn id="20" dur="500"/>
                                        <p:tgtEl>
                                          <p:spTgt spid="271530"/>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271531"/>
                                        </p:tgtEl>
                                        <p:attrNameLst>
                                          <p:attrName>style.visibility</p:attrName>
                                        </p:attrNameLst>
                                      </p:cBhvr>
                                      <p:to>
                                        <p:strVal val="visible"/>
                                      </p:to>
                                    </p:set>
                                    <p:animEffect transition="in" filter="wipe(right)">
                                      <p:cBhvr>
                                        <p:cTn id="24" dur="500"/>
                                        <p:tgtEl>
                                          <p:spTgt spid="271531"/>
                                        </p:tgtEl>
                                      </p:cBhvr>
                                    </p:animEffect>
                                  </p:childTnLst>
                                  <p:subTnLst>
                                    <p:set>
                                      <p:cBhvr override="childStyle">
                                        <p:cTn dur="1" fill="hold" display="0" masterRel="nextClick" afterEffect="1"/>
                                        <p:tgtEl>
                                          <p:spTgt spid="271531"/>
                                        </p:tgtEl>
                                        <p:attrNameLst>
                                          <p:attrName>style.visibility</p:attrName>
                                        </p:attrNameLst>
                                      </p:cBhvr>
                                      <p:to>
                                        <p:strVal val="hidden"/>
                                      </p:to>
                                    </p:set>
                                  </p:subTnLst>
                                </p:cTn>
                              </p:par>
                            </p:childTnLst>
                          </p:cTn>
                        </p:par>
                        <p:par>
                          <p:cTn id="25" fill="hold">
                            <p:stCondLst>
                              <p:cond delay="1000"/>
                            </p:stCondLst>
                            <p:childTnLst>
                              <p:par>
                                <p:cTn id="26" presetID="1" presetClass="entr" presetSubtype="0" fill="hold" nodeType="afterEffect">
                                  <p:stCondLst>
                                    <p:cond delay="0"/>
                                  </p:stCondLst>
                                  <p:childTnLst>
                                    <p:set>
                                      <p:cBhvr>
                                        <p:cTn id="27" dur="1" fill="hold">
                                          <p:stCondLst>
                                            <p:cond delay="499"/>
                                          </p:stCondLst>
                                        </p:cTn>
                                        <p:tgtEl>
                                          <p:spTgt spid="15"/>
                                        </p:tgtEl>
                                        <p:attrNameLst>
                                          <p:attrName>style.visibility</p:attrName>
                                        </p:attrNameLst>
                                      </p:cBhvr>
                                      <p:to>
                                        <p:strVal val="visible"/>
                                      </p:to>
                                    </p:set>
                                  </p:childTnLst>
                                </p:cTn>
                              </p:par>
                            </p:childTnLst>
                          </p:cTn>
                        </p:par>
                        <p:par>
                          <p:cTn id="28" fill="hold">
                            <p:stCondLst>
                              <p:cond delay="1500"/>
                            </p:stCondLst>
                            <p:childTnLst>
                              <p:par>
                                <p:cTn id="29" presetID="5" presetClass="exit" presetSubtype="10" fill="hold" grpId="0" nodeType="afterEffect">
                                  <p:stCondLst>
                                    <p:cond delay="0"/>
                                  </p:stCondLst>
                                  <p:childTnLst>
                                    <p:animEffect transition="out" filter="checkerboard(across)">
                                      <p:cBhvr>
                                        <p:cTn id="30" dur="500"/>
                                        <p:tgtEl>
                                          <p:spTgt spid="271515"/>
                                        </p:tgtEl>
                                      </p:cBhvr>
                                    </p:animEffect>
                                    <p:set>
                                      <p:cBhvr>
                                        <p:cTn id="31" dur="1" fill="hold">
                                          <p:stCondLst>
                                            <p:cond delay="499"/>
                                          </p:stCondLst>
                                        </p:cTn>
                                        <p:tgtEl>
                                          <p:spTgt spid="2715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457" grpId="0" animBg="1"/>
      <p:bldP spid="271515" grpId="0" animBg="1"/>
      <p:bldP spid="271530" grpId="0" autoUpdateAnimBg="0"/>
      <p:bldP spid="271531" grpId="0" animBg="1"/>
      <p:bldP spid="271549"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AED87996-10C7-430A-A935-C599D31B8930}" type="slidenum">
              <a:rPr lang="de-DE">
                <a:solidFill>
                  <a:srgbClr val="000000"/>
                </a:solidFill>
              </a:rPr>
              <a:pPr/>
              <a:t>58</a:t>
            </a:fld>
            <a:endParaRPr lang="en-GB">
              <a:solidFill>
                <a:srgbClr val="000000"/>
              </a:solidFill>
            </a:endParaRPr>
          </a:p>
        </p:txBody>
      </p:sp>
      <p:sp>
        <p:nvSpPr>
          <p:cNvPr id="270338" name="Rectangle 2"/>
          <p:cNvSpPr>
            <a:spLocks noGrp="1" noChangeArrowheads="1"/>
          </p:cNvSpPr>
          <p:nvPr>
            <p:ph type="title"/>
          </p:nvPr>
        </p:nvSpPr>
        <p:spPr/>
        <p:txBody>
          <a:bodyPr/>
          <a:lstStyle/>
          <a:p>
            <a:r>
              <a:rPr lang="en-US" altLang="zh-CN"/>
              <a:t>PIM-SM </a:t>
            </a:r>
            <a:r>
              <a:rPr lang="zh-CN" altLang="en-US"/>
              <a:t>转发开始</a:t>
            </a:r>
          </a:p>
        </p:txBody>
      </p:sp>
      <p:grpSp>
        <p:nvGrpSpPr>
          <p:cNvPr id="2" name="Group 4"/>
          <p:cNvGrpSpPr>
            <a:grpSpLocks/>
          </p:cNvGrpSpPr>
          <p:nvPr/>
        </p:nvGrpSpPr>
        <p:grpSpPr bwMode="auto">
          <a:xfrm>
            <a:off x="4711700" y="5229225"/>
            <a:ext cx="428625" cy="293688"/>
            <a:chOff x="2518" y="3028"/>
            <a:chExt cx="240" cy="165"/>
          </a:xfrm>
        </p:grpSpPr>
        <p:sp>
          <p:nvSpPr>
            <p:cNvPr id="270341" name="Line 5"/>
            <p:cNvSpPr>
              <a:spLocks noChangeShapeType="1"/>
            </p:cNvSpPr>
            <p:nvPr/>
          </p:nvSpPr>
          <p:spPr bwMode="auto">
            <a:xfrm flipV="1">
              <a:off x="2651" y="3028"/>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2" name="Line 6"/>
            <p:cNvSpPr>
              <a:spLocks noChangeShapeType="1"/>
            </p:cNvSpPr>
            <p:nvPr/>
          </p:nvSpPr>
          <p:spPr bwMode="auto">
            <a:xfrm>
              <a:off x="2518" y="3193"/>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343" name="Line 7"/>
          <p:cNvSpPr>
            <a:spLocks noChangeShapeType="1"/>
          </p:cNvSpPr>
          <p:nvPr/>
        </p:nvSpPr>
        <p:spPr bwMode="auto">
          <a:xfrm>
            <a:off x="5038725" y="3035300"/>
            <a:ext cx="0" cy="1658938"/>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4" name="Line 8"/>
          <p:cNvSpPr>
            <a:spLocks noChangeShapeType="1"/>
          </p:cNvSpPr>
          <p:nvPr/>
        </p:nvSpPr>
        <p:spPr bwMode="auto">
          <a:xfrm>
            <a:off x="4826000" y="4708525"/>
            <a:ext cx="4286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5" name="Line 9"/>
          <p:cNvSpPr>
            <a:spLocks noChangeShapeType="1"/>
          </p:cNvSpPr>
          <p:nvPr/>
        </p:nvSpPr>
        <p:spPr bwMode="auto">
          <a:xfrm flipV="1">
            <a:off x="2936875" y="2473325"/>
            <a:ext cx="0" cy="162877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6" name="Line 10"/>
          <p:cNvSpPr>
            <a:spLocks noChangeShapeType="1"/>
          </p:cNvSpPr>
          <p:nvPr/>
        </p:nvSpPr>
        <p:spPr bwMode="auto">
          <a:xfrm flipV="1">
            <a:off x="5099050" y="3159125"/>
            <a:ext cx="2227263" cy="11144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7" name="Line 11"/>
          <p:cNvSpPr>
            <a:spLocks noChangeShapeType="1"/>
          </p:cNvSpPr>
          <p:nvPr/>
        </p:nvSpPr>
        <p:spPr bwMode="auto">
          <a:xfrm>
            <a:off x="6264275" y="2530475"/>
            <a:ext cx="1063625" cy="6286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48" name="Line 12"/>
          <p:cNvSpPr>
            <a:spLocks noChangeShapeType="1"/>
          </p:cNvSpPr>
          <p:nvPr/>
        </p:nvSpPr>
        <p:spPr bwMode="auto">
          <a:xfrm>
            <a:off x="5583238" y="2511425"/>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3" name="Group 13"/>
          <p:cNvGrpSpPr>
            <a:grpSpLocks/>
          </p:cNvGrpSpPr>
          <p:nvPr/>
        </p:nvGrpSpPr>
        <p:grpSpPr bwMode="auto">
          <a:xfrm>
            <a:off x="4843463" y="2713038"/>
            <a:ext cx="427037" cy="293687"/>
            <a:chOff x="2591" y="1695"/>
            <a:chExt cx="240" cy="165"/>
          </a:xfrm>
        </p:grpSpPr>
        <p:sp>
          <p:nvSpPr>
            <p:cNvPr id="270350" name="Line 14"/>
            <p:cNvSpPr>
              <a:spLocks noChangeShapeType="1"/>
            </p:cNvSpPr>
            <p:nvPr/>
          </p:nvSpPr>
          <p:spPr bwMode="auto">
            <a:xfrm>
              <a:off x="2724" y="1696"/>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51" name="Line 15"/>
            <p:cNvSpPr>
              <a:spLocks noChangeShapeType="1"/>
            </p:cNvSpPr>
            <p:nvPr/>
          </p:nvSpPr>
          <p:spPr bwMode="auto">
            <a:xfrm>
              <a:off x="2591" y="1695"/>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352" name="Line 16"/>
          <p:cNvSpPr>
            <a:spLocks noChangeShapeType="1"/>
          </p:cNvSpPr>
          <p:nvPr/>
        </p:nvSpPr>
        <p:spPr bwMode="auto">
          <a:xfrm flipH="1">
            <a:off x="5294313" y="2170113"/>
            <a:ext cx="29210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53" name="Line 17"/>
          <p:cNvSpPr>
            <a:spLocks noChangeShapeType="1"/>
          </p:cNvSpPr>
          <p:nvPr/>
        </p:nvSpPr>
        <p:spPr bwMode="auto">
          <a:xfrm>
            <a:off x="5589588" y="1789113"/>
            <a:ext cx="0" cy="7699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4" name="Group 18"/>
          <p:cNvGrpSpPr>
            <a:grpSpLocks/>
          </p:cNvGrpSpPr>
          <p:nvPr/>
        </p:nvGrpSpPr>
        <p:grpSpPr bwMode="auto">
          <a:xfrm>
            <a:off x="4843463" y="1787525"/>
            <a:ext cx="427037" cy="293688"/>
            <a:chOff x="2591" y="1176"/>
            <a:chExt cx="240" cy="165"/>
          </a:xfrm>
        </p:grpSpPr>
        <p:sp>
          <p:nvSpPr>
            <p:cNvPr id="270355" name="Line 19"/>
            <p:cNvSpPr>
              <a:spLocks noChangeShapeType="1"/>
            </p:cNvSpPr>
            <p:nvPr/>
          </p:nvSpPr>
          <p:spPr bwMode="auto">
            <a:xfrm>
              <a:off x="2724" y="117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56" name="Line 20"/>
            <p:cNvSpPr>
              <a:spLocks noChangeShapeType="1"/>
            </p:cNvSpPr>
            <p:nvPr/>
          </p:nvSpPr>
          <p:spPr bwMode="auto">
            <a:xfrm>
              <a:off x="2591" y="1176"/>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357" name="Line 21"/>
          <p:cNvSpPr>
            <a:spLocks noChangeShapeType="1"/>
          </p:cNvSpPr>
          <p:nvPr/>
        </p:nvSpPr>
        <p:spPr bwMode="auto">
          <a:xfrm>
            <a:off x="3641725" y="3844925"/>
            <a:ext cx="1373188" cy="51435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58" name="Oval 22"/>
          <p:cNvSpPr>
            <a:spLocks noChangeArrowheads="1"/>
          </p:cNvSpPr>
          <p:nvPr/>
        </p:nvSpPr>
        <p:spPr bwMode="auto">
          <a:xfrm>
            <a:off x="1250950" y="2792413"/>
            <a:ext cx="96838" cy="357187"/>
          </a:xfrm>
          <a:prstGeom prst="ellipse">
            <a:avLst/>
          </a:prstGeom>
          <a:noFill/>
          <a:ln w="9525">
            <a:noFill/>
            <a:round/>
            <a:headEnd/>
            <a:tailEnd/>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59" name="Line 23"/>
          <p:cNvSpPr>
            <a:spLocks noChangeShapeType="1"/>
          </p:cNvSpPr>
          <p:nvPr/>
        </p:nvSpPr>
        <p:spPr bwMode="auto">
          <a:xfrm flipV="1">
            <a:off x="4941888" y="4705350"/>
            <a:ext cx="0" cy="512763"/>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0" name="Line 24"/>
          <p:cNvSpPr>
            <a:spLocks noChangeShapeType="1"/>
          </p:cNvSpPr>
          <p:nvPr/>
        </p:nvSpPr>
        <p:spPr bwMode="auto">
          <a:xfrm flipV="1">
            <a:off x="3470275" y="2214563"/>
            <a:ext cx="1543050" cy="517525"/>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1" name="Line 25"/>
          <p:cNvSpPr>
            <a:spLocks noChangeShapeType="1"/>
          </p:cNvSpPr>
          <p:nvPr/>
        </p:nvSpPr>
        <p:spPr bwMode="auto">
          <a:xfrm>
            <a:off x="2927350" y="388302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2" name="Line 26"/>
          <p:cNvSpPr>
            <a:spLocks noChangeShapeType="1"/>
          </p:cNvSpPr>
          <p:nvPr/>
        </p:nvSpPr>
        <p:spPr bwMode="auto">
          <a:xfrm>
            <a:off x="2927350" y="2682875"/>
            <a:ext cx="458788"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3" name="Line 27"/>
          <p:cNvSpPr>
            <a:spLocks noChangeShapeType="1"/>
          </p:cNvSpPr>
          <p:nvPr/>
        </p:nvSpPr>
        <p:spPr bwMode="auto">
          <a:xfrm>
            <a:off x="3470275" y="2732088"/>
            <a:ext cx="1628775" cy="427037"/>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4" name="Line 28"/>
          <p:cNvSpPr>
            <a:spLocks noChangeShapeType="1"/>
          </p:cNvSpPr>
          <p:nvPr/>
        </p:nvSpPr>
        <p:spPr bwMode="auto">
          <a:xfrm>
            <a:off x="2582863" y="3282950"/>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5" name="Line 29"/>
          <p:cNvSpPr>
            <a:spLocks noChangeShapeType="1"/>
          </p:cNvSpPr>
          <p:nvPr/>
        </p:nvSpPr>
        <p:spPr bwMode="auto">
          <a:xfrm>
            <a:off x="5583238" y="1912938"/>
            <a:ext cx="365125"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5" name="Group 30"/>
          <p:cNvGrpSpPr>
            <a:grpSpLocks/>
          </p:cNvGrpSpPr>
          <p:nvPr/>
        </p:nvGrpSpPr>
        <p:grpSpPr bwMode="auto">
          <a:xfrm>
            <a:off x="6027738" y="2592388"/>
            <a:ext cx="428625" cy="293687"/>
            <a:chOff x="3255" y="1627"/>
            <a:chExt cx="240" cy="165"/>
          </a:xfrm>
        </p:grpSpPr>
        <p:sp>
          <p:nvSpPr>
            <p:cNvPr id="270367" name="Line 31"/>
            <p:cNvSpPr>
              <a:spLocks noChangeShapeType="1"/>
            </p:cNvSpPr>
            <p:nvPr/>
          </p:nvSpPr>
          <p:spPr bwMode="auto">
            <a:xfrm flipV="1">
              <a:off x="3388" y="1627"/>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68" name="Line 32"/>
            <p:cNvSpPr>
              <a:spLocks noChangeShapeType="1"/>
            </p:cNvSpPr>
            <p:nvPr/>
          </p:nvSpPr>
          <p:spPr bwMode="auto">
            <a:xfrm>
              <a:off x="3255" y="1792"/>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6" name="Group 33"/>
          <p:cNvGrpSpPr>
            <a:grpSpLocks/>
          </p:cNvGrpSpPr>
          <p:nvPr/>
        </p:nvGrpSpPr>
        <p:grpSpPr bwMode="auto">
          <a:xfrm>
            <a:off x="6019800" y="1585913"/>
            <a:ext cx="428625" cy="295275"/>
            <a:chOff x="3251" y="1064"/>
            <a:chExt cx="240" cy="165"/>
          </a:xfrm>
        </p:grpSpPr>
        <p:sp>
          <p:nvSpPr>
            <p:cNvPr id="270370" name="Line 34"/>
            <p:cNvSpPr>
              <a:spLocks noChangeShapeType="1"/>
            </p:cNvSpPr>
            <p:nvPr/>
          </p:nvSpPr>
          <p:spPr bwMode="auto">
            <a:xfrm>
              <a:off x="3384" y="1065"/>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71" name="Line 35"/>
            <p:cNvSpPr>
              <a:spLocks noChangeShapeType="1"/>
            </p:cNvSpPr>
            <p:nvPr/>
          </p:nvSpPr>
          <p:spPr bwMode="auto">
            <a:xfrm>
              <a:off x="3251" y="106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7" name="Group 36"/>
          <p:cNvGrpSpPr>
            <a:grpSpLocks/>
          </p:cNvGrpSpPr>
          <p:nvPr/>
        </p:nvGrpSpPr>
        <p:grpSpPr bwMode="auto">
          <a:xfrm>
            <a:off x="3386138" y="2790825"/>
            <a:ext cx="427037" cy="295275"/>
            <a:chOff x="1775" y="1739"/>
            <a:chExt cx="240" cy="165"/>
          </a:xfrm>
        </p:grpSpPr>
        <p:sp>
          <p:nvSpPr>
            <p:cNvPr id="270373" name="Line 37"/>
            <p:cNvSpPr>
              <a:spLocks noChangeShapeType="1"/>
            </p:cNvSpPr>
            <p:nvPr/>
          </p:nvSpPr>
          <p:spPr bwMode="auto">
            <a:xfrm flipV="1">
              <a:off x="1908" y="1739"/>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74" name="Line 38"/>
            <p:cNvSpPr>
              <a:spLocks noChangeShapeType="1"/>
            </p:cNvSpPr>
            <p:nvPr/>
          </p:nvSpPr>
          <p:spPr bwMode="auto">
            <a:xfrm>
              <a:off x="1775" y="1904"/>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8" name="Group 39"/>
          <p:cNvGrpSpPr>
            <a:grpSpLocks/>
          </p:cNvGrpSpPr>
          <p:nvPr/>
        </p:nvGrpSpPr>
        <p:grpSpPr bwMode="auto">
          <a:xfrm>
            <a:off x="3386138" y="3470275"/>
            <a:ext cx="427037" cy="295275"/>
            <a:chOff x="1775" y="2120"/>
            <a:chExt cx="240" cy="165"/>
          </a:xfrm>
        </p:grpSpPr>
        <p:sp>
          <p:nvSpPr>
            <p:cNvPr id="270376" name="Line 40"/>
            <p:cNvSpPr>
              <a:spLocks noChangeShapeType="1"/>
            </p:cNvSpPr>
            <p:nvPr/>
          </p:nvSpPr>
          <p:spPr bwMode="auto">
            <a:xfrm>
              <a:off x="1908" y="2121"/>
              <a:ext cx="0" cy="164"/>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77" name="Line 41"/>
            <p:cNvSpPr>
              <a:spLocks noChangeShapeType="1"/>
            </p:cNvSpPr>
            <p:nvPr/>
          </p:nvSpPr>
          <p:spPr bwMode="auto">
            <a:xfrm>
              <a:off x="1775" y="2120"/>
              <a:ext cx="240"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42"/>
          <p:cNvGrpSpPr>
            <a:grpSpLocks/>
          </p:cNvGrpSpPr>
          <p:nvPr/>
        </p:nvGrpSpPr>
        <p:grpSpPr bwMode="auto">
          <a:xfrm>
            <a:off x="7453313" y="2981325"/>
            <a:ext cx="293687" cy="428625"/>
            <a:chOff x="4053" y="1845"/>
            <a:chExt cx="165" cy="240"/>
          </a:xfrm>
        </p:grpSpPr>
        <p:sp>
          <p:nvSpPr>
            <p:cNvPr id="270379" name="Line 43"/>
            <p:cNvSpPr>
              <a:spLocks noChangeShapeType="1"/>
            </p:cNvSpPr>
            <p:nvPr/>
          </p:nvSpPr>
          <p:spPr bwMode="auto">
            <a:xfrm flipH="1">
              <a:off x="4053" y="1952"/>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80" name="Line 44"/>
            <p:cNvSpPr>
              <a:spLocks noChangeShapeType="1"/>
            </p:cNvSpPr>
            <p:nvPr/>
          </p:nvSpPr>
          <p:spPr bwMode="auto">
            <a:xfrm flipV="1">
              <a:off x="4218" y="1845"/>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0" name="Group 45"/>
          <p:cNvGrpSpPr>
            <a:grpSpLocks/>
          </p:cNvGrpSpPr>
          <p:nvPr/>
        </p:nvGrpSpPr>
        <p:grpSpPr bwMode="auto">
          <a:xfrm>
            <a:off x="1846263" y="3160713"/>
            <a:ext cx="295275" cy="428625"/>
            <a:chOff x="913" y="1946"/>
            <a:chExt cx="165" cy="240"/>
          </a:xfrm>
        </p:grpSpPr>
        <p:sp>
          <p:nvSpPr>
            <p:cNvPr id="270382" name="Line 46"/>
            <p:cNvSpPr>
              <a:spLocks noChangeShapeType="1"/>
            </p:cNvSpPr>
            <p:nvPr/>
          </p:nvSpPr>
          <p:spPr bwMode="auto">
            <a:xfrm>
              <a:off x="914" y="2053"/>
              <a:ext cx="164" cy="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383" name="Line 47"/>
            <p:cNvSpPr>
              <a:spLocks noChangeShapeType="1"/>
            </p:cNvSpPr>
            <p:nvPr/>
          </p:nvSpPr>
          <p:spPr bwMode="auto">
            <a:xfrm flipV="1">
              <a:off x="913" y="1946"/>
              <a:ext cx="0" cy="240"/>
            </a:xfrm>
            <a:prstGeom prst="line">
              <a:avLst/>
            </a:prstGeom>
            <a:noFill/>
            <a:ln w="25400">
              <a:solidFill>
                <a:schemeClr val="tx1"/>
              </a:solidFill>
              <a:round/>
              <a:headEnd type="none" w="sm" len="sm"/>
              <a:tailEnd type="none" w="sm" len="sm"/>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384" name="Rectangle 48"/>
          <p:cNvSpPr>
            <a:spLocks noChangeArrowheads="1"/>
          </p:cNvSpPr>
          <p:nvPr/>
        </p:nvSpPr>
        <p:spPr bwMode="auto">
          <a:xfrm>
            <a:off x="4551363" y="5737225"/>
            <a:ext cx="820737" cy="349250"/>
          </a:xfrm>
          <a:prstGeom prst="rect">
            <a:avLst/>
          </a:prstGeom>
          <a:noFill/>
          <a:ln w="9525">
            <a:noFill/>
            <a:miter lim="800000"/>
            <a:headEnd/>
            <a:tailEnd/>
          </a:ln>
          <a:effectLst/>
        </p:spPr>
        <p:txBody>
          <a:bodyPr wrap="none"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接收者</a:t>
            </a:r>
          </a:p>
        </p:txBody>
      </p:sp>
      <p:sp>
        <p:nvSpPr>
          <p:cNvPr id="270390" name="Rectangle 54"/>
          <p:cNvSpPr>
            <a:spLocks noChangeArrowheads="1"/>
          </p:cNvSpPr>
          <p:nvPr/>
        </p:nvSpPr>
        <p:spPr bwMode="auto">
          <a:xfrm>
            <a:off x="5394325" y="2952750"/>
            <a:ext cx="277813" cy="239713"/>
          </a:xfrm>
          <a:prstGeom prst="rect">
            <a:avLst/>
          </a:prstGeom>
          <a:noFill/>
          <a:ln w="9525">
            <a:noFill/>
            <a:miter lim="800000"/>
            <a:headEnd/>
            <a:tailEnd/>
          </a:ln>
          <a:effectLst/>
        </p:spPr>
        <p:txBody>
          <a:bodyPr wrap="none" lIns="0" tIns="0" rIns="0" bIns="0">
            <a:spAutoFit/>
          </a:bodyPr>
          <a:lstStyle/>
          <a:p>
            <a:pPr defTabSz="1028700" eaLnBrk="0" fontAlgn="base" hangingPunct="0"/>
            <a:r>
              <a:rPr lang="en-US" altLang="zh-CN" sz="1600" b="1">
                <a:solidFill>
                  <a:srgbClr val="000000"/>
                </a:solidFill>
                <a:latin typeface="Arial" pitchFamily="34" charset="0"/>
                <a:ea typeface="宋体" pitchFamily="2" charset="-122"/>
              </a:rPr>
              <a:t>RP</a:t>
            </a:r>
          </a:p>
        </p:txBody>
      </p:sp>
      <p:grpSp>
        <p:nvGrpSpPr>
          <p:cNvPr id="11" name="Group 55"/>
          <p:cNvGrpSpPr>
            <a:grpSpLocks/>
          </p:cNvGrpSpPr>
          <p:nvPr/>
        </p:nvGrpSpPr>
        <p:grpSpPr bwMode="auto">
          <a:xfrm>
            <a:off x="744538" y="3060700"/>
            <a:ext cx="1282700" cy="349250"/>
            <a:chOff x="296" y="1890"/>
            <a:chExt cx="718" cy="195"/>
          </a:xfrm>
        </p:grpSpPr>
        <p:sp>
          <p:nvSpPr>
            <p:cNvPr id="270392" name="Rectangle 56"/>
            <p:cNvSpPr>
              <a:spLocks noChangeArrowheads="1"/>
            </p:cNvSpPr>
            <p:nvPr/>
          </p:nvSpPr>
          <p:spPr bwMode="auto">
            <a:xfrm>
              <a:off x="296" y="1890"/>
              <a:ext cx="459" cy="195"/>
            </a:xfrm>
            <a:prstGeom prst="rect">
              <a:avLst/>
            </a:prstGeom>
            <a:noFill/>
            <a:ln w="9525">
              <a:noFill/>
              <a:miter lim="800000"/>
              <a:headEnd/>
              <a:tailEnd/>
            </a:ln>
            <a:effectLst/>
          </p:spPr>
          <p:txBody>
            <a:bodyPr wrap="none" lIns="103541" tIns="51771" rIns="103541" bIns="51771">
              <a:spAutoFit/>
            </a:bodyPr>
            <a:lstStyle/>
            <a:p>
              <a:pPr algn="ctr" defTabSz="1028700" eaLnBrk="0" fontAlgn="base" hangingPunct="0"/>
              <a:r>
                <a:rPr lang="zh-CN" altLang="en-US" sz="1600" b="1">
                  <a:solidFill>
                    <a:srgbClr val="000000"/>
                  </a:solidFill>
                  <a:latin typeface="Arial" pitchFamily="34" charset="0"/>
                  <a:ea typeface="宋体" pitchFamily="2" charset="-122"/>
                </a:rPr>
                <a:t>组播源</a:t>
              </a:r>
            </a:p>
          </p:txBody>
        </p:sp>
        <p:sp>
          <p:nvSpPr>
            <p:cNvPr id="270393" name="Line 57"/>
            <p:cNvSpPr>
              <a:spLocks noChangeShapeType="1"/>
            </p:cNvSpPr>
            <p:nvPr/>
          </p:nvSpPr>
          <p:spPr bwMode="auto">
            <a:xfrm flipH="1">
              <a:off x="745" y="1993"/>
              <a:ext cx="269" cy="0"/>
            </a:xfrm>
            <a:prstGeom prst="line">
              <a:avLst/>
            </a:prstGeom>
            <a:noFill/>
            <a:ln w="25400">
              <a:solidFill>
                <a:srgbClr val="00B17A"/>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70394" name="Rectangle 58"/>
          <p:cNvSpPr>
            <a:spLocks noChangeArrowheads="1"/>
          </p:cNvSpPr>
          <p:nvPr/>
        </p:nvSpPr>
        <p:spPr bwMode="auto">
          <a:xfrm>
            <a:off x="1835150" y="5084763"/>
            <a:ext cx="1027113" cy="349250"/>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共享树</a:t>
            </a:r>
          </a:p>
        </p:txBody>
      </p:sp>
      <p:sp>
        <p:nvSpPr>
          <p:cNvPr id="270395" name="Line 59"/>
          <p:cNvSpPr>
            <a:spLocks noChangeShapeType="1"/>
          </p:cNvSpPr>
          <p:nvPr/>
        </p:nvSpPr>
        <p:spPr bwMode="auto">
          <a:xfrm flipH="1">
            <a:off x="2916238" y="5300663"/>
            <a:ext cx="612775" cy="7937"/>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2" name="Group 60"/>
          <p:cNvGrpSpPr>
            <a:grpSpLocks/>
          </p:cNvGrpSpPr>
          <p:nvPr/>
        </p:nvGrpSpPr>
        <p:grpSpPr bwMode="auto">
          <a:xfrm>
            <a:off x="2124075" y="5456238"/>
            <a:ext cx="1398588" cy="349250"/>
            <a:chOff x="1131" y="3200"/>
            <a:chExt cx="674" cy="203"/>
          </a:xfrm>
        </p:grpSpPr>
        <p:sp>
          <p:nvSpPr>
            <p:cNvPr id="270397" name="Rectangle 61"/>
            <p:cNvSpPr>
              <a:spLocks noChangeArrowheads="1"/>
            </p:cNvSpPr>
            <p:nvPr/>
          </p:nvSpPr>
          <p:spPr bwMode="auto">
            <a:xfrm>
              <a:off x="1131" y="3200"/>
              <a:ext cx="345" cy="203"/>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源树</a:t>
              </a:r>
            </a:p>
          </p:txBody>
        </p:sp>
        <p:sp>
          <p:nvSpPr>
            <p:cNvPr id="270398" name="Line 62"/>
            <p:cNvSpPr>
              <a:spLocks noChangeShapeType="1"/>
            </p:cNvSpPr>
            <p:nvPr/>
          </p:nvSpPr>
          <p:spPr bwMode="auto">
            <a:xfrm flipH="1">
              <a:off x="1463" y="3296"/>
              <a:ext cx="342" cy="5"/>
            </a:xfrm>
            <a:prstGeom prst="line">
              <a:avLst/>
            </a:prstGeom>
            <a:noFill/>
            <a:ln w="25400">
              <a:solidFill>
                <a:schemeClr val="accent2"/>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3" name="Group 63"/>
          <p:cNvGrpSpPr>
            <a:grpSpLocks/>
          </p:cNvGrpSpPr>
          <p:nvPr/>
        </p:nvGrpSpPr>
        <p:grpSpPr bwMode="auto">
          <a:xfrm>
            <a:off x="2470150" y="2668588"/>
            <a:ext cx="858838" cy="601662"/>
            <a:chOff x="1262" y="1670"/>
            <a:chExt cx="482" cy="337"/>
          </a:xfrm>
        </p:grpSpPr>
        <p:sp>
          <p:nvSpPr>
            <p:cNvPr id="270400" name="Line 64"/>
            <p:cNvSpPr>
              <a:spLocks noChangeShapeType="1"/>
            </p:cNvSpPr>
            <p:nvPr/>
          </p:nvSpPr>
          <p:spPr bwMode="auto">
            <a:xfrm>
              <a:off x="1262" y="2007"/>
              <a:ext cx="255" cy="0"/>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1" name="Line 65"/>
            <p:cNvSpPr>
              <a:spLocks noChangeShapeType="1"/>
            </p:cNvSpPr>
            <p:nvPr/>
          </p:nvSpPr>
          <p:spPr bwMode="auto">
            <a:xfrm>
              <a:off x="1523" y="1670"/>
              <a:ext cx="221" cy="0"/>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402" name="Line 66"/>
          <p:cNvSpPr>
            <a:spLocks noChangeShapeType="1"/>
          </p:cNvSpPr>
          <p:nvPr/>
        </p:nvSpPr>
        <p:spPr bwMode="auto">
          <a:xfrm>
            <a:off x="3762375" y="2801938"/>
            <a:ext cx="996950" cy="269875"/>
          </a:xfrm>
          <a:prstGeom prst="line">
            <a:avLst/>
          </a:prstGeom>
          <a:noFill/>
          <a:ln w="25400">
            <a:solidFill>
              <a:schemeClr val="accent2"/>
            </a:solidFill>
            <a:round/>
            <a:headEnd type="none" w="med" len="lg"/>
            <a:tailEnd type="stealth" w="med" len="lg"/>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3" name="Line 67"/>
          <p:cNvSpPr>
            <a:spLocks noChangeShapeType="1"/>
          </p:cNvSpPr>
          <p:nvPr/>
        </p:nvSpPr>
        <p:spPr bwMode="auto">
          <a:xfrm flipV="1">
            <a:off x="5033963" y="3221038"/>
            <a:ext cx="0" cy="941387"/>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4" name="Line 68"/>
          <p:cNvSpPr>
            <a:spLocks noChangeShapeType="1"/>
          </p:cNvSpPr>
          <p:nvPr/>
        </p:nvSpPr>
        <p:spPr bwMode="auto">
          <a:xfrm flipV="1">
            <a:off x="5033963" y="4351338"/>
            <a:ext cx="0" cy="673100"/>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5" name="Line 69"/>
          <p:cNvSpPr>
            <a:spLocks noChangeShapeType="1"/>
          </p:cNvSpPr>
          <p:nvPr/>
        </p:nvSpPr>
        <p:spPr bwMode="auto">
          <a:xfrm flipV="1">
            <a:off x="4935538" y="5127625"/>
            <a:ext cx="0" cy="674688"/>
          </a:xfrm>
          <a:prstGeom prst="line">
            <a:avLst/>
          </a:prstGeom>
          <a:noFill/>
          <a:ln w="25400">
            <a:solidFill>
              <a:schemeClr val="accent1"/>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6" name="Line 70"/>
          <p:cNvSpPr>
            <a:spLocks noChangeShapeType="1"/>
          </p:cNvSpPr>
          <p:nvPr/>
        </p:nvSpPr>
        <p:spPr bwMode="auto">
          <a:xfrm flipH="1" flipV="1">
            <a:off x="3825875" y="2667000"/>
            <a:ext cx="954088" cy="274638"/>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4" name="Group 71"/>
          <p:cNvGrpSpPr>
            <a:grpSpLocks/>
          </p:cNvGrpSpPr>
          <p:nvPr/>
        </p:nvGrpSpPr>
        <p:grpSpPr bwMode="auto">
          <a:xfrm>
            <a:off x="2478088" y="2838450"/>
            <a:ext cx="895350" cy="265113"/>
            <a:chOff x="1425" y="1652"/>
            <a:chExt cx="564" cy="167"/>
          </a:xfrm>
        </p:grpSpPr>
        <p:sp>
          <p:nvSpPr>
            <p:cNvPr id="270408" name="Line 72"/>
            <p:cNvSpPr>
              <a:spLocks noChangeShapeType="1"/>
            </p:cNvSpPr>
            <p:nvPr/>
          </p:nvSpPr>
          <p:spPr bwMode="auto">
            <a:xfrm flipH="1">
              <a:off x="1425" y="1819"/>
              <a:ext cx="277"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09" name="Line 73"/>
            <p:cNvSpPr>
              <a:spLocks noChangeShapeType="1"/>
            </p:cNvSpPr>
            <p:nvPr/>
          </p:nvSpPr>
          <p:spPr bwMode="auto">
            <a:xfrm flipH="1">
              <a:off x="1712" y="1652"/>
              <a:ext cx="277"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5" name="Group 74"/>
          <p:cNvGrpSpPr>
            <a:grpSpLocks/>
          </p:cNvGrpSpPr>
          <p:nvPr/>
        </p:nvGrpSpPr>
        <p:grpSpPr bwMode="auto">
          <a:xfrm>
            <a:off x="5148263" y="3221038"/>
            <a:ext cx="25400" cy="2581275"/>
            <a:chOff x="2762" y="1979"/>
            <a:chExt cx="14" cy="1446"/>
          </a:xfrm>
        </p:grpSpPr>
        <p:sp>
          <p:nvSpPr>
            <p:cNvPr id="270411" name="Line 75"/>
            <p:cNvSpPr>
              <a:spLocks noChangeShapeType="1"/>
            </p:cNvSpPr>
            <p:nvPr/>
          </p:nvSpPr>
          <p:spPr bwMode="auto">
            <a:xfrm flipV="1">
              <a:off x="2776" y="1979"/>
              <a:ext cx="0" cy="528"/>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12" name="Line 76"/>
            <p:cNvSpPr>
              <a:spLocks noChangeShapeType="1"/>
            </p:cNvSpPr>
            <p:nvPr/>
          </p:nvSpPr>
          <p:spPr bwMode="auto">
            <a:xfrm flipV="1">
              <a:off x="2776" y="2613"/>
              <a:ext cx="0" cy="377"/>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270413" name="Line 77"/>
            <p:cNvSpPr>
              <a:spLocks noChangeShapeType="1"/>
            </p:cNvSpPr>
            <p:nvPr/>
          </p:nvSpPr>
          <p:spPr bwMode="auto">
            <a:xfrm flipV="1">
              <a:off x="2762" y="3048"/>
              <a:ext cx="0" cy="377"/>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270414" name="Line 78"/>
          <p:cNvSpPr>
            <a:spLocks noChangeShapeType="1"/>
          </p:cNvSpPr>
          <p:nvPr/>
        </p:nvSpPr>
        <p:spPr bwMode="auto">
          <a:xfrm flipH="1">
            <a:off x="1546225" y="3244850"/>
            <a:ext cx="481013" cy="0"/>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nvGrpSpPr>
          <p:cNvPr id="16" name="Group 84"/>
          <p:cNvGrpSpPr>
            <a:grpSpLocks/>
          </p:cNvGrpSpPr>
          <p:nvPr/>
        </p:nvGrpSpPr>
        <p:grpSpPr bwMode="auto">
          <a:xfrm>
            <a:off x="2019300" y="4792663"/>
            <a:ext cx="1544638" cy="347662"/>
            <a:chOff x="1009" y="2874"/>
            <a:chExt cx="796" cy="188"/>
          </a:xfrm>
        </p:grpSpPr>
        <p:sp>
          <p:nvSpPr>
            <p:cNvPr id="270421" name="Rectangle 85"/>
            <p:cNvSpPr>
              <a:spLocks noChangeArrowheads="1"/>
            </p:cNvSpPr>
            <p:nvPr/>
          </p:nvSpPr>
          <p:spPr bwMode="auto">
            <a:xfrm>
              <a:off x="1009" y="2874"/>
              <a:ext cx="460" cy="188"/>
            </a:xfrm>
            <a:prstGeom prst="rect">
              <a:avLst/>
            </a:prstGeom>
            <a:noFill/>
            <a:ln w="9525">
              <a:noFill/>
              <a:miter lim="800000"/>
              <a:headEnd/>
              <a:tailEnd/>
            </a:ln>
            <a:effectLst/>
          </p:spPr>
          <p:txBody>
            <a:bodyPr lIns="103541" tIns="51771" rIns="103541" bIns="51771">
              <a:spAutoFit/>
            </a:bodyPr>
            <a:lstStyle/>
            <a:p>
              <a:pPr algn="r" defTabSz="1028700" eaLnBrk="0" fontAlgn="base" hangingPunct="0"/>
              <a:r>
                <a:rPr lang="zh-CN" altLang="en-US" sz="1600" b="1">
                  <a:solidFill>
                    <a:srgbClr val="000000"/>
                  </a:solidFill>
                  <a:latin typeface="Arial" pitchFamily="34" charset="0"/>
                  <a:ea typeface="宋体" pitchFamily="2" charset="-122"/>
                </a:rPr>
                <a:t>数据流</a:t>
              </a:r>
            </a:p>
          </p:txBody>
        </p:sp>
        <p:sp>
          <p:nvSpPr>
            <p:cNvPr id="270422" name="Line 86"/>
            <p:cNvSpPr>
              <a:spLocks noChangeShapeType="1"/>
            </p:cNvSpPr>
            <p:nvPr/>
          </p:nvSpPr>
          <p:spPr bwMode="auto">
            <a:xfrm flipH="1">
              <a:off x="1463" y="2970"/>
              <a:ext cx="342" cy="5"/>
            </a:xfrm>
            <a:prstGeom prst="line">
              <a:avLst/>
            </a:prstGeom>
            <a:noFill/>
            <a:ln w="25400">
              <a:solidFill>
                <a:srgbClr val="008000"/>
              </a:solidFill>
              <a:round/>
              <a:headEnd type="stealth" w="med" len="lg"/>
              <a:tailEnd type="none" w="sm" len="sm"/>
            </a:ln>
            <a:effectLst>
              <a:outerShdw dist="17961" dir="2700000" algn="ctr" rotWithShape="0">
                <a:schemeClr val="bg2"/>
              </a:outerShdw>
            </a:effectLst>
          </p:spPr>
          <p:txBody>
            <a:bodyPr wrap="none" lIns="103541" tIns="51771" rIns="103541" bIns="51771">
              <a:spAutoFit/>
            </a:bodyPr>
            <a:lstStyle/>
            <a:p>
              <a:pPr fontAlgn="base"/>
              <a:endParaRPr kumimoji="1" lang="zh-CN" altLang="en-US" sz="2000">
                <a:solidFill>
                  <a:srgbClr val="000000"/>
                </a:solidFill>
                <a:latin typeface="Times New Roman" pitchFamily="18" charset="0"/>
                <a:ea typeface="宋体" pitchFamily="2" charset="-122"/>
              </a:endParaRPr>
            </a:p>
          </p:txBody>
        </p:sp>
      </p:grpSp>
      <p:sp>
        <p:nvSpPr>
          <p:cNvPr id="270423" name="Rectangle 87"/>
          <p:cNvSpPr>
            <a:spLocks noChangeArrowheads="1"/>
          </p:cNvSpPr>
          <p:nvPr/>
        </p:nvSpPr>
        <p:spPr bwMode="auto">
          <a:xfrm>
            <a:off x="5984875" y="4548188"/>
            <a:ext cx="2443163" cy="593725"/>
          </a:xfrm>
          <a:prstGeom prst="rect">
            <a:avLst/>
          </a:prstGeom>
          <a:noFill/>
          <a:ln w="9525">
            <a:noFill/>
            <a:miter lim="800000"/>
            <a:headEnd/>
            <a:tailEnd/>
          </a:ln>
          <a:effectLst/>
        </p:spPr>
        <p:txBody>
          <a:bodyPr wrap="none" lIns="103541" tIns="51771" rIns="103541" bIns="51771">
            <a:spAutoFit/>
          </a:bodyPr>
          <a:lstStyle/>
          <a:p>
            <a:pPr defTabSz="1028700" eaLnBrk="0" fontAlgn="base" hangingPunct="0"/>
            <a:r>
              <a:rPr lang="zh-CN" altLang="en-US" sz="1600" b="1">
                <a:solidFill>
                  <a:srgbClr val="3333CC"/>
                </a:solidFill>
                <a:latin typeface="Arial" pitchFamily="34" charset="0"/>
                <a:ea typeface="宋体" pitchFamily="2" charset="-122"/>
              </a:rPr>
              <a:t>组播数据沿源树</a:t>
            </a:r>
            <a:r>
              <a:rPr lang="zh-CN" altLang="zh-CN" sz="1600" b="1">
                <a:solidFill>
                  <a:srgbClr val="3333CC"/>
                </a:solidFill>
                <a:latin typeface="Arial" pitchFamily="34" charset="0"/>
                <a:ea typeface="宋体" pitchFamily="2" charset="-122"/>
              </a:rPr>
              <a:t>（</a:t>
            </a:r>
            <a:r>
              <a:rPr lang="en-US" altLang="zh-CN" sz="1600" b="1">
                <a:solidFill>
                  <a:srgbClr val="3333CC"/>
                </a:solidFill>
                <a:latin typeface="Arial" pitchFamily="34" charset="0"/>
                <a:ea typeface="宋体" pitchFamily="2" charset="-122"/>
              </a:rPr>
              <a:t>SPT</a:t>
            </a:r>
            <a:r>
              <a:rPr lang="zh-CN" altLang="en-US" sz="1600" b="1">
                <a:solidFill>
                  <a:srgbClr val="3333CC"/>
                </a:solidFill>
                <a:latin typeface="Arial" pitchFamily="34" charset="0"/>
                <a:ea typeface="宋体" pitchFamily="2" charset="-122"/>
              </a:rPr>
              <a:t>）</a:t>
            </a:r>
          </a:p>
          <a:p>
            <a:pPr defTabSz="1028700" eaLnBrk="0" fontAlgn="base" hangingPunct="0"/>
            <a:r>
              <a:rPr lang="zh-CN" altLang="en-US" sz="1600" b="1">
                <a:solidFill>
                  <a:srgbClr val="3333CC"/>
                </a:solidFill>
                <a:latin typeface="Arial" pitchFamily="34" charset="0"/>
                <a:ea typeface="宋体" pitchFamily="2" charset="-122"/>
              </a:rPr>
              <a:t>流向</a:t>
            </a:r>
            <a:r>
              <a:rPr lang="en-US" altLang="zh-CN" sz="1600" b="1">
                <a:solidFill>
                  <a:srgbClr val="3333CC"/>
                </a:solidFill>
                <a:latin typeface="Arial" pitchFamily="34" charset="0"/>
                <a:ea typeface="宋体" pitchFamily="2" charset="-122"/>
              </a:rPr>
              <a:t>RP</a:t>
            </a:r>
          </a:p>
        </p:txBody>
      </p:sp>
      <p:sp>
        <p:nvSpPr>
          <p:cNvPr id="270424" name="Rectangle 88"/>
          <p:cNvSpPr>
            <a:spLocks noChangeArrowheads="1"/>
          </p:cNvSpPr>
          <p:nvPr/>
        </p:nvSpPr>
        <p:spPr bwMode="auto">
          <a:xfrm>
            <a:off x="5984875" y="5102225"/>
            <a:ext cx="2659063" cy="593725"/>
          </a:xfrm>
          <a:prstGeom prst="rect">
            <a:avLst/>
          </a:prstGeom>
          <a:noFill/>
          <a:ln w="9525">
            <a:noFill/>
            <a:miter lim="800000"/>
            <a:headEnd/>
            <a:tailEnd/>
          </a:ln>
          <a:effectLst/>
        </p:spPr>
        <p:txBody>
          <a:bodyPr wrap="none" lIns="103541" tIns="51771" rIns="103541" bIns="51771">
            <a:spAutoFit/>
          </a:bodyPr>
          <a:lstStyle/>
          <a:p>
            <a:pPr defTabSz="1028700" eaLnBrk="0" fontAlgn="base" hangingPunct="0"/>
            <a:r>
              <a:rPr lang="zh-CN" altLang="en-US" sz="1600" b="1">
                <a:solidFill>
                  <a:srgbClr val="008000"/>
                </a:solidFill>
                <a:latin typeface="Arial" pitchFamily="34" charset="0"/>
                <a:ea typeface="宋体" pitchFamily="2" charset="-122"/>
              </a:rPr>
              <a:t>从</a:t>
            </a:r>
            <a:r>
              <a:rPr lang="en-US" altLang="zh-CN" sz="1600" b="1">
                <a:solidFill>
                  <a:srgbClr val="008000"/>
                </a:solidFill>
                <a:latin typeface="Arial" pitchFamily="34" charset="0"/>
                <a:ea typeface="宋体" pitchFamily="2" charset="-122"/>
              </a:rPr>
              <a:t>RP</a:t>
            </a:r>
            <a:r>
              <a:rPr lang="zh-CN" altLang="en-US" sz="1600" b="1">
                <a:solidFill>
                  <a:srgbClr val="008000"/>
                </a:solidFill>
                <a:latin typeface="Arial" pitchFamily="34" charset="0"/>
                <a:ea typeface="宋体" pitchFamily="2" charset="-122"/>
              </a:rPr>
              <a:t>开始，数据流沿</a:t>
            </a:r>
          </a:p>
          <a:p>
            <a:pPr defTabSz="1028700" eaLnBrk="0" fontAlgn="base" hangingPunct="0"/>
            <a:r>
              <a:rPr lang="zh-CN" altLang="en-US" sz="1600" b="1">
                <a:solidFill>
                  <a:srgbClr val="008000"/>
                </a:solidFill>
                <a:latin typeface="Arial" pitchFamily="34" charset="0"/>
                <a:ea typeface="宋体" pitchFamily="2" charset="-122"/>
              </a:rPr>
              <a:t>共享树（</a:t>
            </a:r>
            <a:r>
              <a:rPr lang="en-US" altLang="zh-CN" sz="1600" b="1">
                <a:solidFill>
                  <a:srgbClr val="008000"/>
                </a:solidFill>
                <a:latin typeface="Arial" pitchFamily="34" charset="0"/>
                <a:ea typeface="宋体" pitchFamily="2" charset="-122"/>
              </a:rPr>
              <a:t>RPT</a:t>
            </a:r>
            <a:r>
              <a:rPr lang="zh-CN" altLang="en-US" sz="1600" b="1">
                <a:solidFill>
                  <a:srgbClr val="008000"/>
                </a:solidFill>
                <a:latin typeface="Arial" pitchFamily="34" charset="0"/>
                <a:ea typeface="宋体" pitchFamily="2" charset="-122"/>
              </a:rPr>
              <a:t>）流向接收者</a:t>
            </a:r>
          </a:p>
        </p:txBody>
      </p:sp>
      <p:grpSp>
        <p:nvGrpSpPr>
          <p:cNvPr id="17" name="Group 90"/>
          <p:cNvGrpSpPr>
            <a:grpSpLocks/>
          </p:cNvGrpSpPr>
          <p:nvPr/>
        </p:nvGrpSpPr>
        <p:grpSpPr bwMode="auto">
          <a:xfrm>
            <a:off x="1979613" y="3068638"/>
            <a:ext cx="576262" cy="358775"/>
            <a:chOff x="940" y="956"/>
            <a:chExt cx="464" cy="364"/>
          </a:xfrm>
        </p:grpSpPr>
        <p:sp>
          <p:nvSpPr>
            <p:cNvPr id="270427" name="Freeform 91"/>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28" name="Freeform 92"/>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29" name="Freeform 93"/>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0" name="Freeform 94"/>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1" name="Freeform 95"/>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2" name="Freeform 96"/>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8" name="Group 97"/>
          <p:cNvGrpSpPr>
            <a:grpSpLocks/>
          </p:cNvGrpSpPr>
          <p:nvPr/>
        </p:nvGrpSpPr>
        <p:grpSpPr bwMode="auto">
          <a:xfrm>
            <a:off x="3348038" y="3716338"/>
            <a:ext cx="576262" cy="358775"/>
            <a:chOff x="940" y="956"/>
            <a:chExt cx="464" cy="364"/>
          </a:xfrm>
        </p:grpSpPr>
        <p:sp>
          <p:nvSpPr>
            <p:cNvPr id="270434" name="Freeform 9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5" name="Freeform 9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6" name="Freeform 10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7" name="Freeform 10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8" name="Freeform 10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39" name="Freeform 10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19" name="Group 104"/>
          <p:cNvGrpSpPr>
            <a:grpSpLocks/>
          </p:cNvGrpSpPr>
          <p:nvPr/>
        </p:nvGrpSpPr>
        <p:grpSpPr bwMode="auto">
          <a:xfrm>
            <a:off x="3348038" y="2565400"/>
            <a:ext cx="576262" cy="358775"/>
            <a:chOff x="940" y="956"/>
            <a:chExt cx="464" cy="364"/>
          </a:xfrm>
        </p:grpSpPr>
        <p:sp>
          <p:nvSpPr>
            <p:cNvPr id="270441" name="Freeform 105"/>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2" name="Freeform 106"/>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3" name="Freeform 107"/>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4" name="Freeform 108"/>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5" name="Freeform 109"/>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6" name="Freeform 110"/>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0" name="Group 111"/>
          <p:cNvGrpSpPr>
            <a:grpSpLocks/>
          </p:cNvGrpSpPr>
          <p:nvPr/>
        </p:nvGrpSpPr>
        <p:grpSpPr bwMode="auto">
          <a:xfrm>
            <a:off x="5940425" y="1773238"/>
            <a:ext cx="576263" cy="358775"/>
            <a:chOff x="940" y="956"/>
            <a:chExt cx="464" cy="364"/>
          </a:xfrm>
        </p:grpSpPr>
        <p:sp>
          <p:nvSpPr>
            <p:cNvPr id="270448" name="Freeform 112"/>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49" name="Freeform 113"/>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0" name="Freeform 114"/>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1" name="Freeform 115"/>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2" name="Freeform 116"/>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3" name="Freeform 117"/>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1" name="Group 118"/>
          <p:cNvGrpSpPr>
            <a:grpSpLocks/>
          </p:cNvGrpSpPr>
          <p:nvPr/>
        </p:nvGrpSpPr>
        <p:grpSpPr bwMode="auto">
          <a:xfrm>
            <a:off x="4787900" y="5013325"/>
            <a:ext cx="576263" cy="358775"/>
            <a:chOff x="940" y="956"/>
            <a:chExt cx="464" cy="364"/>
          </a:xfrm>
        </p:grpSpPr>
        <p:sp>
          <p:nvSpPr>
            <p:cNvPr id="270455" name="Freeform 119"/>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6" name="Freeform 120"/>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7" name="Freeform 121"/>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8" name="Freeform 122"/>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59" name="Freeform 123"/>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0" name="Freeform 124"/>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2" name="Group 125"/>
          <p:cNvGrpSpPr>
            <a:grpSpLocks/>
          </p:cNvGrpSpPr>
          <p:nvPr/>
        </p:nvGrpSpPr>
        <p:grpSpPr bwMode="auto">
          <a:xfrm>
            <a:off x="4787900" y="4149725"/>
            <a:ext cx="576263" cy="358775"/>
            <a:chOff x="940" y="956"/>
            <a:chExt cx="464" cy="364"/>
          </a:xfrm>
        </p:grpSpPr>
        <p:sp>
          <p:nvSpPr>
            <p:cNvPr id="270462" name="Freeform 126"/>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3" name="Freeform 127"/>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4" name="Freeform 128"/>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5" name="Freeform 129"/>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6" name="Freeform 130"/>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67" name="Freeform 131"/>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3" name="Group 132"/>
          <p:cNvGrpSpPr>
            <a:grpSpLocks/>
          </p:cNvGrpSpPr>
          <p:nvPr/>
        </p:nvGrpSpPr>
        <p:grpSpPr bwMode="auto">
          <a:xfrm>
            <a:off x="4787900" y="2924175"/>
            <a:ext cx="576263" cy="358775"/>
            <a:chOff x="940" y="956"/>
            <a:chExt cx="464" cy="364"/>
          </a:xfrm>
        </p:grpSpPr>
        <p:sp>
          <p:nvSpPr>
            <p:cNvPr id="270469" name="Freeform 133"/>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0" name="Freeform 134"/>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1" name="Freeform 135"/>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2" name="Freeform 136"/>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3" name="Freeform 137"/>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4" name="Freeform 138"/>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4" name="Group 139"/>
          <p:cNvGrpSpPr>
            <a:grpSpLocks/>
          </p:cNvGrpSpPr>
          <p:nvPr/>
        </p:nvGrpSpPr>
        <p:grpSpPr bwMode="auto">
          <a:xfrm>
            <a:off x="4716463" y="2060575"/>
            <a:ext cx="576262" cy="358775"/>
            <a:chOff x="940" y="956"/>
            <a:chExt cx="464" cy="364"/>
          </a:xfrm>
        </p:grpSpPr>
        <p:sp>
          <p:nvSpPr>
            <p:cNvPr id="270476" name="Freeform 140"/>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7" name="Freeform 141"/>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8" name="Freeform 142"/>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79" name="Freeform 143"/>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0" name="Freeform 144"/>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1" name="Freeform 145"/>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5" name="Group 146"/>
          <p:cNvGrpSpPr>
            <a:grpSpLocks/>
          </p:cNvGrpSpPr>
          <p:nvPr/>
        </p:nvGrpSpPr>
        <p:grpSpPr bwMode="auto">
          <a:xfrm>
            <a:off x="6948488" y="2997200"/>
            <a:ext cx="576262" cy="358775"/>
            <a:chOff x="940" y="956"/>
            <a:chExt cx="464" cy="364"/>
          </a:xfrm>
        </p:grpSpPr>
        <p:sp>
          <p:nvSpPr>
            <p:cNvPr id="270483" name="Freeform 147"/>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4" name="Freeform 148"/>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5" name="Freeform 149"/>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6" name="Freeform 150"/>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7" name="Freeform 151"/>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88" name="Freeform 152"/>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26" name="Group 153"/>
          <p:cNvGrpSpPr>
            <a:grpSpLocks/>
          </p:cNvGrpSpPr>
          <p:nvPr/>
        </p:nvGrpSpPr>
        <p:grpSpPr bwMode="auto">
          <a:xfrm>
            <a:off x="5940425" y="2276475"/>
            <a:ext cx="576263" cy="358775"/>
            <a:chOff x="940" y="956"/>
            <a:chExt cx="464" cy="364"/>
          </a:xfrm>
        </p:grpSpPr>
        <p:sp>
          <p:nvSpPr>
            <p:cNvPr id="270490" name="Freeform 154"/>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91" name="Freeform 155"/>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92" name="Freeform 156"/>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93" name="Freeform 157"/>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94" name="Freeform 158"/>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270495" name="Freeform 159"/>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0406"/>
                                        </p:tgtEl>
                                        <p:attrNameLst>
                                          <p:attrName>style.visibility</p:attrName>
                                        </p:attrNameLst>
                                      </p:cBhvr>
                                      <p:to>
                                        <p:strVal val="visible"/>
                                      </p:to>
                                    </p:set>
                                    <p:animEffect transition="in" filter="wipe(left)">
                                      <p:cBhvr>
                                        <p:cTn id="15" dur="500"/>
                                        <p:tgtEl>
                                          <p:spTgt spid="27040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0423"/>
                                        </p:tgtEl>
                                        <p:attrNameLst>
                                          <p:attrName>style.visibility</p:attrName>
                                        </p:attrNameLst>
                                      </p:cBhvr>
                                      <p:to>
                                        <p:strVal val="visible"/>
                                      </p:to>
                                    </p:set>
                                    <p:animEffect transition="in" filter="wipe(left)">
                                      <p:cBhvr>
                                        <p:cTn id="19" dur="500"/>
                                        <p:tgtEl>
                                          <p:spTgt spid="2704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270424"/>
                                        </p:tgtEl>
                                        <p:attrNameLst>
                                          <p:attrName>style.visibility</p:attrName>
                                        </p:attrNameLst>
                                      </p:cBhvr>
                                      <p:to>
                                        <p:strVal val="visible"/>
                                      </p:to>
                                    </p:set>
                                    <p:animEffect transition="in" filter="wipe(left)">
                                      <p:cBhvr>
                                        <p:cTn id="28" dur="500"/>
                                        <p:tgtEl>
                                          <p:spTgt spid="270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406" grpId="0" animBg="1"/>
      <p:bldP spid="270423" grpId="0" autoUpdateAnimBg="0"/>
      <p:bldP spid="270424"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日期占位符 6"/>
          <p:cNvSpPr>
            <a:spLocks noGrp="1"/>
          </p:cNvSpPr>
          <p:nvPr>
            <p:ph type="dt" sz="half" idx="10"/>
          </p:nvPr>
        </p:nvSpPr>
        <p:spPr/>
        <p:txBody>
          <a:bodyPr/>
          <a:lstStyle/>
          <a:p>
            <a:endParaRPr lang="de-DE">
              <a:solidFill>
                <a:srgbClr val="000000"/>
              </a:solidFill>
            </a:endParaRPr>
          </a:p>
          <a:p>
            <a:r>
              <a:rPr lang="de-DE">
                <a:solidFill>
                  <a:srgbClr val="000000"/>
                </a:solidFill>
              </a:rPr>
              <a:t>Page </a:t>
            </a:r>
            <a:fld id="{0DC37C07-D79F-4319-9ADA-F1078900AD91}" type="slidenum">
              <a:rPr lang="de-DE">
                <a:solidFill>
                  <a:srgbClr val="000000"/>
                </a:solidFill>
              </a:rPr>
              <a:pPr/>
              <a:t>59</a:t>
            </a:fld>
            <a:endParaRPr lang="en-GB">
              <a:solidFill>
                <a:srgbClr val="000000"/>
              </a:solidFill>
            </a:endParaRPr>
          </a:p>
        </p:txBody>
      </p:sp>
      <p:sp>
        <p:nvSpPr>
          <p:cNvPr id="322562" name="Rectangle 2"/>
          <p:cNvSpPr>
            <a:spLocks noGrp="1" noChangeArrowheads="1"/>
          </p:cNvSpPr>
          <p:nvPr>
            <p:ph type="title" sz="quarter"/>
          </p:nvPr>
        </p:nvSpPr>
        <p:spPr/>
        <p:txBody>
          <a:bodyPr/>
          <a:lstStyle/>
          <a:p>
            <a:r>
              <a:rPr lang="en-US"/>
              <a:t>RPT  </a:t>
            </a:r>
          </a:p>
        </p:txBody>
      </p:sp>
      <p:pic>
        <p:nvPicPr>
          <p:cNvPr id="322563" name="Picture 3" descr="1"/>
          <p:cNvPicPr>
            <a:picLocks noGrp="1" noChangeAspect="1" noChangeArrowheads="1"/>
          </p:cNvPicPr>
          <p:nvPr>
            <p:ph sz="quarter" idx="3"/>
          </p:nvPr>
        </p:nvPicPr>
        <p:blipFill>
          <a:blip r:embed="rId2" cstate="print"/>
          <a:srcRect/>
          <a:stretch>
            <a:fillRect/>
          </a:stretch>
        </p:blipFill>
        <p:spPr>
          <a:xfrm>
            <a:off x="1474788" y="2095500"/>
            <a:ext cx="1008062" cy="593725"/>
          </a:xfrm>
          <a:ln/>
        </p:spPr>
      </p:pic>
      <p:pic>
        <p:nvPicPr>
          <p:cNvPr id="322564" name="Picture 4"/>
          <p:cNvPicPr>
            <a:picLocks noChangeAspect="1" noChangeArrowheads="1"/>
          </p:cNvPicPr>
          <p:nvPr/>
        </p:nvPicPr>
        <p:blipFill>
          <a:blip r:embed="rId3" cstate="print"/>
          <a:srcRect/>
          <a:stretch>
            <a:fillRect/>
          </a:stretch>
        </p:blipFill>
        <p:spPr bwMode="auto">
          <a:xfrm>
            <a:off x="3130550" y="3789363"/>
            <a:ext cx="657225" cy="447675"/>
          </a:xfrm>
          <a:prstGeom prst="rect">
            <a:avLst/>
          </a:prstGeom>
          <a:noFill/>
        </p:spPr>
      </p:pic>
      <p:pic>
        <p:nvPicPr>
          <p:cNvPr id="322565" name="Picture 5" descr="1"/>
          <p:cNvPicPr>
            <a:picLocks noChangeAspect="1" noChangeArrowheads="1"/>
          </p:cNvPicPr>
          <p:nvPr/>
        </p:nvPicPr>
        <p:blipFill>
          <a:blip r:embed="rId2" cstate="print"/>
          <a:srcRect/>
          <a:stretch>
            <a:fillRect/>
          </a:stretch>
        </p:blipFill>
        <p:spPr bwMode="auto">
          <a:xfrm>
            <a:off x="6083300" y="4076700"/>
            <a:ext cx="1008063" cy="555625"/>
          </a:xfrm>
          <a:prstGeom prst="rect">
            <a:avLst/>
          </a:prstGeom>
          <a:noFill/>
          <a:ln w="9525">
            <a:noFill/>
            <a:miter lim="800000"/>
            <a:headEnd/>
            <a:tailEnd/>
          </a:ln>
        </p:spPr>
      </p:pic>
      <p:pic>
        <p:nvPicPr>
          <p:cNvPr id="322566" name="Picture 6" descr="1"/>
          <p:cNvPicPr>
            <a:picLocks noChangeAspect="1" noChangeArrowheads="1"/>
          </p:cNvPicPr>
          <p:nvPr/>
        </p:nvPicPr>
        <p:blipFill>
          <a:blip r:embed="rId2" cstate="print"/>
          <a:srcRect/>
          <a:stretch>
            <a:fillRect/>
          </a:stretch>
        </p:blipFill>
        <p:spPr bwMode="auto">
          <a:xfrm>
            <a:off x="6010275" y="2060575"/>
            <a:ext cx="1008063" cy="555625"/>
          </a:xfrm>
          <a:prstGeom prst="rect">
            <a:avLst/>
          </a:prstGeom>
          <a:noFill/>
          <a:ln w="9525">
            <a:noFill/>
            <a:miter lim="800000"/>
            <a:headEnd/>
            <a:tailEnd/>
          </a:ln>
        </p:spPr>
      </p:pic>
      <p:pic>
        <p:nvPicPr>
          <p:cNvPr id="322567" name="Picture 7" descr="1"/>
          <p:cNvPicPr>
            <a:picLocks noChangeAspect="1" noChangeArrowheads="1"/>
          </p:cNvPicPr>
          <p:nvPr/>
        </p:nvPicPr>
        <p:blipFill>
          <a:blip r:embed="rId2" cstate="print"/>
          <a:srcRect/>
          <a:stretch>
            <a:fillRect/>
          </a:stretch>
        </p:blipFill>
        <p:spPr bwMode="auto">
          <a:xfrm>
            <a:off x="6083300" y="3068638"/>
            <a:ext cx="1008063" cy="555625"/>
          </a:xfrm>
          <a:prstGeom prst="rect">
            <a:avLst/>
          </a:prstGeom>
          <a:noFill/>
          <a:ln w="9525">
            <a:noFill/>
            <a:miter lim="800000"/>
            <a:headEnd/>
            <a:tailEnd/>
          </a:ln>
        </p:spPr>
      </p:pic>
      <p:sp>
        <p:nvSpPr>
          <p:cNvPr id="322568" name="Line 8"/>
          <p:cNvSpPr>
            <a:spLocks noChangeShapeType="1"/>
          </p:cNvSpPr>
          <p:nvPr/>
        </p:nvSpPr>
        <p:spPr bwMode="auto">
          <a:xfrm flipH="1">
            <a:off x="6586538" y="4581525"/>
            <a:ext cx="0" cy="10080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69" name="Line 9"/>
          <p:cNvSpPr>
            <a:spLocks noChangeShapeType="1"/>
          </p:cNvSpPr>
          <p:nvPr/>
        </p:nvSpPr>
        <p:spPr bwMode="auto">
          <a:xfrm flipH="1">
            <a:off x="6586538" y="3573463"/>
            <a:ext cx="0" cy="503237"/>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0" name="Line 10"/>
          <p:cNvSpPr>
            <a:spLocks noChangeShapeType="1"/>
          </p:cNvSpPr>
          <p:nvPr/>
        </p:nvSpPr>
        <p:spPr bwMode="auto">
          <a:xfrm flipH="1">
            <a:off x="6515100" y="2565400"/>
            <a:ext cx="0" cy="503238"/>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11"/>
          <p:cNvGrpSpPr>
            <a:grpSpLocks/>
          </p:cNvGrpSpPr>
          <p:nvPr/>
        </p:nvGrpSpPr>
        <p:grpSpPr bwMode="auto">
          <a:xfrm>
            <a:off x="6083300" y="5516563"/>
            <a:ext cx="1008063" cy="863600"/>
            <a:chOff x="3972" y="1888"/>
            <a:chExt cx="768" cy="691"/>
          </a:xfrm>
        </p:grpSpPr>
        <p:grpSp>
          <p:nvGrpSpPr>
            <p:cNvPr id="3" name="Group 12"/>
            <p:cNvGrpSpPr>
              <a:grpSpLocks/>
            </p:cNvGrpSpPr>
            <p:nvPr/>
          </p:nvGrpSpPr>
          <p:grpSpPr bwMode="auto">
            <a:xfrm>
              <a:off x="3972" y="1888"/>
              <a:ext cx="768" cy="691"/>
              <a:chOff x="3764" y="707"/>
              <a:chExt cx="683" cy="614"/>
            </a:xfrm>
          </p:grpSpPr>
          <p:sp>
            <p:nvSpPr>
              <p:cNvPr id="322573" name="Freeform 1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4" name="Freeform 1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5" name="Freeform 1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6" name="Freeform 1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7" name="Line 1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8" name="Freeform 1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79" name="Freeform 1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0" name="Freeform 2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1" name="Freeform 2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2" name="Freeform 2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3" name="Freeform 2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4" name="Freeform 2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5" name="Freeform 2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6" name="Freeform 2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7" name="Freeform 2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8" name="Freeform 2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89" name="Freeform 2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0" name="Freeform 3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1" name="Freeform 3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2" name="Rectangle 3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3" name="Rectangle 3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4" name="Rectangle 34"/>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4" name="Group 35"/>
            <p:cNvGrpSpPr>
              <a:grpSpLocks/>
            </p:cNvGrpSpPr>
            <p:nvPr/>
          </p:nvGrpSpPr>
          <p:grpSpPr bwMode="auto">
            <a:xfrm>
              <a:off x="4122" y="1994"/>
              <a:ext cx="449" cy="290"/>
              <a:chOff x="3898" y="801"/>
              <a:chExt cx="399" cy="258"/>
            </a:xfrm>
          </p:grpSpPr>
          <p:sp>
            <p:nvSpPr>
              <p:cNvPr id="322596" name="Rectangle 3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597" name="Rectangle 37"/>
              <p:cNvSpPr>
                <a:spLocks noChangeArrowheads="1"/>
              </p:cNvSpPr>
              <p:nvPr/>
            </p:nvSpPr>
            <p:spPr bwMode="auto">
              <a:xfrm>
                <a:off x="3946" y="835"/>
                <a:ext cx="351"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Host</a:t>
                </a:r>
              </a:p>
            </p:txBody>
          </p:sp>
        </p:grpSp>
      </p:grpSp>
      <p:sp>
        <p:nvSpPr>
          <p:cNvPr id="322598" name="Text Box 38"/>
          <p:cNvSpPr txBox="1">
            <a:spLocks noChangeArrowheads="1"/>
          </p:cNvSpPr>
          <p:nvPr/>
        </p:nvSpPr>
        <p:spPr bwMode="auto">
          <a:xfrm>
            <a:off x="7415213" y="4652963"/>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IGMP Report </a:t>
            </a:r>
          </a:p>
        </p:txBody>
      </p:sp>
      <p:sp>
        <p:nvSpPr>
          <p:cNvPr id="322599" name="AutoShape 39"/>
          <p:cNvSpPr>
            <a:spLocks noChangeArrowheads="1"/>
          </p:cNvSpPr>
          <p:nvPr/>
        </p:nvSpPr>
        <p:spPr bwMode="auto">
          <a:xfrm>
            <a:off x="7235825" y="3573463"/>
            <a:ext cx="360363" cy="647700"/>
          </a:xfrm>
          <a:prstGeom prst="upArrow">
            <a:avLst>
              <a:gd name="adj1" fmla="val 50000"/>
              <a:gd name="adj2" fmla="val 44934"/>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00" name="Text Box 40"/>
          <p:cNvSpPr txBox="1">
            <a:spLocks noChangeArrowheads="1"/>
          </p:cNvSpPr>
          <p:nvPr/>
        </p:nvSpPr>
        <p:spPr bwMode="auto">
          <a:xfrm>
            <a:off x="7415213" y="3716338"/>
            <a:ext cx="1079500" cy="639762"/>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(*,G) Join towards RP</a:t>
            </a:r>
          </a:p>
        </p:txBody>
      </p:sp>
      <p:sp>
        <p:nvSpPr>
          <p:cNvPr id="322601" name="Text Box 41"/>
          <p:cNvSpPr txBox="1">
            <a:spLocks noChangeArrowheads="1"/>
          </p:cNvSpPr>
          <p:nvPr/>
        </p:nvSpPr>
        <p:spPr bwMode="auto">
          <a:xfrm>
            <a:off x="6010275" y="1700213"/>
            <a:ext cx="1079500" cy="366712"/>
          </a:xfrm>
          <a:prstGeom prst="rect">
            <a:avLst/>
          </a:prstGeom>
          <a:noFill/>
          <a:ln w="9525">
            <a:noFill/>
            <a:miter lim="800000"/>
            <a:headEnd/>
            <a:tailEnd/>
          </a:ln>
          <a:effectLst/>
        </p:spPr>
        <p:txBody>
          <a:bodyPr>
            <a:spAutoFit/>
          </a:bodyPr>
          <a:lstStyle/>
          <a:p>
            <a:pPr algn="ctr" fontAlgn="base">
              <a:spcBef>
                <a:spcPct val="50000"/>
              </a:spcBef>
            </a:pPr>
            <a:r>
              <a:rPr kumimoji="1" lang="en-US" b="1">
                <a:solidFill>
                  <a:srgbClr val="FF9966"/>
                </a:solidFill>
                <a:latin typeface="Times New Roman" pitchFamily="18" charset="0"/>
                <a:ea typeface="宋体" pitchFamily="2" charset="-122"/>
              </a:rPr>
              <a:t>RP</a:t>
            </a:r>
          </a:p>
        </p:txBody>
      </p:sp>
      <p:sp>
        <p:nvSpPr>
          <p:cNvPr id="322602" name="Text Box 42"/>
          <p:cNvSpPr txBox="1">
            <a:spLocks noChangeArrowheads="1"/>
          </p:cNvSpPr>
          <p:nvPr/>
        </p:nvSpPr>
        <p:spPr bwMode="auto">
          <a:xfrm>
            <a:off x="7235825" y="1916113"/>
            <a:ext cx="1079500" cy="822325"/>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RP create (*,G) entry and add this oif</a:t>
            </a:r>
          </a:p>
        </p:txBody>
      </p:sp>
      <p:grpSp>
        <p:nvGrpSpPr>
          <p:cNvPr id="5" name="Group 43"/>
          <p:cNvGrpSpPr>
            <a:grpSpLocks/>
          </p:cNvGrpSpPr>
          <p:nvPr/>
        </p:nvGrpSpPr>
        <p:grpSpPr bwMode="auto">
          <a:xfrm>
            <a:off x="1474788" y="908050"/>
            <a:ext cx="1008062" cy="863600"/>
            <a:chOff x="3972" y="1888"/>
            <a:chExt cx="768" cy="691"/>
          </a:xfrm>
        </p:grpSpPr>
        <p:grpSp>
          <p:nvGrpSpPr>
            <p:cNvPr id="6" name="Group 44"/>
            <p:cNvGrpSpPr>
              <a:grpSpLocks/>
            </p:cNvGrpSpPr>
            <p:nvPr/>
          </p:nvGrpSpPr>
          <p:grpSpPr bwMode="auto">
            <a:xfrm>
              <a:off x="3972" y="1888"/>
              <a:ext cx="768" cy="691"/>
              <a:chOff x="3764" y="707"/>
              <a:chExt cx="683" cy="614"/>
            </a:xfrm>
          </p:grpSpPr>
          <p:sp>
            <p:nvSpPr>
              <p:cNvPr id="322605" name="Freeform 45"/>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06" name="Freeform 46"/>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07" name="Freeform 47"/>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08" name="Freeform 4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09" name="Line 49"/>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0" name="Freeform 50"/>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1" name="Freeform 51"/>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2" name="Freeform 52"/>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3" name="Freeform 5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4" name="Freeform 54"/>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5" name="Freeform 5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6" name="Freeform 56"/>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7" name="Freeform 5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8" name="Freeform 58"/>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19" name="Freeform 5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0" name="Freeform 60"/>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1" name="Freeform 6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2" name="Freeform 62"/>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3" name="Freeform 6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4" name="Rectangle 64"/>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5" name="Rectangle 65"/>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6" name="Rectangle 66"/>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7" name="Group 67"/>
            <p:cNvGrpSpPr>
              <a:grpSpLocks/>
            </p:cNvGrpSpPr>
            <p:nvPr/>
          </p:nvGrpSpPr>
          <p:grpSpPr bwMode="auto">
            <a:xfrm>
              <a:off x="4026" y="1994"/>
              <a:ext cx="545" cy="290"/>
              <a:chOff x="3813" y="801"/>
              <a:chExt cx="484" cy="258"/>
            </a:xfrm>
          </p:grpSpPr>
          <p:sp>
            <p:nvSpPr>
              <p:cNvPr id="322628" name="Rectangle 68"/>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2629" name="Rectangle 69"/>
              <p:cNvSpPr>
                <a:spLocks noChangeArrowheads="1"/>
              </p:cNvSpPr>
              <p:nvPr/>
            </p:nvSpPr>
            <p:spPr bwMode="auto">
              <a:xfrm>
                <a:off x="3813" y="835"/>
                <a:ext cx="484" cy="216"/>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zh-CN" altLang="en-US" sz="1400" b="1">
                    <a:solidFill>
                      <a:srgbClr val="FF0000"/>
                    </a:solidFill>
                    <a:latin typeface="Arial" pitchFamily="34" charset="0"/>
                    <a:ea typeface="宋体" pitchFamily="2" charset="-122"/>
                  </a:rPr>
                  <a:t>组播源</a:t>
                </a:r>
              </a:p>
            </p:txBody>
          </p:sp>
        </p:grpSp>
      </p:grpSp>
      <p:sp>
        <p:nvSpPr>
          <p:cNvPr id="322630" name="Line 70"/>
          <p:cNvSpPr>
            <a:spLocks noChangeShapeType="1"/>
          </p:cNvSpPr>
          <p:nvPr/>
        </p:nvSpPr>
        <p:spPr bwMode="auto">
          <a:xfrm flipV="1">
            <a:off x="1978025" y="1773238"/>
            <a:ext cx="0" cy="360362"/>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31" name="Text Box 71"/>
          <p:cNvSpPr txBox="1">
            <a:spLocks noChangeArrowheads="1"/>
          </p:cNvSpPr>
          <p:nvPr/>
        </p:nvSpPr>
        <p:spPr bwMode="auto">
          <a:xfrm>
            <a:off x="393700" y="2133600"/>
            <a:ext cx="1079500" cy="33655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600" b="1">
                <a:solidFill>
                  <a:srgbClr val="0000FF"/>
                </a:solidFill>
                <a:latin typeface="Times New Roman" pitchFamily="18" charset="0"/>
                <a:ea typeface="宋体" pitchFamily="2" charset="-122"/>
              </a:rPr>
              <a:t>源</a:t>
            </a:r>
            <a:r>
              <a:rPr kumimoji="1" lang="en-US" sz="1600" b="1">
                <a:solidFill>
                  <a:srgbClr val="0000FF"/>
                </a:solidFill>
                <a:latin typeface="Times New Roman" pitchFamily="18" charset="0"/>
                <a:ea typeface="宋体" pitchFamily="2" charset="-122"/>
              </a:rPr>
              <a:t>DR</a:t>
            </a:r>
          </a:p>
        </p:txBody>
      </p:sp>
      <p:sp>
        <p:nvSpPr>
          <p:cNvPr id="322632" name="Line 72"/>
          <p:cNvSpPr>
            <a:spLocks noChangeShapeType="1"/>
          </p:cNvSpPr>
          <p:nvPr/>
        </p:nvSpPr>
        <p:spPr bwMode="auto">
          <a:xfrm>
            <a:off x="2409825" y="2349500"/>
            <a:ext cx="1225550" cy="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33" name="Line 73"/>
          <p:cNvSpPr>
            <a:spLocks noChangeShapeType="1"/>
          </p:cNvSpPr>
          <p:nvPr/>
        </p:nvSpPr>
        <p:spPr bwMode="auto">
          <a:xfrm>
            <a:off x="4859338" y="2349500"/>
            <a:ext cx="1150937" cy="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34" name="AutoShape 74"/>
          <p:cNvSpPr>
            <a:spLocks noChangeArrowheads="1"/>
          </p:cNvSpPr>
          <p:nvPr/>
        </p:nvSpPr>
        <p:spPr bwMode="auto">
          <a:xfrm>
            <a:off x="7235825" y="4508500"/>
            <a:ext cx="360363" cy="647700"/>
          </a:xfrm>
          <a:prstGeom prst="upArrow">
            <a:avLst>
              <a:gd name="adj1" fmla="val 50000"/>
              <a:gd name="adj2" fmla="val 44934"/>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35" name="AutoShape 75"/>
          <p:cNvSpPr>
            <a:spLocks noChangeArrowheads="1"/>
          </p:cNvSpPr>
          <p:nvPr/>
        </p:nvSpPr>
        <p:spPr bwMode="auto">
          <a:xfrm>
            <a:off x="7162800" y="2492375"/>
            <a:ext cx="360363" cy="647700"/>
          </a:xfrm>
          <a:prstGeom prst="upArrow">
            <a:avLst>
              <a:gd name="adj1" fmla="val 50000"/>
              <a:gd name="adj2" fmla="val 44934"/>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36" name="Text Box 76"/>
          <p:cNvSpPr txBox="1">
            <a:spLocks noChangeArrowheads="1"/>
          </p:cNvSpPr>
          <p:nvPr/>
        </p:nvSpPr>
        <p:spPr bwMode="auto">
          <a:xfrm>
            <a:off x="5002213" y="4076700"/>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Create  (*,G) entry and add oif</a:t>
            </a:r>
          </a:p>
        </p:txBody>
      </p:sp>
      <p:sp>
        <p:nvSpPr>
          <p:cNvPr id="322637" name="Text Box 77"/>
          <p:cNvSpPr txBox="1">
            <a:spLocks noChangeArrowheads="1"/>
          </p:cNvSpPr>
          <p:nvPr/>
        </p:nvSpPr>
        <p:spPr bwMode="auto">
          <a:xfrm>
            <a:off x="5002213" y="3284538"/>
            <a:ext cx="1079500" cy="639762"/>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Create  (*,G) entry and add oif</a:t>
            </a:r>
          </a:p>
        </p:txBody>
      </p:sp>
      <p:sp>
        <p:nvSpPr>
          <p:cNvPr id="322638" name="AutoShape 78"/>
          <p:cNvSpPr>
            <a:spLocks noChangeArrowheads="1"/>
          </p:cNvSpPr>
          <p:nvPr/>
        </p:nvSpPr>
        <p:spPr bwMode="auto">
          <a:xfrm>
            <a:off x="6875463" y="1557338"/>
            <a:ext cx="1619250" cy="431800"/>
          </a:xfrm>
          <a:prstGeom prst="cloudCallout">
            <a:avLst>
              <a:gd name="adj1" fmla="val -43750"/>
              <a:gd name="adj2" fmla="val 70000"/>
            </a:avLst>
          </a:prstGeom>
          <a:gradFill rotWithShape="1">
            <a:gsLst>
              <a:gs pos="0">
                <a:srgbClr val="BDE9FF">
                  <a:alpha val="60001"/>
                </a:srgbClr>
              </a:gs>
              <a:gs pos="100000">
                <a:srgbClr val="BDE9FF">
                  <a:gamma/>
                  <a:shade val="46275"/>
                  <a:invGamma/>
                  <a:alpha val="60001"/>
                </a:srgbClr>
              </a:gs>
            </a:gsLst>
            <a:lin ang="5400000" scaled="1"/>
          </a:gradFill>
          <a:ln w="9525">
            <a:solidFill>
              <a:schemeClr val="tx1"/>
            </a:solidFill>
            <a:round/>
            <a:headEnd/>
            <a:tailEnd/>
          </a:ln>
          <a:effectLst/>
        </p:spPr>
        <p:txBody>
          <a:bodyPr anchor="ctr"/>
          <a:lstStyle/>
          <a:p>
            <a:pPr algn="ctr" fontAlgn="base"/>
            <a:r>
              <a:rPr kumimoji="1" lang="en-US" sz="1200">
                <a:solidFill>
                  <a:srgbClr val="000000"/>
                </a:solidFill>
                <a:latin typeface="Times New Roman" pitchFamily="18" charset="0"/>
                <a:ea typeface="宋体" pitchFamily="2" charset="-122"/>
              </a:rPr>
              <a:t>I have a  receiver</a:t>
            </a:r>
          </a:p>
        </p:txBody>
      </p:sp>
      <p:sp>
        <p:nvSpPr>
          <p:cNvPr id="322639" name="AutoShape 79"/>
          <p:cNvSpPr>
            <a:spLocks noChangeArrowheads="1"/>
          </p:cNvSpPr>
          <p:nvPr/>
        </p:nvSpPr>
        <p:spPr bwMode="auto">
          <a:xfrm>
            <a:off x="7018338" y="5373688"/>
            <a:ext cx="1296987" cy="360362"/>
          </a:xfrm>
          <a:prstGeom prst="wedgeEllipseCallout">
            <a:avLst>
              <a:gd name="adj1" fmla="val -21972"/>
              <a:gd name="adj2" fmla="val 74227"/>
            </a:avLst>
          </a:prstGeom>
          <a:gradFill rotWithShape="1">
            <a:gsLst>
              <a:gs pos="0">
                <a:srgbClr val="CCFFCC"/>
              </a:gs>
              <a:gs pos="100000">
                <a:srgbClr val="CCFFCC">
                  <a:gamma/>
                  <a:shade val="46275"/>
                  <a:invGamma/>
                </a:srgbClr>
              </a:gs>
            </a:gsLst>
            <a:lin ang="5400000" scaled="1"/>
          </a:gradFill>
          <a:ln w="9525" algn="ctr">
            <a:solidFill>
              <a:schemeClr val="tx1"/>
            </a:solidFill>
            <a:miter lim="800000"/>
            <a:headEnd/>
            <a:tailEnd/>
          </a:ln>
          <a:effectLst/>
        </p:spPr>
        <p:txBody>
          <a:bodyPr anchor="ctr"/>
          <a:lstStyle/>
          <a:p>
            <a:pPr algn="ctr" fontAlgn="base"/>
            <a:r>
              <a:rPr kumimoji="1" lang="en-US" sz="1000">
                <a:solidFill>
                  <a:srgbClr val="000000"/>
                </a:solidFill>
                <a:latin typeface="Times New Roman" pitchFamily="18" charset="0"/>
                <a:ea typeface="宋体" pitchFamily="2" charset="-122"/>
              </a:rPr>
              <a:t>I want data from,G</a:t>
            </a:r>
          </a:p>
        </p:txBody>
      </p:sp>
      <p:sp>
        <p:nvSpPr>
          <p:cNvPr id="322640" name="Text Box 80"/>
          <p:cNvSpPr txBox="1">
            <a:spLocks noChangeArrowheads="1"/>
          </p:cNvSpPr>
          <p:nvPr/>
        </p:nvSpPr>
        <p:spPr bwMode="auto">
          <a:xfrm>
            <a:off x="34925" y="1700213"/>
            <a:ext cx="1079500" cy="274637"/>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data</a:t>
            </a:r>
          </a:p>
        </p:txBody>
      </p:sp>
      <p:sp>
        <p:nvSpPr>
          <p:cNvPr id="322641" name="AutoShape 81"/>
          <p:cNvSpPr>
            <a:spLocks noChangeArrowheads="1"/>
          </p:cNvSpPr>
          <p:nvPr/>
        </p:nvSpPr>
        <p:spPr bwMode="auto">
          <a:xfrm>
            <a:off x="1114425" y="1628775"/>
            <a:ext cx="360363" cy="576263"/>
          </a:xfrm>
          <a:prstGeom prst="downArrow">
            <a:avLst>
              <a:gd name="adj1" fmla="val 50000"/>
              <a:gd name="adj2" fmla="val 39978"/>
            </a:avLst>
          </a:prstGeom>
          <a:gradFill rotWithShape="1">
            <a:gsLst>
              <a:gs pos="0">
                <a:srgbClr val="FF9900">
                  <a:gamma/>
                  <a:shade val="46275"/>
                  <a:invGamma/>
                </a:srgbClr>
              </a:gs>
              <a:gs pos="100000">
                <a:srgbClr val="FF99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42" name="Freeform 82"/>
          <p:cNvSpPr>
            <a:spLocks/>
          </p:cNvSpPr>
          <p:nvPr/>
        </p:nvSpPr>
        <p:spPr bwMode="auto">
          <a:xfrm>
            <a:off x="2338388" y="1196975"/>
            <a:ext cx="3816350" cy="936625"/>
          </a:xfrm>
          <a:custGeom>
            <a:avLst/>
            <a:gdLst/>
            <a:ahLst/>
            <a:cxnLst>
              <a:cxn ang="0">
                <a:pos x="0" y="590"/>
              </a:cxn>
              <a:cxn ang="0">
                <a:pos x="1179" y="0"/>
              </a:cxn>
              <a:cxn ang="0">
                <a:pos x="2404" y="590"/>
              </a:cxn>
            </a:cxnLst>
            <a:rect l="0" t="0" r="r" b="b"/>
            <a:pathLst>
              <a:path w="2404" h="590">
                <a:moveTo>
                  <a:pt x="0" y="590"/>
                </a:moveTo>
                <a:cubicBezTo>
                  <a:pt x="389" y="295"/>
                  <a:pt x="778" y="0"/>
                  <a:pt x="1179" y="0"/>
                </a:cubicBezTo>
                <a:cubicBezTo>
                  <a:pt x="1580" y="0"/>
                  <a:pt x="2200" y="492"/>
                  <a:pt x="2404" y="590"/>
                </a:cubicBezTo>
              </a:path>
            </a:pathLst>
          </a:custGeom>
          <a:noFill/>
          <a:ln w="9525" cap="flat" cmpd="sng">
            <a:solidFill>
              <a:schemeClr val="tx1"/>
            </a:solidFill>
            <a:prstDash val="solid"/>
            <a:round/>
            <a:headEnd type="none" w="med" len="med"/>
            <a:tailEnd type="none" w="med" len="me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43" name="Text Box 83"/>
          <p:cNvSpPr txBox="1">
            <a:spLocks noChangeArrowheads="1"/>
          </p:cNvSpPr>
          <p:nvPr/>
        </p:nvSpPr>
        <p:spPr bwMode="auto">
          <a:xfrm>
            <a:off x="3678238" y="855663"/>
            <a:ext cx="1508125" cy="45720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a:solidFill>
                  <a:srgbClr val="3333CC"/>
                </a:solidFill>
                <a:latin typeface="Times New Roman" pitchFamily="18" charset="0"/>
                <a:ea typeface="宋体" pitchFamily="2" charset="-122"/>
              </a:rPr>
              <a:t>通过单播注册报文发送组播数据到</a:t>
            </a:r>
            <a:r>
              <a:rPr kumimoji="1" lang="en-US" sz="1200" b="1">
                <a:solidFill>
                  <a:srgbClr val="3333CC"/>
                </a:solidFill>
                <a:latin typeface="Times New Roman" pitchFamily="18" charset="0"/>
                <a:ea typeface="宋体" pitchFamily="2" charset="-122"/>
              </a:rPr>
              <a:t> RP</a:t>
            </a:r>
          </a:p>
        </p:txBody>
      </p:sp>
      <p:sp>
        <p:nvSpPr>
          <p:cNvPr id="322644" name="Text Box 84"/>
          <p:cNvSpPr txBox="1">
            <a:spLocks noChangeArrowheads="1"/>
          </p:cNvSpPr>
          <p:nvPr/>
        </p:nvSpPr>
        <p:spPr bwMode="auto">
          <a:xfrm>
            <a:off x="4857750" y="2349500"/>
            <a:ext cx="1079500" cy="822325"/>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Create  (S,G) entry and copy oif from (*,G)</a:t>
            </a:r>
          </a:p>
        </p:txBody>
      </p:sp>
      <p:sp>
        <p:nvSpPr>
          <p:cNvPr id="322645" name="AutoShape 85"/>
          <p:cNvSpPr>
            <a:spLocks noChangeArrowheads="1"/>
          </p:cNvSpPr>
          <p:nvPr/>
        </p:nvSpPr>
        <p:spPr bwMode="auto">
          <a:xfrm>
            <a:off x="6167438" y="2565400"/>
            <a:ext cx="142875" cy="503238"/>
          </a:xfrm>
          <a:prstGeom prst="downArrow">
            <a:avLst>
              <a:gd name="adj1" fmla="val 50000"/>
              <a:gd name="adj2" fmla="val 88056"/>
            </a:avLst>
          </a:prstGeom>
          <a:gradFill rotWithShape="1">
            <a:gsLst>
              <a:gs pos="0">
                <a:srgbClr val="FF6600">
                  <a:gamma/>
                  <a:shade val="46275"/>
                  <a:invGamma/>
                </a:srgbClr>
              </a:gs>
              <a:gs pos="50000">
                <a:srgbClr val="FF6600"/>
              </a:gs>
              <a:gs pos="100000">
                <a:srgbClr val="FF6600">
                  <a:gamma/>
                  <a:shade val="46275"/>
                  <a:invGamma/>
                </a:srgbClr>
              </a:gs>
            </a:gsLst>
            <a:lin ang="5400000" scaled="1"/>
          </a:gradFill>
          <a:ln w="9525" algn="ctr">
            <a:solidFill>
              <a:srgbClr val="FF6600"/>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46" name="Text Box 86"/>
          <p:cNvSpPr txBox="1">
            <a:spLocks noChangeArrowheads="1"/>
          </p:cNvSpPr>
          <p:nvPr/>
        </p:nvSpPr>
        <p:spPr bwMode="auto">
          <a:xfrm>
            <a:off x="3706813" y="3284538"/>
            <a:ext cx="1079500" cy="822325"/>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Create  (S,G) entry and copy oif from (*,G)</a:t>
            </a:r>
          </a:p>
        </p:txBody>
      </p:sp>
      <p:sp>
        <p:nvSpPr>
          <p:cNvPr id="322647" name="AutoShape 87"/>
          <p:cNvSpPr>
            <a:spLocks noChangeArrowheads="1"/>
          </p:cNvSpPr>
          <p:nvPr/>
        </p:nvSpPr>
        <p:spPr bwMode="auto">
          <a:xfrm>
            <a:off x="6167438" y="3573463"/>
            <a:ext cx="142875" cy="503237"/>
          </a:xfrm>
          <a:prstGeom prst="downArrow">
            <a:avLst>
              <a:gd name="adj1" fmla="val 50000"/>
              <a:gd name="adj2" fmla="val 88055"/>
            </a:avLst>
          </a:prstGeom>
          <a:gradFill rotWithShape="1">
            <a:gsLst>
              <a:gs pos="0">
                <a:srgbClr val="FF6600">
                  <a:gamma/>
                  <a:shade val="46275"/>
                  <a:invGamma/>
                </a:srgbClr>
              </a:gs>
              <a:gs pos="100000">
                <a:srgbClr val="FF6600"/>
              </a:gs>
            </a:gsLst>
            <a:lin ang="5400000" scaled="1"/>
          </a:gradFill>
          <a:ln w="9525" algn="ctr">
            <a:solidFill>
              <a:srgbClr val="FF6600"/>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48" name="Text Box 88"/>
          <p:cNvSpPr txBox="1">
            <a:spLocks noChangeArrowheads="1"/>
          </p:cNvSpPr>
          <p:nvPr/>
        </p:nvSpPr>
        <p:spPr bwMode="auto">
          <a:xfrm>
            <a:off x="6486525" y="2636838"/>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CC99"/>
                </a:solidFill>
                <a:latin typeface="Times New Roman" pitchFamily="18" charset="0"/>
                <a:ea typeface="宋体" pitchFamily="2" charset="-122"/>
              </a:rPr>
              <a:t>Forward data</a:t>
            </a:r>
          </a:p>
        </p:txBody>
      </p:sp>
      <p:sp>
        <p:nvSpPr>
          <p:cNvPr id="322649" name="Text Box 89"/>
          <p:cNvSpPr txBox="1">
            <a:spLocks noChangeArrowheads="1"/>
          </p:cNvSpPr>
          <p:nvPr/>
        </p:nvSpPr>
        <p:spPr bwMode="auto">
          <a:xfrm>
            <a:off x="6559550" y="3644900"/>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CC99"/>
                </a:solidFill>
                <a:latin typeface="Times New Roman" pitchFamily="18" charset="0"/>
                <a:ea typeface="宋体" pitchFamily="2" charset="-122"/>
              </a:rPr>
              <a:t>Forward data</a:t>
            </a:r>
          </a:p>
        </p:txBody>
      </p:sp>
      <p:sp>
        <p:nvSpPr>
          <p:cNvPr id="322650" name="AutoShape 90"/>
          <p:cNvSpPr>
            <a:spLocks noChangeArrowheads="1"/>
          </p:cNvSpPr>
          <p:nvPr/>
        </p:nvSpPr>
        <p:spPr bwMode="auto">
          <a:xfrm>
            <a:off x="6167438" y="4797425"/>
            <a:ext cx="142875" cy="503238"/>
          </a:xfrm>
          <a:prstGeom prst="downArrow">
            <a:avLst>
              <a:gd name="adj1" fmla="val 50000"/>
              <a:gd name="adj2" fmla="val 88056"/>
            </a:avLst>
          </a:prstGeom>
          <a:gradFill rotWithShape="1">
            <a:gsLst>
              <a:gs pos="0">
                <a:srgbClr val="FF6600">
                  <a:gamma/>
                  <a:shade val="46275"/>
                  <a:invGamma/>
                </a:srgbClr>
              </a:gs>
              <a:gs pos="50000">
                <a:srgbClr val="FF6600"/>
              </a:gs>
              <a:gs pos="100000">
                <a:srgbClr val="FF6600">
                  <a:gamma/>
                  <a:shade val="46275"/>
                  <a:invGamma/>
                </a:srgbClr>
              </a:gs>
            </a:gsLst>
            <a:lin ang="5400000" scaled="1"/>
          </a:gradFill>
          <a:ln w="9525" algn="ctr">
            <a:solidFill>
              <a:srgbClr val="FF6600"/>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51" name="Text Box 91"/>
          <p:cNvSpPr txBox="1">
            <a:spLocks noChangeArrowheads="1"/>
          </p:cNvSpPr>
          <p:nvPr/>
        </p:nvSpPr>
        <p:spPr bwMode="auto">
          <a:xfrm>
            <a:off x="3778250" y="4221163"/>
            <a:ext cx="1079500" cy="822325"/>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Create  (S,G) entry and copy oif from (*,G)</a:t>
            </a:r>
          </a:p>
        </p:txBody>
      </p:sp>
      <p:sp>
        <p:nvSpPr>
          <p:cNvPr id="322652" name="Text Box 92"/>
          <p:cNvSpPr txBox="1">
            <a:spLocks noChangeArrowheads="1"/>
          </p:cNvSpPr>
          <p:nvPr/>
        </p:nvSpPr>
        <p:spPr bwMode="auto">
          <a:xfrm>
            <a:off x="7415213" y="2781300"/>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(*,G) Join towards RP</a:t>
            </a:r>
          </a:p>
        </p:txBody>
      </p:sp>
      <p:sp>
        <p:nvSpPr>
          <p:cNvPr id="322653" name="AutoShape 93"/>
          <p:cNvSpPr>
            <a:spLocks noChangeArrowheads="1"/>
          </p:cNvSpPr>
          <p:nvPr/>
        </p:nvSpPr>
        <p:spPr bwMode="auto">
          <a:xfrm>
            <a:off x="2828925" y="893763"/>
            <a:ext cx="1025525" cy="6604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6600"/>
          </a:soli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54" name="Text Box 94"/>
          <p:cNvSpPr txBox="1">
            <a:spLocks noChangeArrowheads="1"/>
          </p:cNvSpPr>
          <p:nvPr/>
        </p:nvSpPr>
        <p:spPr bwMode="auto">
          <a:xfrm>
            <a:off x="6559550" y="4941888"/>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CC99"/>
                </a:solidFill>
                <a:latin typeface="Times New Roman" pitchFamily="18" charset="0"/>
                <a:ea typeface="宋体" pitchFamily="2" charset="-122"/>
              </a:rPr>
              <a:t>Forward data</a:t>
            </a:r>
          </a:p>
        </p:txBody>
      </p:sp>
      <p:pic>
        <p:nvPicPr>
          <p:cNvPr id="322655" name="Picture 95" descr="1"/>
          <p:cNvPicPr>
            <a:picLocks noChangeAspect="1" noChangeArrowheads="1"/>
          </p:cNvPicPr>
          <p:nvPr>
            <p:ph sz="quarter" idx="4"/>
          </p:nvPr>
        </p:nvPicPr>
        <p:blipFill>
          <a:blip r:embed="rId4" cstate="print">
            <a:clrChange>
              <a:clrFrom>
                <a:srgbClr val="FFFFFF"/>
              </a:clrFrom>
              <a:clrTo>
                <a:srgbClr val="FFFFFF">
                  <a:alpha val="0"/>
                </a:srgbClr>
              </a:clrTo>
            </a:clrChange>
          </a:blip>
          <a:srcRect/>
          <a:stretch>
            <a:fillRect/>
          </a:stretch>
        </p:blipFill>
        <p:spPr>
          <a:xfrm>
            <a:off x="3490913" y="1866900"/>
            <a:ext cx="1439862" cy="922338"/>
          </a:xfrm>
          <a:noFill/>
          <a:ln/>
        </p:spPr>
      </p:pic>
      <p:sp>
        <p:nvSpPr>
          <p:cNvPr id="322656" name="Text Box 96"/>
          <p:cNvSpPr txBox="1">
            <a:spLocks noChangeArrowheads="1"/>
          </p:cNvSpPr>
          <p:nvPr/>
        </p:nvSpPr>
        <p:spPr bwMode="auto">
          <a:xfrm>
            <a:off x="2482850" y="1844675"/>
            <a:ext cx="1152525" cy="274638"/>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FF0000"/>
                </a:solidFill>
                <a:latin typeface="Times New Roman" pitchFamily="18" charset="0"/>
                <a:ea typeface="宋体" pitchFamily="2" charset="-122"/>
              </a:rPr>
              <a:t>Register </a:t>
            </a:r>
            <a:r>
              <a:rPr kumimoji="1" lang="zh-CN" altLang="en-US" sz="1200" b="1">
                <a:solidFill>
                  <a:srgbClr val="FF0000"/>
                </a:solidFill>
                <a:latin typeface="Times New Roman" pitchFamily="18" charset="0"/>
                <a:ea typeface="宋体" pitchFamily="2" charset="-122"/>
              </a:rPr>
              <a:t>接口</a:t>
            </a:r>
          </a:p>
        </p:txBody>
      </p:sp>
      <p:sp>
        <p:nvSpPr>
          <p:cNvPr id="322657" name="Line 97"/>
          <p:cNvSpPr>
            <a:spLocks noChangeShapeType="1"/>
          </p:cNvSpPr>
          <p:nvPr/>
        </p:nvSpPr>
        <p:spPr bwMode="auto">
          <a:xfrm>
            <a:off x="1906588" y="2565400"/>
            <a:ext cx="1223962" cy="1439863"/>
          </a:xfrm>
          <a:prstGeom prst="line">
            <a:avLst/>
          </a:prstGeom>
          <a:noFill/>
          <a:ln w="9525">
            <a:solidFill>
              <a:schemeClr val="tx1"/>
            </a:solidFill>
            <a:round/>
            <a:headEnd/>
            <a:tailEnd/>
          </a:ln>
          <a:effectLst/>
        </p:spPr>
        <p:txBody>
          <a:bodyPr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2658" name="Line 98"/>
          <p:cNvSpPr>
            <a:spLocks noChangeShapeType="1"/>
          </p:cNvSpPr>
          <p:nvPr/>
        </p:nvSpPr>
        <p:spPr bwMode="auto">
          <a:xfrm>
            <a:off x="3778250" y="4005263"/>
            <a:ext cx="2376488" cy="431800"/>
          </a:xfrm>
          <a:prstGeom prst="line">
            <a:avLst/>
          </a:prstGeom>
          <a:noFill/>
          <a:ln w="9525">
            <a:solidFill>
              <a:schemeClr val="tx1"/>
            </a:solidFill>
            <a:round/>
            <a:headEnd/>
            <a:tailEnd/>
          </a:ln>
          <a:effectLst/>
        </p:spPr>
        <p:txBody>
          <a:bodyPr anchor="ctr"/>
          <a:lstStyle/>
          <a:p>
            <a:pPr fontAlgn="base"/>
            <a:endParaRPr kumimoji="1" lang="zh-CN" altLang="en-US" sz="2000">
              <a:solidFill>
                <a:srgbClr val="000000"/>
              </a:solidFill>
              <a:latin typeface="Times New Roman" pitchFamily="18"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322639"/>
                                        </p:tgtEl>
                                        <p:attrNameLst>
                                          <p:attrName>style.visibility</p:attrName>
                                        </p:attrNameLst>
                                      </p:cBhvr>
                                      <p:to>
                                        <p:strVal val="visible"/>
                                      </p:to>
                                    </p:set>
                                    <p:anim calcmode="lin" valueType="num">
                                      <p:cBhvr additive="base">
                                        <p:cTn id="7" dur="500" fill="hold"/>
                                        <p:tgtEl>
                                          <p:spTgt spid="322639"/>
                                        </p:tgtEl>
                                        <p:attrNameLst>
                                          <p:attrName>ppt_x</p:attrName>
                                        </p:attrNameLst>
                                      </p:cBhvr>
                                      <p:tavLst>
                                        <p:tav tm="0">
                                          <p:val>
                                            <p:strVal val="1+#ppt_w/2"/>
                                          </p:val>
                                        </p:tav>
                                        <p:tav tm="100000">
                                          <p:val>
                                            <p:strVal val="#ppt_x"/>
                                          </p:val>
                                        </p:tav>
                                      </p:tavLst>
                                    </p:anim>
                                    <p:anim calcmode="lin" valueType="num">
                                      <p:cBhvr additive="base">
                                        <p:cTn id="8" dur="500" fill="hold"/>
                                        <p:tgtEl>
                                          <p:spTgt spid="3226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2634"/>
                                        </p:tgtEl>
                                        <p:attrNameLst>
                                          <p:attrName>style.visibility</p:attrName>
                                        </p:attrNameLst>
                                      </p:cBhvr>
                                      <p:to>
                                        <p:strVal val="visible"/>
                                      </p:to>
                                    </p:set>
                                    <p:anim calcmode="lin" valueType="num">
                                      <p:cBhvr additive="base">
                                        <p:cTn id="13" dur="500" fill="hold"/>
                                        <p:tgtEl>
                                          <p:spTgt spid="322634"/>
                                        </p:tgtEl>
                                        <p:attrNameLst>
                                          <p:attrName>ppt_x</p:attrName>
                                        </p:attrNameLst>
                                      </p:cBhvr>
                                      <p:tavLst>
                                        <p:tav tm="0">
                                          <p:val>
                                            <p:strVal val="#ppt_x"/>
                                          </p:val>
                                        </p:tav>
                                        <p:tav tm="100000">
                                          <p:val>
                                            <p:strVal val="#ppt_x"/>
                                          </p:val>
                                        </p:tav>
                                      </p:tavLst>
                                    </p:anim>
                                    <p:anim calcmode="lin" valueType="num">
                                      <p:cBhvr additive="base">
                                        <p:cTn id="14" dur="500" fill="hold"/>
                                        <p:tgtEl>
                                          <p:spTgt spid="322634"/>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53" presetClass="entr" presetSubtype="0" fill="hold" grpId="0" nodeType="afterEffect">
                                  <p:stCondLst>
                                    <p:cond delay="0"/>
                                  </p:stCondLst>
                                  <p:childTnLst>
                                    <p:set>
                                      <p:cBhvr>
                                        <p:cTn id="17" dur="1" fill="hold">
                                          <p:stCondLst>
                                            <p:cond delay="0"/>
                                          </p:stCondLst>
                                        </p:cTn>
                                        <p:tgtEl>
                                          <p:spTgt spid="322598"/>
                                        </p:tgtEl>
                                        <p:attrNameLst>
                                          <p:attrName>style.visibility</p:attrName>
                                        </p:attrNameLst>
                                      </p:cBhvr>
                                      <p:to>
                                        <p:strVal val="visible"/>
                                      </p:to>
                                    </p:set>
                                    <p:anim calcmode="lin" valueType="num">
                                      <p:cBhvr>
                                        <p:cTn id="18" dur="500" fill="hold"/>
                                        <p:tgtEl>
                                          <p:spTgt spid="322598"/>
                                        </p:tgtEl>
                                        <p:attrNameLst>
                                          <p:attrName>ppt_w</p:attrName>
                                        </p:attrNameLst>
                                      </p:cBhvr>
                                      <p:tavLst>
                                        <p:tav tm="0">
                                          <p:val>
                                            <p:fltVal val="0"/>
                                          </p:val>
                                        </p:tav>
                                        <p:tav tm="100000">
                                          <p:val>
                                            <p:strVal val="#ppt_w"/>
                                          </p:val>
                                        </p:tav>
                                      </p:tavLst>
                                    </p:anim>
                                    <p:anim calcmode="lin" valueType="num">
                                      <p:cBhvr>
                                        <p:cTn id="19" dur="500" fill="hold"/>
                                        <p:tgtEl>
                                          <p:spTgt spid="322598"/>
                                        </p:tgtEl>
                                        <p:attrNameLst>
                                          <p:attrName>ppt_h</p:attrName>
                                        </p:attrNameLst>
                                      </p:cBhvr>
                                      <p:tavLst>
                                        <p:tav tm="0">
                                          <p:val>
                                            <p:fltVal val="0"/>
                                          </p:val>
                                        </p:tav>
                                        <p:tav tm="100000">
                                          <p:val>
                                            <p:strVal val="#ppt_h"/>
                                          </p:val>
                                        </p:tav>
                                      </p:tavLst>
                                    </p:anim>
                                    <p:animEffect transition="in" filter="fade">
                                      <p:cBhvr>
                                        <p:cTn id="20" dur="500"/>
                                        <p:tgtEl>
                                          <p:spTgt spid="32259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322636"/>
                                        </p:tgtEl>
                                        <p:attrNameLst>
                                          <p:attrName>style.visibility</p:attrName>
                                        </p:attrNameLst>
                                      </p:cBhvr>
                                      <p:to>
                                        <p:strVal val="visible"/>
                                      </p:to>
                                    </p:set>
                                    <p:animEffect transition="in" filter="checkerboard(across)">
                                      <p:cBhvr>
                                        <p:cTn id="25" dur="500"/>
                                        <p:tgtEl>
                                          <p:spTgt spid="32263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22599"/>
                                        </p:tgtEl>
                                        <p:attrNameLst>
                                          <p:attrName>style.visibility</p:attrName>
                                        </p:attrNameLst>
                                      </p:cBhvr>
                                      <p:to>
                                        <p:strVal val="visible"/>
                                      </p:to>
                                    </p:set>
                                    <p:anim calcmode="lin" valueType="num">
                                      <p:cBhvr additive="base">
                                        <p:cTn id="30" dur="500" fill="hold"/>
                                        <p:tgtEl>
                                          <p:spTgt spid="322599"/>
                                        </p:tgtEl>
                                        <p:attrNameLst>
                                          <p:attrName>ppt_x</p:attrName>
                                        </p:attrNameLst>
                                      </p:cBhvr>
                                      <p:tavLst>
                                        <p:tav tm="0">
                                          <p:val>
                                            <p:strVal val="#ppt_x"/>
                                          </p:val>
                                        </p:tav>
                                        <p:tav tm="100000">
                                          <p:val>
                                            <p:strVal val="#ppt_x"/>
                                          </p:val>
                                        </p:tav>
                                      </p:tavLst>
                                    </p:anim>
                                    <p:anim calcmode="lin" valueType="num">
                                      <p:cBhvr additive="base">
                                        <p:cTn id="31" dur="500" fill="hold"/>
                                        <p:tgtEl>
                                          <p:spTgt spid="322599"/>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53" presetClass="entr" presetSubtype="0" fill="hold" grpId="0" nodeType="afterEffect">
                                  <p:stCondLst>
                                    <p:cond delay="0"/>
                                  </p:stCondLst>
                                  <p:childTnLst>
                                    <p:set>
                                      <p:cBhvr>
                                        <p:cTn id="34" dur="1" fill="hold">
                                          <p:stCondLst>
                                            <p:cond delay="0"/>
                                          </p:stCondLst>
                                        </p:cTn>
                                        <p:tgtEl>
                                          <p:spTgt spid="322600"/>
                                        </p:tgtEl>
                                        <p:attrNameLst>
                                          <p:attrName>style.visibility</p:attrName>
                                        </p:attrNameLst>
                                      </p:cBhvr>
                                      <p:to>
                                        <p:strVal val="visible"/>
                                      </p:to>
                                    </p:set>
                                    <p:anim calcmode="lin" valueType="num">
                                      <p:cBhvr>
                                        <p:cTn id="35" dur="500" fill="hold"/>
                                        <p:tgtEl>
                                          <p:spTgt spid="322600"/>
                                        </p:tgtEl>
                                        <p:attrNameLst>
                                          <p:attrName>ppt_w</p:attrName>
                                        </p:attrNameLst>
                                      </p:cBhvr>
                                      <p:tavLst>
                                        <p:tav tm="0">
                                          <p:val>
                                            <p:fltVal val="0"/>
                                          </p:val>
                                        </p:tav>
                                        <p:tav tm="100000">
                                          <p:val>
                                            <p:strVal val="#ppt_w"/>
                                          </p:val>
                                        </p:tav>
                                      </p:tavLst>
                                    </p:anim>
                                    <p:anim calcmode="lin" valueType="num">
                                      <p:cBhvr>
                                        <p:cTn id="36" dur="500" fill="hold"/>
                                        <p:tgtEl>
                                          <p:spTgt spid="322600"/>
                                        </p:tgtEl>
                                        <p:attrNameLst>
                                          <p:attrName>ppt_h</p:attrName>
                                        </p:attrNameLst>
                                      </p:cBhvr>
                                      <p:tavLst>
                                        <p:tav tm="0">
                                          <p:val>
                                            <p:fltVal val="0"/>
                                          </p:val>
                                        </p:tav>
                                        <p:tav tm="100000">
                                          <p:val>
                                            <p:strVal val="#ppt_h"/>
                                          </p:val>
                                        </p:tav>
                                      </p:tavLst>
                                    </p:anim>
                                    <p:animEffect transition="in" filter="fade">
                                      <p:cBhvr>
                                        <p:cTn id="37" dur="500"/>
                                        <p:tgtEl>
                                          <p:spTgt spid="322600"/>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22637"/>
                                        </p:tgtEl>
                                        <p:attrNameLst>
                                          <p:attrName>style.visibility</p:attrName>
                                        </p:attrNameLst>
                                      </p:cBhvr>
                                      <p:to>
                                        <p:strVal val="visible"/>
                                      </p:to>
                                    </p:set>
                                    <p:animEffect transition="in" filter="checkerboard(across)">
                                      <p:cBhvr>
                                        <p:cTn id="42" dur="500"/>
                                        <p:tgtEl>
                                          <p:spTgt spid="32263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22635"/>
                                        </p:tgtEl>
                                        <p:attrNameLst>
                                          <p:attrName>style.visibility</p:attrName>
                                        </p:attrNameLst>
                                      </p:cBhvr>
                                      <p:to>
                                        <p:strVal val="visible"/>
                                      </p:to>
                                    </p:set>
                                    <p:anim calcmode="lin" valueType="num">
                                      <p:cBhvr additive="base">
                                        <p:cTn id="47" dur="500" fill="hold"/>
                                        <p:tgtEl>
                                          <p:spTgt spid="322635"/>
                                        </p:tgtEl>
                                        <p:attrNameLst>
                                          <p:attrName>ppt_x</p:attrName>
                                        </p:attrNameLst>
                                      </p:cBhvr>
                                      <p:tavLst>
                                        <p:tav tm="0">
                                          <p:val>
                                            <p:strVal val="#ppt_x"/>
                                          </p:val>
                                        </p:tav>
                                        <p:tav tm="100000">
                                          <p:val>
                                            <p:strVal val="#ppt_x"/>
                                          </p:val>
                                        </p:tav>
                                      </p:tavLst>
                                    </p:anim>
                                    <p:anim calcmode="lin" valueType="num">
                                      <p:cBhvr additive="base">
                                        <p:cTn id="48" dur="500" fill="hold"/>
                                        <p:tgtEl>
                                          <p:spTgt spid="322635"/>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0" fill="hold" grpId="0" nodeType="afterEffect">
                                  <p:stCondLst>
                                    <p:cond delay="0"/>
                                  </p:stCondLst>
                                  <p:childTnLst>
                                    <p:set>
                                      <p:cBhvr>
                                        <p:cTn id="51" dur="1" fill="hold">
                                          <p:stCondLst>
                                            <p:cond delay="0"/>
                                          </p:stCondLst>
                                        </p:cTn>
                                        <p:tgtEl>
                                          <p:spTgt spid="322652"/>
                                        </p:tgtEl>
                                        <p:attrNameLst>
                                          <p:attrName>style.visibility</p:attrName>
                                        </p:attrNameLst>
                                      </p:cBhvr>
                                      <p:to>
                                        <p:strVal val="visible"/>
                                      </p:to>
                                    </p:set>
                                    <p:anim calcmode="lin" valueType="num">
                                      <p:cBhvr>
                                        <p:cTn id="52" dur="500" fill="hold"/>
                                        <p:tgtEl>
                                          <p:spTgt spid="322652"/>
                                        </p:tgtEl>
                                        <p:attrNameLst>
                                          <p:attrName>ppt_w</p:attrName>
                                        </p:attrNameLst>
                                      </p:cBhvr>
                                      <p:tavLst>
                                        <p:tav tm="0">
                                          <p:val>
                                            <p:fltVal val="0"/>
                                          </p:val>
                                        </p:tav>
                                        <p:tav tm="100000">
                                          <p:val>
                                            <p:strVal val="#ppt_w"/>
                                          </p:val>
                                        </p:tav>
                                      </p:tavLst>
                                    </p:anim>
                                    <p:anim calcmode="lin" valueType="num">
                                      <p:cBhvr>
                                        <p:cTn id="53" dur="500" fill="hold"/>
                                        <p:tgtEl>
                                          <p:spTgt spid="322652"/>
                                        </p:tgtEl>
                                        <p:attrNameLst>
                                          <p:attrName>ppt_h</p:attrName>
                                        </p:attrNameLst>
                                      </p:cBhvr>
                                      <p:tavLst>
                                        <p:tav tm="0">
                                          <p:val>
                                            <p:fltVal val="0"/>
                                          </p:val>
                                        </p:tav>
                                        <p:tav tm="100000">
                                          <p:val>
                                            <p:strVal val="#ppt_h"/>
                                          </p:val>
                                        </p:tav>
                                      </p:tavLst>
                                    </p:anim>
                                    <p:animEffect transition="in" filter="fade">
                                      <p:cBhvr>
                                        <p:cTn id="54" dur="500"/>
                                        <p:tgtEl>
                                          <p:spTgt spid="322652"/>
                                        </p:tgtEl>
                                      </p:cBhvr>
                                    </p:animEffect>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22638"/>
                                        </p:tgtEl>
                                        <p:attrNameLst>
                                          <p:attrName>style.visibility</p:attrName>
                                        </p:attrNameLst>
                                      </p:cBhvr>
                                      <p:to>
                                        <p:strVal val="visible"/>
                                      </p:to>
                                    </p:set>
                                    <p:anim calcmode="lin" valueType="num">
                                      <p:cBhvr additive="base">
                                        <p:cTn id="58" dur="500" fill="hold"/>
                                        <p:tgtEl>
                                          <p:spTgt spid="322638"/>
                                        </p:tgtEl>
                                        <p:attrNameLst>
                                          <p:attrName>ppt_x</p:attrName>
                                        </p:attrNameLst>
                                      </p:cBhvr>
                                      <p:tavLst>
                                        <p:tav tm="0">
                                          <p:val>
                                            <p:strVal val="1+#ppt_w/2"/>
                                          </p:val>
                                        </p:tav>
                                        <p:tav tm="100000">
                                          <p:val>
                                            <p:strVal val="#ppt_x"/>
                                          </p:val>
                                        </p:tav>
                                      </p:tavLst>
                                    </p:anim>
                                    <p:anim calcmode="lin" valueType="num">
                                      <p:cBhvr additive="base">
                                        <p:cTn id="59" dur="500" fill="hold"/>
                                        <p:tgtEl>
                                          <p:spTgt spid="322638"/>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3" presetClass="entr" presetSubtype="0" fill="hold" grpId="0" nodeType="clickEffect">
                                  <p:stCondLst>
                                    <p:cond delay="0"/>
                                  </p:stCondLst>
                                  <p:childTnLst>
                                    <p:set>
                                      <p:cBhvr>
                                        <p:cTn id="63" dur="1" fill="hold">
                                          <p:stCondLst>
                                            <p:cond delay="0"/>
                                          </p:stCondLst>
                                        </p:cTn>
                                        <p:tgtEl>
                                          <p:spTgt spid="322602"/>
                                        </p:tgtEl>
                                        <p:attrNameLst>
                                          <p:attrName>style.visibility</p:attrName>
                                        </p:attrNameLst>
                                      </p:cBhvr>
                                      <p:to>
                                        <p:strVal val="visible"/>
                                      </p:to>
                                    </p:set>
                                    <p:anim calcmode="lin" valueType="num">
                                      <p:cBhvr>
                                        <p:cTn id="64" dur="500" fill="hold"/>
                                        <p:tgtEl>
                                          <p:spTgt spid="322602"/>
                                        </p:tgtEl>
                                        <p:attrNameLst>
                                          <p:attrName>ppt_w</p:attrName>
                                        </p:attrNameLst>
                                      </p:cBhvr>
                                      <p:tavLst>
                                        <p:tav tm="0">
                                          <p:val>
                                            <p:fltVal val="0"/>
                                          </p:val>
                                        </p:tav>
                                        <p:tav tm="100000">
                                          <p:val>
                                            <p:strVal val="#ppt_w"/>
                                          </p:val>
                                        </p:tav>
                                      </p:tavLst>
                                    </p:anim>
                                    <p:anim calcmode="lin" valueType="num">
                                      <p:cBhvr>
                                        <p:cTn id="65" dur="500" fill="hold"/>
                                        <p:tgtEl>
                                          <p:spTgt spid="322602"/>
                                        </p:tgtEl>
                                        <p:attrNameLst>
                                          <p:attrName>ppt_h</p:attrName>
                                        </p:attrNameLst>
                                      </p:cBhvr>
                                      <p:tavLst>
                                        <p:tav tm="0">
                                          <p:val>
                                            <p:fltVal val="0"/>
                                          </p:val>
                                        </p:tav>
                                        <p:tav tm="100000">
                                          <p:val>
                                            <p:strVal val="#ppt_h"/>
                                          </p:val>
                                        </p:tav>
                                      </p:tavLst>
                                    </p:anim>
                                    <p:animEffect transition="in" filter="fade">
                                      <p:cBhvr>
                                        <p:cTn id="66" dur="500"/>
                                        <p:tgtEl>
                                          <p:spTgt spid="322602"/>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grpId="0" nodeType="clickEffect">
                                  <p:stCondLst>
                                    <p:cond delay="0"/>
                                  </p:stCondLst>
                                  <p:childTnLst>
                                    <p:set>
                                      <p:cBhvr>
                                        <p:cTn id="70" dur="1" fill="hold">
                                          <p:stCondLst>
                                            <p:cond delay="0"/>
                                          </p:stCondLst>
                                        </p:cTn>
                                        <p:tgtEl>
                                          <p:spTgt spid="322641"/>
                                        </p:tgtEl>
                                        <p:attrNameLst>
                                          <p:attrName>style.visibility</p:attrName>
                                        </p:attrNameLst>
                                      </p:cBhvr>
                                      <p:to>
                                        <p:strVal val="visible"/>
                                      </p:to>
                                    </p:set>
                                    <p:anim calcmode="lin" valueType="num">
                                      <p:cBhvr additive="base">
                                        <p:cTn id="71" dur="500" fill="hold"/>
                                        <p:tgtEl>
                                          <p:spTgt spid="322641"/>
                                        </p:tgtEl>
                                        <p:attrNameLst>
                                          <p:attrName>ppt_x</p:attrName>
                                        </p:attrNameLst>
                                      </p:cBhvr>
                                      <p:tavLst>
                                        <p:tav tm="0">
                                          <p:val>
                                            <p:strVal val="#ppt_x"/>
                                          </p:val>
                                        </p:tav>
                                        <p:tav tm="100000">
                                          <p:val>
                                            <p:strVal val="#ppt_x"/>
                                          </p:val>
                                        </p:tav>
                                      </p:tavLst>
                                    </p:anim>
                                    <p:anim calcmode="lin" valueType="num">
                                      <p:cBhvr additive="base">
                                        <p:cTn id="72" dur="500" fill="hold"/>
                                        <p:tgtEl>
                                          <p:spTgt spid="322641"/>
                                        </p:tgtEl>
                                        <p:attrNameLst>
                                          <p:attrName>ppt_y</p:attrName>
                                        </p:attrNameLst>
                                      </p:cBhvr>
                                      <p:tavLst>
                                        <p:tav tm="0">
                                          <p:val>
                                            <p:strVal val="0-#ppt_h/2"/>
                                          </p:val>
                                        </p:tav>
                                        <p:tav tm="100000">
                                          <p:val>
                                            <p:strVal val="#ppt_y"/>
                                          </p:val>
                                        </p:tav>
                                      </p:tavLst>
                                    </p:anim>
                                  </p:childTnLst>
                                </p:cTn>
                              </p:par>
                              <p:par>
                                <p:cTn id="73" presetID="53" presetClass="entr" presetSubtype="0" fill="hold" grpId="0" nodeType="withEffect">
                                  <p:stCondLst>
                                    <p:cond delay="0"/>
                                  </p:stCondLst>
                                  <p:childTnLst>
                                    <p:set>
                                      <p:cBhvr>
                                        <p:cTn id="74" dur="1" fill="hold">
                                          <p:stCondLst>
                                            <p:cond delay="0"/>
                                          </p:stCondLst>
                                        </p:cTn>
                                        <p:tgtEl>
                                          <p:spTgt spid="322640"/>
                                        </p:tgtEl>
                                        <p:attrNameLst>
                                          <p:attrName>style.visibility</p:attrName>
                                        </p:attrNameLst>
                                      </p:cBhvr>
                                      <p:to>
                                        <p:strVal val="visible"/>
                                      </p:to>
                                    </p:set>
                                    <p:anim calcmode="lin" valueType="num">
                                      <p:cBhvr>
                                        <p:cTn id="75" dur="500" fill="hold"/>
                                        <p:tgtEl>
                                          <p:spTgt spid="322640"/>
                                        </p:tgtEl>
                                        <p:attrNameLst>
                                          <p:attrName>ppt_w</p:attrName>
                                        </p:attrNameLst>
                                      </p:cBhvr>
                                      <p:tavLst>
                                        <p:tav tm="0">
                                          <p:val>
                                            <p:fltVal val="0"/>
                                          </p:val>
                                        </p:tav>
                                        <p:tav tm="100000">
                                          <p:val>
                                            <p:strVal val="#ppt_w"/>
                                          </p:val>
                                        </p:tav>
                                      </p:tavLst>
                                    </p:anim>
                                    <p:anim calcmode="lin" valueType="num">
                                      <p:cBhvr>
                                        <p:cTn id="76" dur="500" fill="hold"/>
                                        <p:tgtEl>
                                          <p:spTgt spid="322640"/>
                                        </p:tgtEl>
                                        <p:attrNameLst>
                                          <p:attrName>ppt_h</p:attrName>
                                        </p:attrNameLst>
                                      </p:cBhvr>
                                      <p:tavLst>
                                        <p:tav tm="0">
                                          <p:val>
                                            <p:fltVal val="0"/>
                                          </p:val>
                                        </p:tav>
                                        <p:tav tm="100000">
                                          <p:val>
                                            <p:strVal val="#ppt_h"/>
                                          </p:val>
                                        </p:tav>
                                      </p:tavLst>
                                    </p:anim>
                                    <p:animEffect transition="in" filter="fade">
                                      <p:cBhvr>
                                        <p:cTn id="77" dur="500"/>
                                        <p:tgtEl>
                                          <p:spTgt spid="322640"/>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grpId="0" nodeType="clickEffect">
                                  <p:stCondLst>
                                    <p:cond delay="0"/>
                                  </p:stCondLst>
                                  <p:childTnLst>
                                    <p:set>
                                      <p:cBhvr>
                                        <p:cTn id="81" dur="1" fill="hold">
                                          <p:stCondLst>
                                            <p:cond delay="0"/>
                                          </p:stCondLst>
                                        </p:cTn>
                                        <p:tgtEl>
                                          <p:spTgt spid="322656"/>
                                        </p:tgtEl>
                                        <p:attrNameLst>
                                          <p:attrName>style.visibility</p:attrName>
                                        </p:attrNameLst>
                                      </p:cBhvr>
                                      <p:to>
                                        <p:strVal val="visible"/>
                                      </p:to>
                                    </p:set>
                                    <p:anim calcmode="lin" valueType="num">
                                      <p:cBhvr>
                                        <p:cTn id="82" dur="500" fill="hold"/>
                                        <p:tgtEl>
                                          <p:spTgt spid="322656"/>
                                        </p:tgtEl>
                                        <p:attrNameLst>
                                          <p:attrName>ppt_w</p:attrName>
                                        </p:attrNameLst>
                                      </p:cBhvr>
                                      <p:tavLst>
                                        <p:tav tm="0">
                                          <p:val>
                                            <p:fltVal val="0"/>
                                          </p:val>
                                        </p:tav>
                                        <p:tav tm="100000">
                                          <p:val>
                                            <p:strVal val="#ppt_w"/>
                                          </p:val>
                                        </p:tav>
                                      </p:tavLst>
                                    </p:anim>
                                    <p:anim calcmode="lin" valueType="num">
                                      <p:cBhvr>
                                        <p:cTn id="83" dur="500" fill="hold"/>
                                        <p:tgtEl>
                                          <p:spTgt spid="322656"/>
                                        </p:tgtEl>
                                        <p:attrNameLst>
                                          <p:attrName>ppt_h</p:attrName>
                                        </p:attrNameLst>
                                      </p:cBhvr>
                                      <p:tavLst>
                                        <p:tav tm="0">
                                          <p:val>
                                            <p:fltVal val="0"/>
                                          </p:val>
                                        </p:tav>
                                        <p:tav tm="100000">
                                          <p:val>
                                            <p:strVal val="#ppt_h"/>
                                          </p:val>
                                        </p:tav>
                                      </p:tavLst>
                                    </p:anim>
                                    <p:animEffect transition="in" filter="fade">
                                      <p:cBhvr>
                                        <p:cTn id="84" dur="500"/>
                                        <p:tgtEl>
                                          <p:spTgt spid="322656"/>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ntr" presetSubtype="16" fill="hold" grpId="0" nodeType="clickEffect">
                                  <p:stCondLst>
                                    <p:cond delay="0"/>
                                  </p:stCondLst>
                                  <p:childTnLst>
                                    <p:set>
                                      <p:cBhvr>
                                        <p:cTn id="88" dur="1" fill="hold">
                                          <p:stCondLst>
                                            <p:cond delay="0"/>
                                          </p:stCondLst>
                                        </p:cTn>
                                        <p:tgtEl>
                                          <p:spTgt spid="322653"/>
                                        </p:tgtEl>
                                        <p:attrNameLst>
                                          <p:attrName>style.visibility</p:attrName>
                                        </p:attrNameLst>
                                      </p:cBhvr>
                                      <p:to>
                                        <p:strVal val="visible"/>
                                      </p:to>
                                    </p:set>
                                    <p:animEffect transition="in" filter="box(in)">
                                      <p:cBhvr>
                                        <p:cTn id="89" dur="500"/>
                                        <p:tgtEl>
                                          <p:spTgt spid="322653"/>
                                        </p:tgtEl>
                                      </p:cBhvr>
                                    </p:animEffect>
                                  </p:childTnLst>
                                </p:cTn>
                              </p:par>
                            </p:childTnLst>
                          </p:cTn>
                        </p:par>
                        <p:par>
                          <p:cTn id="90" fill="hold">
                            <p:stCondLst>
                              <p:cond delay="500"/>
                            </p:stCondLst>
                            <p:childTnLst>
                              <p:par>
                                <p:cTn id="91" presetID="5" presetClass="entr" presetSubtype="10" fill="hold" grpId="0" nodeType="afterEffect">
                                  <p:stCondLst>
                                    <p:cond delay="0"/>
                                  </p:stCondLst>
                                  <p:childTnLst>
                                    <p:set>
                                      <p:cBhvr>
                                        <p:cTn id="92" dur="1" fill="hold">
                                          <p:stCondLst>
                                            <p:cond delay="0"/>
                                          </p:stCondLst>
                                        </p:cTn>
                                        <p:tgtEl>
                                          <p:spTgt spid="322643"/>
                                        </p:tgtEl>
                                        <p:attrNameLst>
                                          <p:attrName>style.visibility</p:attrName>
                                        </p:attrNameLst>
                                      </p:cBhvr>
                                      <p:to>
                                        <p:strVal val="visible"/>
                                      </p:to>
                                    </p:set>
                                    <p:animEffect transition="in" filter="checkerboard(across)">
                                      <p:cBhvr>
                                        <p:cTn id="93" dur="500"/>
                                        <p:tgtEl>
                                          <p:spTgt spid="322643"/>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322644"/>
                                        </p:tgtEl>
                                        <p:attrNameLst>
                                          <p:attrName>style.visibility</p:attrName>
                                        </p:attrNameLst>
                                      </p:cBhvr>
                                      <p:to>
                                        <p:strVal val="visible"/>
                                      </p:to>
                                    </p:set>
                                    <p:anim calcmode="lin" valueType="num">
                                      <p:cBhvr>
                                        <p:cTn id="98" dur="500" fill="hold"/>
                                        <p:tgtEl>
                                          <p:spTgt spid="322644"/>
                                        </p:tgtEl>
                                        <p:attrNameLst>
                                          <p:attrName>ppt_w</p:attrName>
                                        </p:attrNameLst>
                                      </p:cBhvr>
                                      <p:tavLst>
                                        <p:tav tm="0">
                                          <p:val>
                                            <p:fltVal val="0"/>
                                          </p:val>
                                        </p:tav>
                                        <p:tav tm="100000">
                                          <p:val>
                                            <p:strVal val="#ppt_w"/>
                                          </p:val>
                                        </p:tav>
                                      </p:tavLst>
                                    </p:anim>
                                    <p:anim calcmode="lin" valueType="num">
                                      <p:cBhvr>
                                        <p:cTn id="99" dur="500" fill="hold"/>
                                        <p:tgtEl>
                                          <p:spTgt spid="322644"/>
                                        </p:tgtEl>
                                        <p:attrNameLst>
                                          <p:attrName>ppt_h</p:attrName>
                                        </p:attrNameLst>
                                      </p:cBhvr>
                                      <p:tavLst>
                                        <p:tav tm="0">
                                          <p:val>
                                            <p:fltVal val="0"/>
                                          </p:val>
                                        </p:tav>
                                        <p:tav tm="100000">
                                          <p:val>
                                            <p:strVal val="#ppt_h"/>
                                          </p:val>
                                        </p:tav>
                                      </p:tavLst>
                                    </p:anim>
                                    <p:animEffect transition="in" filter="fade">
                                      <p:cBhvr>
                                        <p:cTn id="100" dur="500"/>
                                        <p:tgtEl>
                                          <p:spTgt spid="322644"/>
                                        </p:tgtEl>
                                      </p:cBhvr>
                                    </p:animEffect>
                                  </p:childTnLst>
                                </p:cTn>
                              </p:par>
                            </p:childTnLst>
                          </p:cTn>
                        </p:par>
                      </p:childTnLst>
                    </p:cTn>
                  </p:par>
                  <p:par>
                    <p:cTn id="101" fill="hold">
                      <p:stCondLst>
                        <p:cond delay="indefinite"/>
                      </p:stCondLst>
                      <p:childTnLst>
                        <p:par>
                          <p:cTn id="102" fill="hold">
                            <p:stCondLst>
                              <p:cond delay="0"/>
                            </p:stCondLst>
                            <p:childTnLst>
                              <p:par>
                                <p:cTn id="103" presetID="18" presetClass="entr" presetSubtype="12" fill="hold" grpId="0" nodeType="clickEffect">
                                  <p:stCondLst>
                                    <p:cond delay="0"/>
                                  </p:stCondLst>
                                  <p:childTnLst>
                                    <p:set>
                                      <p:cBhvr>
                                        <p:cTn id="104" dur="1" fill="hold">
                                          <p:stCondLst>
                                            <p:cond delay="0"/>
                                          </p:stCondLst>
                                        </p:cTn>
                                        <p:tgtEl>
                                          <p:spTgt spid="322645"/>
                                        </p:tgtEl>
                                        <p:attrNameLst>
                                          <p:attrName>style.visibility</p:attrName>
                                        </p:attrNameLst>
                                      </p:cBhvr>
                                      <p:to>
                                        <p:strVal val="visible"/>
                                      </p:to>
                                    </p:set>
                                    <p:animEffect transition="in" filter="strips(downLeft)">
                                      <p:cBhvr>
                                        <p:cTn id="105" dur="500"/>
                                        <p:tgtEl>
                                          <p:spTgt spid="322645"/>
                                        </p:tgtEl>
                                      </p:cBhvr>
                                    </p:animEffect>
                                  </p:childTnLst>
                                </p:cTn>
                              </p:par>
                            </p:childTnLst>
                          </p:cTn>
                        </p:par>
                        <p:par>
                          <p:cTn id="106" fill="hold">
                            <p:stCondLst>
                              <p:cond delay="500"/>
                            </p:stCondLst>
                            <p:childTnLst>
                              <p:par>
                                <p:cTn id="107" presetID="53" presetClass="entr" presetSubtype="0" fill="hold" grpId="0" nodeType="afterEffect">
                                  <p:stCondLst>
                                    <p:cond delay="0"/>
                                  </p:stCondLst>
                                  <p:childTnLst>
                                    <p:set>
                                      <p:cBhvr>
                                        <p:cTn id="108" dur="1" fill="hold">
                                          <p:stCondLst>
                                            <p:cond delay="0"/>
                                          </p:stCondLst>
                                        </p:cTn>
                                        <p:tgtEl>
                                          <p:spTgt spid="322648"/>
                                        </p:tgtEl>
                                        <p:attrNameLst>
                                          <p:attrName>style.visibility</p:attrName>
                                        </p:attrNameLst>
                                      </p:cBhvr>
                                      <p:to>
                                        <p:strVal val="visible"/>
                                      </p:to>
                                    </p:set>
                                    <p:anim calcmode="lin" valueType="num">
                                      <p:cBhvr>
                                        <p:cTn id="109" dur="500" fill="hold"/>
                                        <p:tgtEl>
                                          <p:spTgt spid="322648"/>
                                        </p:tgtEl>
                                        <p:attrNameLst>
                                          <p:attrName>ppt_w</p:attrName>
                                        </p:attrNameLst>
                                      </p:cBhvr>
                                      <p:tavLst>
                                        <p:tav tm="0">
                                          <p:val>
                                            <p:fltVal val="0"/>
                                          </p:val>
                                        </p:tav>
                                        <p:tav tm="100000">
                                          <p:val>
                                            <p:strVal val="#ppt_w"/>
                                          </p:val>
                                        </p:tav>
                                      </p:tavLst>
                                    </p:anim>
                                    <p:anim calcmode="lin" valueType="num">
                                      <p:cBhvr>
                                        <p:cTn id="110" dur="500" fill="hold"/>
                                        <p:tgtEl>
                                          <p:spTgt spid="322648"/>
                                        </p:tgtEl>
                                        <p:attrNameLst>
                                          <p:attrName>ppt_h</p:attrName>
                                        </p:attrNameLst>
                                      </p:cBhvr>
                                      <p:tavLst>
                                        <p:tav tm="0">
                                          <p:val>
                                            <p:fltVal val="0"/>
                                          </p:val>
                                        </p:tav>
                                        <p:tav tm="100000">
                                          <p:val>
                                            <p:strVal val="#ppt_h"/>
                                          </p:val>
                                        </p:tav>
                                      </p:tavLst>
                                    </p:anim>
                                    <p:animEffect transition="in" filter="fade">
                                      <p:cBhvr>
                                        <p:cTn id="111" dur="500"/>
                                        <p:tgtEl>
                                          <p:spTgt spid="322648"/>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0" fill="hold" grpId="0" nodeType="clickEffect">
                                  <p:stCondLst>
                                    <p:cond delay="0"/>
                                  </p:stCondLst>
                                  <p:childTnLst>
                                    <p:set>
                                      <p:cBhvr>
                                        <p:cTn id="115" dur="1" fill="hold">
                                          <p:stCondLst>
                                            <p:cond delay="0"/>
                                          </p:stCondLst>
                                        </p:cTn>
                                        <p:tgtEl>
                                          <p:spTgt spid="322646"/>
                                        </p:tgtEl>
                                        <p:attrNameLst>
                                          <p:attrName>style.visibility</p:attrName>
                                        </p:attrNameLst>
                                      </p:cBhvr>
                                      <p:to>
                                        <p:strVal val="visible"/>
                                      </p:to>
                                    </p:set>
                                    <p:anim calcmode="lin" valueType="num">
                                      <p:cBhvr>
                                        <p:cTn id="116" dur="500" fill="hold"/>
                                        <p:tgtEl>
                                          <p:spTgt spid="322646"/>
                                        </p:tgtEl>
                                        <p:attrNameLst>
                                          <p:attrName>ppt_w</p:attrName>
                                        </p:attrNameLst>
                                      </p:cBhvr>
                                      <p:tavLst>
                                        <p:tav tm="0">
                                          <p:val>
                                            <p:fltVal val="0"/>
                                          </p:val>
                                        </p:tav>
                                        <p:tav tm="100000">
                                          <p:val>
                                            <p:strVal val="#ppt_w"/>
                                          </p:val>
                                        </p:tav>
                                      </p:tavLst>
                                    </p:anim>
                                    <p:anim calcmode="lin" valueType="num">
                                      <p:cBhvr>
                                        <p:cTn id="117" dur="500" fill="hold"/>
                                        <p:tgtEl>
                                          <p:spTgt spid="322646"/>
                                        </p:tgtEl>
                                        <p:attrNameLst>
                                          <p:attrName>ppt_h</p:attrName>
                                        </p:attrNameLst>
                                      </p:cBhvr>
                                      <p:tavLst>
                                        <p:tav tm="0">
                                          <p:val>
                                            <p:fltVal val="0"/>
                                          </p:val>
                                        </p:tav>
                                        <p:tav tm="100000">
                                          <p:val>
                                            <p:strVal val="#ppt_h"/>
                                          </p:val>
                                        </p:tav>
                                      </p:tavLst>
                                    </p:anim>
                                    <p:animEffect transition="in" filter="fade">
                                      <p:cBhvr>
                                        <p:cTn id="118" dur="500"/>
                                        <p:tgtEl>
                                          <p:spTgt spid="322646"/>
                                        </p:tgtEl>
                                      </p:cBhvr>
                                    </p:animEffect>
                                  </p:childTnLst>
                                </p:cTn>
                              </p:par>
                            </p:childTnLst>
                          </p:cTn>
                        </p:par>
                        <p:par>
                          <p:cTn id="119" fill="hold">
                            <p:stCondLst>
                              <p:cond delay="500"/>
                            </p:stCondLst>
                            <p:childTnLst>
                              <p:par>
                                <p:cTn id="120" presetID="18" presetClass="entr" presetSubtype="12" fill="hold" grpId="0" nodeType="afterEffect">
                                  <p:stCondLst>
                                    <p:cond delay="0"/>
                                  </p:stCondLst>
                                  <p:childTnLst>
                                    <p:set>
                                      <p:cBhvr>
                                        <p:cTn id="121" dur="1" fill="hold">
                                          <p:stCondLst>
                                            <p:cond delay="0"/>
                                          </p:stCondLst>
                                        </p:cTn>
                                        <p:tgtEl>
                                          <p:spTgt spid="322647"/>
                                        </p:tgtEl>
                                        <p:attrNameLst>
                                          <p:attrName>style.visibility</p:attrName>
                                        </p:attrNameLst>
                                      </p:cBhvr>
                                      <p:to>
                                        <p:strVal val="visible"/>
                                      </p:to>
                                    </p:set>
                                    <p:animEffect transition="in" filter="strips(downLeft)">
                                      <p:cBhvr>
                                        <p:cTn id="122" dur="500"/>
                                        <p:tgtEl>
                                          <p:spTgt spid="322647"/>
                                        </p:tgtEl>
                                      </p:cBhvr>
                                    </p:animEffect>
                                  </p:childTnLst>
                                </p:cTn>
                              </p:par>
                            </p:childTnLst>
                          </p:cTn>
                        </p:par>
                        <p:par>
                          <p:cTn id="123" fill="hold">
                            <p:stCondLst>
                              <p:cond delay="1000"/>
                            </p:stCondLst>
                            <p:childTnLst>
                              <p:par>
                                <p:cTn id="124" presetID="53" presetClass="entr" presetSubtype="0" fill="hold" grpId="0" nodeType="afterEffect">
                                  <p:stCondLst>
                                    <p:cond delay="0"/>
                                  </p:stCondLst>
                                  <p:childTnLst>
                                    <p:set>
                                      <p:cBhvr>
                                        <p:cTn id="125" dur="1" fill="hold">
                                          <p:stCondLst>
                                            <p:cond delay="0"/>
                                          </p:stCondLst>
                                        </p:cTn>
                                        <p:tgtEl>
                                          <p:spTgt spid="322649"/>
                                        </p:tgtEl>
                                        <p:attrNameLst>
                                          <p:attrName>style.visibility</p:attrName>
                                        </p:attrNameLst>
                                      </p:cBhvr>
                                      <p:to>
                                        <p:strVal val="visible"/>
                                      </p:to>
                                    </p:set>
                                    <p:anim calcmode="lin" valueType="num">
                                      <p:cBhvr>
                                        <p:cTn id="126" dur="500" fill="hold"/>
                                        <p:tgtEl>
                                          <p:spTgt spid="322649"/>
                                        </p:tgtEl>
                                        <p:attrNameLst>
                                          <p:attrName>ppt_w</p:attrName>
                                        </p:attrNameLst>
                                      </p:cBhvr>
                                      <p:tavLst>
                                        <p:tav tm="0">
                                          <p:val>
                                            <p:fltVal val="0"/>
                                          </p:val>
                                        </p:tav>
                                        <p:tav tm="100000">
                                          <p:val>
                                            <p:strVal val="#ppt_w"/>
                                          </p:val>
                                        </p:tav>
                                      </p:tavLst>
                                    </p:anim>
                                    <p:anim calcmode="lin" valueType="num">
                                      <p:cBhvr>
                                        <p:cTn id="127" dur="500" fill="hold"/>
                                        <p:tgtEl>
                                          <p:spTgt spid="322649"/>
                                        </p:tgtEl>
                                        <p:attrNameLst>
                                          <p:attrName>ppt_h</p:attrName>
                                        </p:attrNameLst>
                                      </p:cBhvr>
                                      <p:tavLst>
                                        <p:tav tm="0">
                                          <p:val>
                                            <p:fltVal val="0"/>
                                          </p:val>
                                        </p:tav>
                                        <p:tav tm="100000">
                                          <p:val>
                                            <p:strVal val="#ppt_h"/>
                                          </p:val>
                                        </p:tav>
                                      </p:tavLst>
                                    </p:anim>
                                    <p:animEffect transition="in" filter="fade">
                                      <p:cBhvr>
                                        <p:cTn id="128" dur="500"/>
                                        <p:tgtEl>
                                          <p:spTgt spid="322649"/>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0" fill="hold" grpId="0" nodeType="clickEffect">
                                  <p:stCondLst>
                                    <p:cond delay="0"/>
                                  </p:stCondLst>
                                  <p:childTnLst>
                                    <p:set>
                                      <p:cBhvr>
                                        <p:cTn id="132" dur="1" fill="hold">
                                          <p:stCondLst>
                                            <p:cond delay="0"/>
                                          </p:stCondLst>
                                        </p:cTn>
                                        <p:tgtEl>
                                          <p:spTgt spid="322651"/>
                                        </p:tgtEl>
                                        <p:attrNameLst>
                                          <p:attrName>style.visibility</p:attrName>
                                        </p:attrNameLst>
                                      </p:cBhvr>
                                      <p:to>
                                        <p:strVal val="visible"/>
                                      </p:to>
                                    </p:set>
                                    <p:anim calcmode="lin" valueType="num">
                                      <p:cBhvr>
                                        <p:cTn id="133" dur="500" fill="hold"/>
                                        <p:tgtEl>
                                          <p:spTgt spid="322651"/>
                                        </p:tgtEl>
                                        <p:attrNameLst>
                                          <p:attrName>ppt_w</p:attrName>
                                        </p:attrNameLst>
                                      </p:cBhvr>
                                      <p:tavLst>
                                        <p:tav tm="0">
                                          <p:val>
                                            <p:fltVal val="0"/>
                                          </p:val>
                                        </p:tav>
                                        <p:tav tm="100000">
                                          <p:val>
                                            <p:strVal val="#ppt_w"/>
                                          </p:val>
                                        </p:tav>
                                      </p:tavLst>
                                    </p:anim>
                                    <p:anim calcmode="lin" valueType="num">
                                      <p:cBhvr>
                                        <p:cTn id="134" dur="500" fill="hold"/>
                                        <p:tgtEl>
                                          <p:spTgt spid="322651"/>
                                        </p:tgtEl>
                                        <p:attrNameLst>
                                          <p:attrName>ppt_h</p:attrName>
                                        </p:attrNameLst>
                                      </p:cBhvr>
                                      <p:tavLst>
                                        <p:tav tm="0">
                                          <p:val>
                                            <p:fltVal val="0"/>
                                          </p:val>
                                        </p:tav>
                                        <p:tav tm="100000">
                                          <p:val>
                                            <p:strVal val="#ppt_h"/>
                                          </p:val>
                                        </p:tav>
                                      </p:tavLst>
                                    </p:anim>
                                    <p:animEffect transition="in" filter="fade">
                                      <p:cBhvr>
                                        <p:cTn id="135" dur="500"/>
                                        <p:tgtEl>
                                          <p:spTgt spid="322651"/>
                                        </p:tgtEl>
                                      </p:cBhvr>
                                    </p:animEffect>
                                  </p:childTnLst>
                                </p:cTn>
                              </p:par>
                            </p:childTnLst>
                          </p:cTn>
                        </p:par>
                      </p:childTnLst>
                    </p:cTn>
                  </p:par>
                  <p:par>
                    <p:cTn id="136" fill="hold">
                      <p:stCondLst>
                        <p:cond delay="indefinite"/>
                      </p:stCondLst>
                      <p:childTnLst>
                        <p:par>
                          <p:cTn id="137" fill="hold">
                            <p:stCondLst>
                              <p:cond delay="0"/>
                            </p:stCondLst>
                            <p:childTnLst>
                              <p:par>
                                <p:cTn id="138" presetID="18" presetClass="entr" presetSubtype="12" fill="hold" grpId="0" nodeType="clickEffect">
                                  <p:stCondLst>
                                    <p:cond delay="0"/>
                                  </p:stCondLst>
                                  <p:childTnLst>
                                    <p:set>
                                      <p:cBhvr>
                                        <p:cTn id="139" dur="1" fill="hold">
                                          <p:stCondLst>
                                            <p:cond delay="0"/>
                                          </p:stCondLst>
                                        </p:cTn>
                                        <p:tgtEl>
                                          <p:spTgt spid="322650"/>
                                        </p:tgtEl>
                                        <p:attrNameLst>
                                          <p:attrName>style.visibility</p:attrName>
                                        </p:attrNameLst>
                                      </p:cBhvr>
                                      <p:to>
                                        <p:strVal val="visible"/>
                                      </p:to>
                                    </p:set>
                                    <p:animEffect transition="in" filter="strips(downLeft)">
                                      <p:cBhvr>
                                        <p:cTn id="140" dur="500"/>
                                        <p:tgtEl>
                                          <p:spTgt spid="322650"/>
                                        </p:tgtEl>
                                      </p:cBhvr>
                                    </p:animEffect>
                                  </p:childTnLst>
                                </p:cTn>
                              </p:par>
                            </p:childTnLst>
                          </p:cTn>
                        </p:par>
                        <p:par>
                          <p:cTn id="141" fill="hold">
                            <p:stCondLst>
                              <p:cond delay="500"/>
                            </p:stCondLst>
                            <p:childTnLst>
                              <p:par>
                                <p:cTn id="142" presetID="53" presetClass="entr" presetSubtype="0" fill="hold" grpId="0" nodeType="afterEffect">
                                  <p:stCondLst>
                                    <p:cond delay="0"/>
                                  </p:stCondLst>
                                  <p:childTnLst>
                                    <p:set>
                                      <p:cBhvr>
                                        <p:cTn id="143" dur="1" fill="hold">
                                          <p:stCondLst>
                                            <p:cond delay="0"/>
                                          </p:stCondLst>
                                        </p:cTn>
                                        <p:tgtEl>
                                          <p:spTgt spid="322654"/>
                                        </p:tgtEl>
                                        <p:attrNameLst>
                                          <p:attrName>style.visibility</p:attrName>
                                        </p:attrNameLst>
                                      </p:cBhvr>
                                      <p:to>
                                        <p:strVal val="visible"/>
                                      </p:to>
                                    </p:set>
                                    <p:anim calcmode="lin" valueType="num">
                                      <p:cBhvr>
                                        <p:cTn id="144" dur="500" fill="hold"/>
                                        <p:tgtEl>
                                          <p:spTgt spid="322654"/>
                                        </p:tgtEl>
                                        <p:attrNameLst>
                                          <p:attrName>ppt_w</p:attrName>
                                        </p:attrNameLst>
                                      </p:cBhvr>
                                      <p:tavLst>
                                        <p:tav tm="0">
                                          <p:val>
                                            <p:fltVal val="0"/>
                                          </p:val>
                                        </p:tav>
                                        <p:tav tm="100000">
                                          <p:val>
                                            <p:strVal val="#ppt_w"/>
                                          </p:val>
                                        </p:tav>
                                      </p:tavLst>
                                    </p:anim>
                                    <p:anim calcmode="lin" valueType="num">
                                      <p:cBhvr>
                                        <p:cTn id="145" dur="500" fill="hold"/>
                                        <p:tgtEl>
                                          <p:spTgt spid="322654"/>
                                        </p:tgtEl>
                                        <p:attrNameLst>
                                          <p:attrName>ppt_h</p:attrName>
                                        </p:attrNameLst>
                                      </p:cBhvr>
                                      <p:tavLst>
                                        <p:tav tm="0">
                                          <p:val>
                                            <p:fltVal val="0"/>
                                          </p:val>
                                        </p:tav>
                                        <p:tav tm="100000">
                                          <p:val>
                                            <p:strVal val="#ppt_h"/>
                                          </p:val>
                                        </p:tav>
                                      </p:tavLst>
                                    </p:anim>
                                    <p:animEffect transition="in" filter="fade">
                                      <p:cBhvr>
                                        <p:cTn id="146" dur="500"/>
                                        <p:tgtEl>
                                          <p:spTgt spid="322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98" grpId="0"/>
      <p:bldP spid="322599" grpId="0" animBg="1"/>
      <p:bldP spid="322600" grpId="0"/>
      <p:bldP spid="322602" grpId="0"/>
      <p:bldP spid="322634" grpId="0" animBg="1"/>
      <p:bldP spid="322635" grpId="0" animBg="1"/>
      <p:bldP spid="322636" grpId="0"/>
      <p:bldP spid="322637" grpId="0"/>
      <p:bldP spid="322638" grpId="0" animBg="1"/>
      <p:bldP spid="322639" grpId="0" animBg="1"/>
      <p:bldP spid="322640" grpId="0"/>
      <p:bldP spid="322641" grpId="0" animBg="1"/>
      <p:bldP spid="322643" grpId="0"/>
      <p:bldP spid="322644" grpId="0"/>
      <p:bldP spid="322645" grpId="0" animBg="1"/>
      <p:bldP spid="322646" grpId="0"/>
      <p:bldP spid="322647" grpId="0" animBg="1"/>
      <p:bldP spid="322648" grpId="0"/>
      <p:bldP spid="322649" grpId="0"/>
      <p:bldP spid="322650" grpId="0" animBg="1"/>
      <p:bldP spid="322651" grpId="0"/>
      <p:bldP spid="322652" grpId="0"/>
      <p:bldP spid="322653" grpId="0" animBg="1"/>
      <p:bldP spid="322654" grpId="0"/>
      <p:bldP spid="32265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DFBBFB17-1245-438E-9887-3F1590449CB8}" type="slidenum">
              <a:rPr lang="de-DE">
                <a:solidFill>
                  <a:srgbClr val="000000"/>
                </a:solidFill>
              </a:rPr>
              <a:pPr/>
              <a:t>60</a:t>
            </a:fld>
            <a:endParaRPr lang="en-GB">
              <a:solidFill>
                <a:srgbClr val="000000"/>
              </a:solidFill>
            </a:endParaRPr>
          </a:p>
        </p:txBody>
      </p:sp>
      <p:sp>
        <p:nvSpPr>
          <p:cNvPr id="323587" name="Rectangle 3"/>
          <p:cNvSpPr>
            <a:spLocks noChangeArrowheads="1"/>
          </p:cNvSpPr>
          <p:nvPr/>
        </p:nvSpPr>
        <p:spPr bwMode="auto">
          <a:xfrm>
            <a:off x="1370013" y="84138"/>
            <a:ext cx="7086600" cy="685800"/>
          </a:xfrm>
          <a:prstGeom prst="rect">
            <a:avLst/>
          </a:prstGeom>
          <a:noFill/>
          <a:ln w="9525">
            <a:noFill/>
            <a:miter lim="800000"/>
            <a:headEnd/>
            <a:tailEnd/>
          </a:ln>
          <a:effectLst>
            <a:outerShdw dist="17961" dir="2700000" algn="ctr" rotWithShape="0">
              <a:srgbClr val="DDDDDD"/>
            </a:outerShdw>
          </a:effectLst>
        </p:spPr>
        <p:txBody>
          <a:bodyPr anchor="ctr"/>
          <a:lstStyle/>
          <a:p>
            <a:pPr fontAlgn="base"/>
            <a:r>
              <a:rPr kumimoji="1" lang="en-US" sz="2800" b="1">
                <a:solidFill>
                  <a:srgbClr val="A50021"/>
                </a:solidFill>
                <a:latin typeface="Times New Roman" pitchFamily="18" charset="0"/>
                <a:ea typeface="黑体" pitchFamily="2" charset="-122"/>
              </a:rPr>
              <a:t>RPT </a:t>
            </a:r>
            <a:r>
              <a:rPr kumimoji="1" lang="zh-CN" altLang="en-US" sz="2800" b="1">
                <a:solidFill>
                  <a:srgbClr val="A50021"/>
                </a:solidFill>
                <a:latin typeface="Times New Roman" pitchFamily="18" charset="0"/>
                <a:ea typeface="黑体" pitchFamily="2" charset="-122"/>
              </a:rPr>
              <a:t>到</a:t>
            </a:r>
            <a:r>
              <a:rPr kumimoji="1" lang="en-US" sz="2800" b="1">
                <a:solidFill>
                  <a:srgbClr val="A50021"/>
                </a:solidFill>
                <a:latin typeface="Times New Roman" pitchFamily="18" charset="0"/>
                <a:ea typeface="黑体" pitchFamily="2" charset="-122"/>
              </a:rPr>
              <a:t>SPT </a:t>
            </a:r>
            <a:r>
              <a:rPr kumimoji="1" lang="zh-CN" altLang="en-US" sz="2800" b="1">
                <a:solidFill>
                  <a:srgbClr val="A50021"/>
                </a:solidFill>
                <a:latin typeface="Times New Roman" pitchFamily="18" charset="0"/>
                <a:ea typeface="黑体" pitchFamily="2" charset="-122"/>
              </a:rPr>
              <a:t>切换</a:t>
            </a:r>
          </a:p>
        </p:txBody>
      </p:sp>
      <p:pic>
        <p:nvPicPr>
          <p:cNvPr id="323588" name="Picture 4" descr="1"/>
          <p:cNvPicPr>
            <a:picLocks noChangeAspect="1" noChangeArrowheads="1"/>
          </p:cNvPicPr>
          <p:nvPr/>
        </p:nvPicPr>
        <p:blipFill>
          <a:blip r:embed="rId2" cstate="print"/>
          <a:srcRect/>
          <a:stretch>
            <a:fillRect/>
          </a:stretch>
        </p:blipFill>
        <p:spPr bwMode="auto">
          <a:xfrm>
            <a:off x="1547813" y="2060575"/>
            <a:ext cx="1008062" cy="555625"/>
          </a:xfrm>
          <a:prstGeom prst="rect">
            <a:avLst/>
          </a:prstGeom>
          <a:noFill/>
          <a:ln w="9525">
            <a:noFill/>
            <a:miter lim="800000"/>
            <a:headEnd/>
            <a:tailEnd/>
          </a:ln>
        </p:spPr>
      </p:pic>
      <p:pic>
        <p:nvPicPr>
          <p:cNvPr id="323589" name="Picture 5" descr="1"/>
          <p:cNvPicPr>
            <a:picLocks noChangeAspect="1" noChangeArrowheads="1"/>
          </p:cNvPicPr>
          <p:nvPr/>
        </p:nvPicPr>
        <p:blipFill>
          <a:blip r:embed="rId2" cstate="print"/>
          <a:srcRect/>
          <a:stretch>
            <a:fillRect/>
          </a:stretch>
        </p:blipFill>
        <p:spPr bwMode="auto">
          <a:xfrm>
            <a:off x="6156325" y="4076700"/>
            <a:ext cx="1008063" cy="555625"/>
          </a:xfrm>
          <a:prstGeom prst="rect">
            <a:avLst/>
          </a:prstGeom>
          <a:noFill/>
          <a:ln w="9525">
            <a:noFill/>
            <a:miter lim="800000"/>
            <a:headEnd/>
            <a:tailEnd/>
          </a:ln>
        </p:spPr>
      </p:pic>
      <p:pic>
        <p:nvPicPr>
          <p:cNvPr id="323590" name="Picture 6" descr="1"/>
          <p:cNvPicPr>
            <a:picLocks noChangeAspect="1" noChangeArrowheads="1"/>
          </p:cNvPicPr>
          <p:nvPr/>
        </p:nvPicPr>
        <p:blipFill>
          <a:blip r:embed="rId2" cstate="print"/>
          <a:srcRect/>
          <a:stretch>
            <a:fillRect/>
          </a:stretch>
        </p:blipFill>
        <p:spPr bwMode="auto">
          <a:xfrm>
            <a:off x="6083300" y="2060575"/>
            <a:ext cx="1008063" cy="555625"/>
          </a:xfrm>
          <a:prstGeom prst="rect">
            <a:avLst/>
          </a:prstGeom>
          <a:noFill/>
          <a:ln w="9525">
            <a:noFill/>
            <a:miter lim="800000"/>
            <a:headEnd/>
            <a:tailEnd/>
          </a:ln>
        </p:spPr>
      </p:pic>
      <p:pic>
        <p:nvPicPr>
          <p:cNvPr id="323591" name="Picture 7" descr="1"/>
          <p:cNvPicPr>
            <a:picLocks noChangeAspect="1" noChangeArrowheads="1"/>
          </p:cNvPicPr>
          <p:nvPr/>
        </p:nvPicPr>
        <p:blipFill>
          <a:blip r:embed="rId2" cstate="print"/>
          <a:srcRect/>
          <a:stretch>
            <a:fillRect/>
          </a:stretch>
        </p:blipFill>
        <p:spPr bwMode="auto">
          <a:xfrm>
            <a:off x="6156325" y="3068638"/>
            <a:ext cx="1008063" cy="555625"/>
          </a:xfrm>
          <a:prstGeom prst="rect">
            <a:avLst/>
          </a:prstGeom>
          <a:noFill/>
          <a:ln w="9525">
            <a:noFill/>
            <a:miter lim="800000"/>
            <a:headEnd/>
            <a:tailEnd/>
          </a:ln>
        </p:spPr>
      </p:pic>
      <p:sp>
        <p:nvSpPr>
          <p:cNvPr id="323592" name="Line 8"/>
          <p:cNvSpPr>
            <a:spLocks noChangeShapeType="1"/>
          </p:cNvSpPr>
          <p:nvPr/>
        </p:nvSpPr>
        <p:spPr bwMode="auto">
          <a:xfrm flipH="1">
            <a:off x="6659563" y="4581525"/>
            <a:ext cx="0" cy="10080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23593" name="Line 9"/>
          <p:cNvSpPr>
            <a:spLocks noChangeShapeType="1"/>
          </p:cNvSpPr>
          <p:nvPr/>
        </p:nvSpPr>
        <p:spPr bwMode="auto">
          <a:xfrm flipH="1">
            <a:off x="6659563" y="3573463"/>
            <a:ext cx="0" cy="503237"/>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23594" name="Line 10"/>
          <p:cNvSpPr>
            <a:spLocks noChangeShapeType="1"/>
          </p:cNvSpPr>
          <p:nvPr/>
        </p:nvSpPr>
        <p:spPr bwMode="auto">
          <a:xfrm flipH="1">
            <a:off x="6588125" y="2565400"/>
            <a:ext cx="0" cy="503238"/>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grpSp>
        <p:nvGrpSpPr>
          <p:cNvPr id="2" name="Group 11"/>
          <p:cNvGrpSpPr>
            <a:grpSpLocks/>
          </p:cNvGrpSpPr>
          <p:nvPr/>
        </p:nvGrpSpPr>
        <p:grpSpPr bwMode="auto">
          <a:xfrm>
            <a:off x="6156325" y="5516563"/>
            <a:ext cx="1008063" cy="863600"/>
            <a:chOff x="3972" y="1888"/>
            <a:chExt cx="768" cy="691"/>
          </a:xfrm>
        </p:grpSpPr>
        <p:grpSp>
          <p:nvGrpSpPr>
            <p:cNvPr id="3" name="Group 12"/>
            <p:cNvGrpSpPr>
              <a:grpSpLocks/>
            </p:cNvGrpSpPr>
            <p:nvPr/>
          </p:nvGrpSpPr>
          <p:grpSpPr bwMode="auto">
            <a:xfrm>
              <a:off x="3972" y="1888"/>
              <a:ext cx="768" cy="691"/>
              <a:chOff x="3764" y="707"/>
              <a:chExt cx="683" cy="614"/>
            </a:xfrm>
          </p:grpSpPr>
          <p:sp>
            <p:nvSpPr>
              <p:cNvPr id="323597" name="Freeform 1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598" name="Freeform 1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599" name="Freeform 1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0" name="Freeform 1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1" name="Line 1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2" name="Freeform 1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3" name="Freeform 1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4" name="Freeform 2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5" name="Freeform 2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6" name="Freeform 2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7" name="Freeform 2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8" name="Freeform 2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09" name="Freeform 2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0" name="Freeform 2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1" name="Freeform 2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2" name="Freeform 2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3" name="Freeform 2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4" name="Freeform 3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5" name="Freeform 3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6" name="Rectangle 3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7" name="Rectangle 3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18" name="Rectangle 34"/>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4" name="Group 35"/>
            <p:cNvGrpSpPr>
              <a:grpSpLocks/>
            </p:cNvGrpSpPr>
            <p:nvPr/>
          </p:nvGrpSpPr>
          <p:grpSpPr bwMode="auto">
            <a:xfrm>
              <a:off x="4122" y="1994"/>
              <a:ext cx="449" cy="290"/>
              <a:chOff x="3898" y="801"/>
              <a:chExt cx="399" cy="258"/>
            </a:xfrm>
          </p:grpSpPr>
          <p:sp>
            <p:nvSpPr>
              <p:cNvPr id="323620" name="Rectangle 3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21" name="Rectangle 37"/>
              <p:cNvSpPr>
                <a:spLocks noChangeArrowheads="1"/>
              </p:cNvSpPr>
              <p:nvPr/>
            </p:nvSpPr>
            <p:spPr bwMode="auto">
              <a:xfrm>
                <a:off x="3946" y="835"/>
                <a:ext cx="351"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Host</a:t>
                </a:r>
              </a:p>
            </p:txBody>
          </p:sp>
        </p:grpSp>
      </p:grpSp>
      <p:sp>
        <p:nvSpPr>
          <p:cNvPr id="323622" name="Text Box 38"/>
          <p:cNvSpPr txBox="1">
            <a:spLocks noChangeArrowheads="1"/>
          </p:cNvSpPr>
          <p:nvPr/>
        </p:nvSpPr>
        <p:spPr bwMode="auto">
          <a:xfrm>
            <a:off x="6083300" y="1700213"/>
            <a:ext cx="1079500" cy="366712"/>
          </a:xfrm>
          <a:prstGeom prst="rect">
            <a:avLst/>
          </a:prstGeom>
          <a:noFill/>
          <a:ln w="9525">
            <a:noFill/>
            <a:miter lim="800000"/>
            <a:headEnd/>
            <a:tailEnd/>
          </a:ln>
          <a:effectLst/>
        </p:spPr>
        <p:txBody>
          <a:bodyPr>
            <a:spAutoFit/>
          </a:bodyPr>
          <a:lstStyle/>
          <a:p>
            <a:pPr algn="ctr" fontAlgn="base">
              <a:spcBef>
                <a:spcPct val="50000"/>
              </a:spcBef>
            </a:pPr>
            <a:r>
              <a:rPr kumimoji="1" lang="en-US" b="1">
                <a:solidFill>
                  <a:srgbClr val="FF9966"/>
                </a:solidFill>
                <a:latin typeface="Times New Roman" pitchFamily="18" charset="0"/>
                <a:ea typeface="宋体" pitchFamily="2" charset="-122"/>
              </a:rPr>
              <a:t>RP</a:t>
            </a:r>
          </a:p>
        </p:txBody>
      </p:sp>
      <p:grpSp>
        <p:nvGrpSpPr>
          <p:cNvPr id="5" name="Group 39"/>
          <p:cNvGrpSpPr>
            <a:grpSpLocks/>
          </p:cNvGrpSpPr>
          <p:nvPr/>
        </p:nvGrpSpPr>
        <p:grpSpPr bwMode="auto">
          <a:xfrm>
            <a:off x="1547813" y="908050"/>
            <a:ext cx="1008062" cy="863600"/>
            <a:chOff x="3972" y="1888"/>
            <a:chExt cx="768" cy="691"/>
          </a:xfrm>
        </p:grpSpPr>
        <p:grpSp>
          <p:nvGrpSpPr>
            <p:cNvPr id="6" name="Group 40"/>
            <p:cNvGrpSpPr>
              <a:grpSpLocks/>
            </p:cNvGrpSpPr>
            <p:nvPr/>
          </p:nvGrpSpPr>
          <p:grpSpPr bwMode="auto">
            <a:xfrm>
              <a:off x="3972" y="1888"/>
              <a:ext cx="768" cy="691"/>
              <a:chOff x="3764" y="707"/>
              <a:chExt cx="683" cy="614"/>
            </a:xfrm>
          </p:grpSpPr>
          <p:sp>
            <p:nvSpPr>
              <p:cNvPr id="323625" name="Freeform 41"/>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26" name="Freeform 42"/>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27" name="Freeform 43"/>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28" name="Freeform 44"/>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29" name="Line 45"/>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0" name="Freeform 46"/>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1" name="Freeform 47"/>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2" name="Freeform 48"/>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3" name="Freeform 49"/>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4" name="Freeform 50"/>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5" name="Freeform 51"/>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6" name="Freeform 52"/>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7" name="Freeform 53"/>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8" name="Freeform 54"/>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39" name="Freeform 55"/>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0" name="Freeform 56"/>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1" name="Freeform 57"/>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2" name="Freeform 58"/>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3" name="Freeform 59"/>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4" name="Rectangle 60"/>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5" name="Rectangle 61"/>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6" name="Rectangle 62"/>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7" name="Group 63"/>
            <p:cNvGrpSpPr>
              <a:grpSpLocks/>
            </p:cNvGrpSpPr>
            <p:nvPr/>
          </p:nvGrpSpPr>
          <p:grpSpPr bwMode="auto">
            <a:xfrm>
              <a:off x="4026" y="1994"/>
              <a:ext cx="545" cy="290"/>
              <a:chOff x="3813" y="801"/>
              <a:chExt cx="484" cy="258"/>
            </a:xfrm>
          </p:grpSpPr>
          <p:sp>
            <p:nvSpPr>
              <p:cNvPr id="323648" name="Rectangle 64"/>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23649" name="Rectangle 65"/>
              <p:cNvSpPr>
                <a:spLocks noChangeArrowheads="1"/>
              </p:cNvSpPr>
              <p:nvPr/>
            </p:nvSpPr>
            <p:spPr bwMode="auto">
              <a:xfrm>
                <a:off x="3813" y="835"/>
                <a:ext cx="484" cy="216"/>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zh-CN" altLang="en-US" sz="1400" b="1">
                    <a:solidFill>
                      <a:srgbClr val="FF0000"/>
                    </a:solidFill>
                    <a:latin typeface="Arial" pitchFamily="34" charset="0"/>
                    <a:ea typeface="宋体" pitchFamily="2" charset="-122"/>
                  </a:rPr>
                  <a:t>组播源</a:t>
                </a:r>
              </a:p>
            </p:txBody>
          </p:sp>
        </p:grpSp>
      </p:grpSp>
      <p:sp>
        <p:nvSpPr>
          <p:cNvPr id="323650" name="Line 66"/>
          <p:cNvSpPr>
            <a:spLocks noChangeShapeType="1"/>
          </p:cNvSpPr>
          <p:nvPr/>
        </p:nvSpPr>
        <p:spPr bwMode="auto">
          <a:xfrm flipV="1">
            <a:off x="2051050" y="1773238"/>
            <a:ext cx="0" cy="360362"/>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51" name="Text Box 67"/>
          <p:cNvSpPr txBox="1">
            <a:spLocks noChangeArrowheads="1"/>
          </p:cNvSpPr>
          <p:nvPr/>
        </p:nvSpPr>
        <p:spPr bwMode="auto">
          <a:xfrm>
            <a:off x="1454150" y="2216150"/>
            <a:ext cx="1223963" cy="33655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600" b="1">
                <a:solidFill>
                  <a:srgbClr val="FF0000"/>
                </a:solidFill>
                <a:latin typeface="Times New Roman" pitchFamily="18" charset="0"/>
                <a:ea typeface="宋体" pitchFamily="2" charset="-122"/>
              </a:rPr>
              <a:t>源 </a:t>
            </a:r>
            <a:r>
              <a:rPr kumimoji="1" lang="en-US" sz="1600" b="1">
                <a:solidFill>
                  <a:srgbClr val="FF0000"/>
                </a:solidFill>
                <a:latin typeface="Times New Roman" pitchFamily="18" charset="0"/>
                <a:ea typeface="宋体" pitchFamily="2" charset="-122"/>
              </a:rPr>
              <a:t>DR</a:t>
            </a:r>
          </a:p>
        </p:txBody>
      </p:sp>
      <p:sp>
        <p:nvSpPr>
          <p:cNvPr id="323652" name="Line 68"/>
          <p:cNvSpPr>
            <a:spLocks noChangeShapeType="1"/>
          </p:cNvSpPr>
          <p:nvPr/>
        </p:nvSpPr>
        <p:spPr bwMode="auto">
          <a:xfrm>
            <a:off x="2482850" y="2349500"/>
            <a:ext cx="1225550" cy="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53" name="Line 69"/>
          <p:cNvSpPr>
            <a:spLocks noChangeShapeType="1"/>
          </p:cNvSpPr>
          <p:nvPr/>
        </p:nvSpPr>
        <p:spPr bwMode="auto">
          <a:xfrm>
            <a:off x="4932363" y="2349500"/>
            <a:ext cx="1150937" cy="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54" name="AutoShape 70"/>
          <p:cNvSpPr>
            <a:spLocks noChangeArrowheads="1"/>
          </p:cNvSpPr>
          <p:nvPr/>
        </p:nvSpPr>
        <p:spPr bwMode="auto">
          <a:xfrm>
            <a:off x="6948488" y="1557338"/>
            <a:ext cx="1619250" cy="431800"/>
          </a:xfrm>
          <a:prstGeom prst="cloudCallout">
            <a:avLst>
              <a:gd name="adj1" fmla="val -43750"/>
              <a:gd name="adj2" fmla="val 70000"/>
            </a:avLst>
          </a:prstGeom>
          <a:gradFill rotWithShape="1">
            <a:gsLst>
              <a:gs pos="0">
                <a:srgbClr val="BDE9FF">
                  <a:alpha val="60001"/>
                </a:srgbClr>
              </a:gs>
              <a:gs pos="100000">
                <a:srgbClr val="BDE9FF">
                  <a:gamma/>
                  <a:shade val="46275"/>
                  <a:invGamma/>
                  <a:alpha val="60001"/>
                </a:srgbClr>
              </a:gs>
            </a:gsLst>
            <a:lin ang="5400000" scaled="1"/>
          </a:gradFill>
          <a:ln w="9525">
            <a:solidFill>
              <a:schemeClr val="tx1"/>
            </a:solidFill>
            <a:round/>
            <a:headEnd/>
            <a:tailEnd/>
          </a:ln>
          <a:effectLst/>
        </p:spPr>
        <p:txBody>
          <a:bodyPr anchor="ctr"/>
          <a:lstStyle/>
          <a:p>
            <a:pPr algn="ctr" fontAlgn="base"/>
            <a:r>
              <a:rPr kumimoji="1" lang="en-US" sz="1200">
                <a:solidFill>
                  <a:srgbClr val="000000"/>
                </a:solidFill>
                <a:latin typeface="Times New Roman" pitchFamily="18" charset="0"/>
                <a:ea typeface="宋体" pitchFamily="2" charset="-122"/>
              </a:rPr>
              <a:t>I have a  receiver</a:t>
            </a:r>
          </a:p>
        </p:txBody>
      </p:sp>
      <p:sp>
        <p:nvSpPr>
          <p:cNvPr id="323655" name="AutoShape 71"/>
          <p:cNvSpPr>
            <a:spLocks noChangeArrowheads="1"/>
          </p:cNvSpPr>
          <p:nvPr/>
        </p:nvSpPr>
        <p:spPr bwMode="auto">
          <a:xfrm>
            <a:off x="7091363" y="5373688"/>
            <a:ext cx="1296987" cy="360362"/>
          </a:xfrm>
          <a:prstGeom prst="wedgeEllipseCallout">
            <a:avLst>
              <a:gd name="adj1" fmla="val -21972"/>
              <a:gd name="adj2" fmla="val 74227"/>
            </a:avLst>
          </a:prstGeom>
          <a:gradFill rotWithShape="1">
            <a:gsLst>
              <a:gs pos="0">
                <a:srgbClr val="CCFFCC"/>
              </a:gs>
              <a:gs pos="100000">
                <a:srgbClr val="CCFFCC">
                  <a:gamma/>
                  <a:shade val="46275"/>
                  <a:invGamma/>
                </a:srgbClr>
              </a:gs>
            </a:gsLst>
            <a:lin ang="5400000" scaled="1"/>
          </a:gradFill>
          <a:ln w="9525" algn="ctr">
            <a:solidFill>
              <a:schemeClr val="tx1"/>
            </a:solidFill>
            <a:miter lim="800000"/>
            <a:headEnd/>
            <a:tailEnd/>
          </a:ln>
          <a:effectLst/>
        </p:spPr>
        <p:txBody>
          <a:bodyPr anchor="ctr"/>
          <a:lstStyle/>
          <a:p>
            <a:pPr algn="ctr" fontAlgn="base"/>
            <a:r>
              <a:rPr kumimoji="1" lang="en-US" sz="1000">
                <a:solidFill>
                  <a:srgbClr val="000000"/>
                </a:solidFill>
                <a:latin typeface="Times New Roman" pitchFamily="18" charset="0"/>
                <a:ea typeface="宋体" pitchFamily="2" charset="-122"/>
              </a:rPr>
              <a:t>I want data from G</a:t>
            </a:r>
          </a:p>
        </p:txBody>
      </p:sp>
      <p:sp>
        <p:nvSpPr>
          <p:cNvPr id="323656" name="Text Box 72"/>
          <p:cNvSpPr txBox="1">
            <a:spLocks noChangeArrowheads="1"/>
          </p:cNvSpPr>
          <p:nvPr/>
        </p:nvSpPr>
        <p:spPr bwMode="auto">
          <a:xfrm>
            <a:off x="107950" y="1700213"/>
            <a:ext cx="1079500" cy="274637"/>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3333CC"/>
                </a:solidFill>
                <a:latin typeface="Times New Roman" pitchFamily="18" charset="0"/>
                <a:ea typeface="宋体" pitchFamily="2" charset="-122"/>
              </a:rPr>
              <a:t>Send data</a:t>
            </a:r>
          </a:p>
        </p:txBody>
      </p:sp>
      <p:sp>
        <p:nvSpPr>
          <p:cNvPr id="323657" name="AutoShape 73"/>
          <p:cNvSpPr>
            <a:spLocks noChangeArrowheads="1"/>
          </p:cNvSpPr>
          <p:nvPr/>
        </p:nvSpPr>
        <p:spPr bwMode="auto">
          <a:xfrm>
            <a:off x="1187450" y="1628775"/>
            <a:ext cx="360363" cy="576263"/>
          </a:xfrm>
          <a:prstGeom prst="downArrow">
            <a:avLst>
              <a:gd name="adj1" fmla="val 50000"/>
              <a:gd name="adj2" fmla="val 39978"/>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58" name="Freeform 74"/>
          <p:cNvSpPr>
            <a:spLocks/>
          </p:cNvSpPr>
          <p:nvPr/>
        </p:nvSpPr>
        <p:spPr bwMode="auto">
          <a:xfrm>
            <a:off x="2411413" y="1196975"/>
            <a:ext cx="3816350" cy="936625"/>
          </a:xfrm>
          <a:custGeom>
            <a:avLst/>
            <a:gdLst/>
            <a:ahLst/>
            <a:cxnLst>
              <a:cxn ang="0">
                <a:pos x="0" y="590"/>
              </a:cxn>
              <a:cxn ang="0">
                <a:pos x="1179" y="0"/>
              </a:cxn>
              <a:cxn ang="0">
                <a:pos x="2404" y="590"/>
              </a:cxn>
            </a:cxnLst>
            <a:rect l="0" t="0" r="r" b="b"/>
            <a:pathLst>
              <a:path w="2404" h="590">
                <a:moveTo>
                  <a:pt x="0" y="590"/>
                </a:moveTo>
                <a:cubicBezTo>
                  <a:pt x="389" y="295"/>
                  <a:pt x="778" y="0"/>
                  <a:pt x="1179" y="0"/>
                </a:cubicBezTo>
                <a:cubicBezTo>
                  <a:pt x="1580" y="0"/>
                  <a:pt x="2200" y="492"/>
                  <a:pt x="2404" y="590"/>
                </a:cubicBezTo>
              </a:path>
            </a:pathLst>
          </a:custGeom>
          <a:noFill/>
          <a:ln w="9525" cap="flat" cmpd="sng">
            <a:solidFill>
              <a:schemeClr val="tx1"/>
            </a:solidFill>
            <a:prstDash val="solid"/>
            <a:round/>
            <a:headEnd type="none" w="med" len="med"/>
            <a:tailEnd type="none" w="med" len="me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60" name="Text Box 76"/>
          <p:cNvSpPr txBox="1">
            <a:spLocks noChangeArrowheads="1"/>
          </p:cNvSpPr>
          <p:nvPr/>
        </p:nvSpPr>
        <p:spPr bwMode="auto">
          <a:xfrm>
            <a:off x="5651500" y="2636838"/>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3399"/>
                </a:solidFill>
                <a:latin typeface="Times New Roman" pitchFamily="18" charset="0"/>
                <a:ea typeface="宋体" pitchFamily="2" charset="-122"/>
              </a:rPr>
              <a:t>Forward data</a:t>
            </a:r>
          </a:p>
        </p:txBody>
      </p:sp>
      <p:sp>
        <p:nvSpPr>
          <p:cNvPr id="323661" name="Text Box 77"/>
          <p:cNvSpPr txBox="1">
            <a:spLocks noChangeArrowheads="1"/>
          </p:cNvSpPr>
          <p:nvPr/>
        </p:nvSpPr>
        <p:spPr bwMode="auto">
          <a:xfrm>
            <a:off x="5724525" y="3644900"/>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3399"/>
                </a:solidFill>
                <a:latin typeface="Times New Roman" pitchFamily="18" charset="0"/>
                <a:ea typeface="宋体" pitchFamily="2" charset="-122"/>
              </a:rPr>
              <a:t>Forward data</a:t>
            </a:r>
          </a:p>
        </p:txBody>
      </p:sp>
      <p:sp>
        <p:nvSpPr>
          <p:cNvPr id="323662" name="Text Box 78"/>
          <p:cNvSpPr txBox="1">
            <a:spLocks noChangeArrowheads="1"/>
          </p:cNvSpPr>
          <p:nvPr/>
        </p:nvSpPr>
        <p:spPr bwMode="auto">
          <a:xfrm>
            <a:off x="3419475" y="4365625"/>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Create  (S,G) entry and add this oif</a:t>
            </a:r>
          </a:p>
        </p:txBody>
      </p:sp>
      <p:sp>
        <p:nvSpPr>
          <p:cNvPr id="323663" name="AutoShape 79"/>
          <p:cNvSpPr>
            <a:spLocks noChangeArrowheads="1"/>
          </p:cNvSpPr>
          <p:nvPr/>
        </p:nvSpPr>
        <p:spPr bwMode="auto">
          <a:xfrm>
            <a:off x="2987675" y="908050"/>
            <a:ext cx="939800" cy="50323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64" name="Text Box 80"/>
          <p:cNvSpPr txBox="1">
            <a:spLocks noChangeArrowheads="1"/>
          </p:cNvSpPr>
          <p:nvPr/>
        </p:nvSpPr>
        <p:spPr bwMode="auto">
          <a:xfrm>
            <a:off x="6732588" y="4941888"/>
            <a:ext cx="792162"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3399"/>
                </a:solidFill>
                <a:latin typeface="Times New Roman" pitchFamily="18" charset="0"/>
                <a:ea typeface="宋体" pitchFamily="2" charset="-122"/>
              </a:rPr>
              <a:t>Forward data</a:t>
            </a:r>
          </a:p>
        </p:txBody>
      </p:sp>
      <p:pic>
        <p:nvPicPr>
          <p:cNvPr id="323665" name="Picture 81" descr="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63938" y="1844675"/>
            <a:ext cx="1439862" cy="865188"/>
          </a:xfrm>
          <a:prstGeom prst="rect">
            <a:avLst/>
          </a:prstGeom>
          <a:noFill/>
          <a:ln w="9525">
            <a:noFill/>
            <a:miter lim="800000"/>
            <a:headEnd/>
            <a:tailEnd/>
          </a:ln>
        </p:spPr>
      </p:pic>
      <p:sp>
        <p:nvSpPr>
          <p:cNvPr id="323666" name="AutoShape 82"/>
          <p:cNvSpPr>
            <a:spLocks noChangeArrowheads="1"/>
          </p:cNvSpPr>
          <p:nvPr/>
        </p:nvSpPr>
        <p:spPr bwMode="auto">
          <a:xfrm>
            <a:off x="7993063" y="2492375"/>
            <a:ext cx="360362" cy="576263"/>
          </a:xfrm>
          <a:prstGeom prst="downArrow">
            <a:avLst>
              <a:gd name="adj1" fmla="val 50000"/>
              <a:gd name="adj2" fmla="val 39978"/>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67" name="AutoShape 83"/>
          <p:cNvSpPr>
            <a:spLocks noChangeArrowheads="1"/>
          </p:cNvSpPr>
          <p:nvPr/>
        </p:nvSpPr>
        <p:spPr bwMode="auto">
          <a:xfrm>
            <a:off x="7993063" y="3573463"/>
            <a:ext cx="360362" cy="576262"/>
          </a:xfrm>
          <a:prstGeom prst="downArrow">
            <a:avLst>
              <a:gd name="adj1" fmla="val 50000"/>
              <a:gd name="adj2" fmla="val 39978"/>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68" name="AutoShape 84"/>
          <p:cNvSpPr>
            <a:spLocks noChangeArrowheads="1"/>
          </p:cNvSpPr>
          <p:nvPr/>
        </p:nvSpPr>
        <p:spPr bwMode="auto">
          <a:xfrm>
            <a:off x="8027988" y="4652963"/>
            <a:ext cx="360362" cy="576262"/>
          </a:xfrm>
          <a:prstGeom prst="downArrow">
            <a:avLst>
              <a:gd name="adj1" fmla="val 50000"/>
              <a:gd name="adj2" fmla="val 39978"/>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pic>
        <p:nvPicPr>
          <p:cNvPr id="323669" name="Picture 85" descr="1"/>
          <p:cNvPicPr>
            <a:picLocks noChangeAspect="1" noChangeArrowheads="1"/>
          </p:cNvPicPr>
          <p:nvPr/>
        </p:nvPicPr>
        <p:blipFill>
          <a:blip r:embed="rId2" cstate="print"/>
          <a:srcRect/>
          <a:stretch>
            <a:fillRect/>
          </a:stretch>
        </p:blipFill>
        <p:spPr bwMode="auto">
          <a:xfrm>
            <a:off x="3419475" y="3644900"/>
            <a:ext cx="1008063" cy="555625"/>
          </a:xfrm>
          <a:prstGeom prst="rect">
            <a:avLst/>
          </a:prstGeom>
          <a:noFill/>
          <a:ln w="9525">
            <a:noFill/>
            <a:miter lim="800000"/>
            <a:headEnd/>
            <a:tailEnd/>
          </a:ln>
        </p:spPr>
      </p:pic>
      <p:sp>
        <p:nvSpPr>
          <p:cNvPr id="323670" name="Line 86"/>
          <p:cNvSpPr>
            <a:spLocks noChangeShapeType="1"/>
          </p:cNvSpPr>
          <p:nvPr/>
        </p:nvSpPr>
        <p:spPr bwMode="auto">
          <a:xfrm>
            <a:off x="4356100" y="3933825"/>
            <a:ext cx="1871663" cy="43180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1" name="Line 87"/>
          <p:cNvSpPr>
            <a:spLocks noChangeShapeType="1"/>
          </p:cNvSpPr>
          <p:nvPr/>
        </p:nvSpPr>
        <p:spPr bwMode="auto">
          <a:xfrm flipH="1" flipV="1">
            <a:off x="2051050" y="2565400"/>
            <a:ext cx="1439863" cy="1368425"/>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2" name="AutoShape 88"/>
          <p:cNvSpPr>
            <a:spLocks noChangeArrowheads="1"/>
          </p:cNvSpPr>
          <p:nvPr/>
        </p:nvSpPr>
        <p:spPr bwMode="auto">
          <a:xfrm rot="6112934">
            <a:off x="5040312" y="4400551"/>
            <a:ext cx="360363" cy="576262"/>
          </a:xfrm>
          <a:prstGeom prst="downArrow">
            <a:avLst>
              <a:gd name="adj1" fmla="val 50000"/>
              <a:gd name="adj2" fmla="val 39978"/>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3" name="Text Box 89"/>
          <p:cNvSpPr txBox="1">
            <a:spLocks noChangeArrowheads="1"/>
          </p:cNvSpPr>
          <p:nvPr/>
        </p:nvSpPr>
        <p:spPr bwMode="auto">
          <a:xfrm>
            <a:off x="5508625" y="4581525"/>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Send  (S,G) Join towards Source</a:t>
            </a:r>
          </a:p>
        </p:txBody>
      </p:sp>
      <p:sp>
        <p:nvSpPr>
          <p:cNvPr id="323674" name="AutoShape 90"/>
          <p:cNvSpPr>
            <a:spLocks noChangeArrowheads="1"/>
          </p:cNvSpPr>
          <p:nvPr/>
        </p:nvSpPr>
        <p:spPr bwMode="auto">
          <a:xfrm rot="8131978">
            <a:off x="2232025" y="3176588"/>
            <a:ext cx="360363" cy="576262"/>
          </a:xfrm>
          <a:prstGeom prst="downArrow">
            <a:avLst>
              <a:gd name="adj1" fmla="val 50000"/>
              <a:gd name="adj2" fmla="val 39978"/>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5" name="Text Box 91"/>
          <p:cNvSpPr txBox="1">
            <a:spLocks noChangeArrowheads="1"/>
          </p:cNvSpPr>
          <p:nvPr/>
        </p:nvSpPr>
        <p:spPr bwMode="auto">
          <a:xfrm>
            <a:off x="1979613" y="3644900"/>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Send  (S,G) Join towards Source</a:t>
            </a:r>
          </a:p>
        </p:txBody>
      </p:sp>
      <p:sp>
        <p:nvSpPr>
          <p:cNvPr id="323676" name="Text Box 92"/>
          <p:cNvSpPr txBox="1">
            <a:spLocks noChangeArrowheads="1"/>
          </p:cNvSpPr>
          <p:nvPr/>
        </p:nvSpPr>
        <p:spPr bwMode="auto">
          <a:xfrm>
            <a:off x="755650" y="2420938"/>
            <a:ext cx="1079500"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Add this oif in (S,G) entry</a:t>
            </a:r>
          </a:p>
        </p:txBody>
      </p:sp>
      <p:sp>
        <p:nvSpPr>
          <p:cNvPr id="323677" name="AutoShape 93"/>
          <p:cNvSpPr>
            <a:spLocks noChangeArrowheads="1"/>
          </p:cNvSpPr>
          <p:nvPr/>
        </p:nvSpPr>
        <p:spPr bwMode="auto">
          <a:xfrm rot="-2601179">
            <a:off x="3203575" y="2924175"/>
            <a:ext cx="360363" cy="576263"/>
          </a:xfrm>
          <a:prstGeom prst="downArrow">
            <a:avLst>
              <a:gd name="adj1" fmla="val 50000"/>
              <a:gd name="adj2" fmla="val 39978"/>
            </a:avLst>
          </a:prstGeom>
          <a:gradFill rotWithShape="1">
            <a:gsLst>
              <a:gs pos="0">
                <a:srgbClr val="00FF00">
                  <a:gamma/>
                  <a:shade val="46275"/>
                  <a:invGamma/>
                </a:srgbClr>
              </a:gs>
              <a:gs pos="100000">
                <a:srgbClr val="00FF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8" name="AutoShape 94"/>
          <p:cNvSpPr>
            <a:spLocks noChangeArrowheads="1"/>
          </p:cNvSpPr>
          <p:nvPr/>
        </p:nvSpPr>
        <p:spPr bwMode="auto">
          <a:xfrm rot="81818064">
            <a:off x="5256212" y="3536951"/>
            <a:ext cx="360363" cy="576262"/>
          </a:xfrm>
          <a:prstGeom prst="downArrow">
            <a:avLst>
              <a:gd name="adj1" fmla="val 50000"/>
              <a:gd name="adj2" fmla="val 39978"/>
            </a:avLst>
          </a:prstGeom>
          <a:gradFill rotWithShape="1">
            <a:gsLst>
              <a:gs pos="0">
                <a:srgbClr val="00FF00">
                  <a:gamma/>
                  <a:shade val="46275"/>
                  <a:invGamma/>
                </a:srgbClr>
              </a:gs>
              <a:gs pos="100000">
                <a:srgbClr val="00FF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79" name="Text Box 95"/>
          <p:cNvSpPr txBox="1">
            <a:spLocks noChangeArrowheads="1"/>
          </p:cNvSpPr>
          <p:nvPr/>
        </p:nvSpPr>
        <p:spPr bwMode="auto">
          <a:xfrm>
            <a:off x="2482850" y="2565400"/>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Forward data</a:t>
            </a:r>
          </a:p>
        </p:txBody>
      </p:sp>
      <p:sp>
        <p:nvSpPr>
          <p:cNvPr id="323680" name="Text Box 96"/>
          <p:cNvSpPr txBox="1">
            <a:spLocks noChangeArrowheads="1"/>
          </p:cNvSpPr>
          <p:nvPr/>
        </p:nvSpPr>
        <p:spPr bwMode="auto">
          <a:xfrm>
            <a:off x="4283075" y="3500438"/>
            <a:ext cx="792163"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Forward data</a:t>
            </a:r>
          </a:p>
        </p:txBody>
      </p:sp>
      <p:sp>
        <p:nvSpPr>
          <p:cNvPr id="323681" name="Line 97"/>
          <p:cNvSpPr>
            <a:spLocks noChangeShapeType="1"/>
          </p:cNvSpPr>
          <p:nvPr/>
        </p:nvSpPr>
        <p:spPr bwMode="auto">
          <a:xfrm flipV="1">
            <a:off x="7848600" y="3644900"/>
            <a:ext cx="647700" cy="35877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2" name="Line 98"/>
          <p:cNvSpPr>
            <a:spLocks noChangeShapeType="1"/>
          </p:cNvSpPr>
          <p:nvPr/>
        </p:nvSpPr>
        <p:spPr bwMode="auto">
          <a:xfrm>
            <a:off x="7777163" y="3716338"/>
            <a:ext cx="790575" cy="215900"/>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3" name="Line 99"/>
          <p:cNvSpPr>
            <a:spLocks noChangeShapeType="1"/>
          </p:cNvSpPr>
          <p:nvPr/>
        </p:nvSpPr>
        <p:spPr bwMode="auto">
          <a:xfrm>
            <a:off x="3059113" y="836613"/>
            <a:ext cx="1223962" cy="50482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4" name="Line 100"/>
          <p:cNvSpPr>
            <a:spLocks noChangeShapeType="1"/>
          </p:cNvSpPr>
          <p:nvPr/>
        </p:nvSpPr>
        <p:spPr bwMode="auto">
          <a:xfrm>
            <a:off x="7777163" y="2636838"/>
            <a:ext cx="790575" cy="215900"/>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5" name="Line 101"/>
          <p:cNvSpPr>
            <a:spLocks noChangeShapeType="1"/>
          </p:cNvSpPr>
          <p:nvPr/>
        </p:nvSpPr>
        <p:spPr bwMode="auto">
          <a:xfrm flipV="1">
            <a:off x="7848600" y="2565400"/>
            <a:ext cx="647700" cy="35877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6" name="Line 102"/>
          <p:cNvSpPr>
            <a:spLocks noChangeShapeType="1"/>
          </p:cNvSpPr>
          <p:nvPr/>
        </p:nvSpPr>
        <p:spPr bwMode="auto">
          <a:xfrm flipV="1">
            <a:off x="3348038" y="692150"/>
            <a:ext cx="576262" cy="936625"/>
          </a:xfrm>
          <a:prstGeom prst="line">
            <a:avLst/>
          </a:prstGeom>
          <a:noFill/>
          <a:ln w="9525">
            <a:solidFill>
              <a:srgbClr val="FF0000"/>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7" name="AutoShape 103"/>
          <p:cNvSpPr>
            <a:spLocks noChangeArrowheads="1"/>
          </p:cNvSpPr>
          <p:nvPr/>
        </p:nvSpPr>
        <p:spPr bwMode="auto">
          <a:xfrm>
            <a:off x="7667625" y="3789363"/>
            <a:ext cx="217488" cy="431800"/>
          </a:xfrm>
          <a:prstGeom prst="upArrow">
            <a:avLst>
              <a:gd name="adj1" fmla="val 50000"/>
              <a:gd name="adj2" fmla="val 49635"/>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8" name="AutoShape 104"/>
          <p:cNvSpPr>
            <a:spLocks noChangeArrowheads="1"/>
          </p:cNvSpPr>
          <p:nvPr/>
        </p:nvSpPr>
        <p:spPr bwMode="auto">
          <a:xfrm>
            <a:off x="7667625" y="2708275"/>
            <a:ext cx="217488" cy="431800"/>
          </a:xfrm>
          <a:prstGeom prst="upArrow">
            <a:avLst>
              <a:gd name="adj1" fmla="val 50000"/>
              <a:gd name="adj2" fmla="val 49635"/>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89" name="Text Box 105"/>
          <p:cNvSpPr txBox="1">
            <a:spLocks noChangeArrowheads="1"/>
          </p:cNvSpPr>
          <p:nvPr/>
        </p:nvSpPr>
        <p:spPr bwMode="auto">
          <a:xfrm>
            <a:off x="6732588" y="3644900"/>
            <a:ext cx="1079500" cy="549275"/>
          </a:xfrm>
          <a:prstGeom prst="rect">
            <a:avLst/>
          </a:prstGeom>
          <a:noFill/>
          <a:ln w="9525">
            <a:noFill/>
            <a:miter lim="800000"/>
            <a:headEnd/>
            <a:tailEnd/>
          </a:ln>
          <a:effectLst/>
        </p:spPr>
        <p:txBody>
          <a:bodyPr>
            <a:spAutoFit/>
          </a:bodyPr>
          <a:lstStyle/>
          <a:p>
            <a:pPr algn="ctr" fontAlgn="base">
              <a:spcBef>
                <a:spcPct val="50000"/>
              </a:spcBef>
            </a:pPr>
            <a:r>
              <a:rPr kumimoji="1" lang="en-US" sz="1000" b="1">
                <a:solidFill>
                  <a:srgbClr val="FF0000"/>
                </a:solidFill>
                <a:latin typeface="Times New Roman" pitchFamily="18" charset="0"/>
                <a:ea typeface="宋体" pitchFamily="2" charset="-122"/>
              </a:rPr>
              <a:t>Send  (S,G,rpt) prune towards RP</a:t>
            </a:r>
          </a:p>
        </p:txBody>
      </p:sp>
      <p:sp>
        <p:nvSpPr>
          <p:cNvPr id="323690" name="Text Box 106"/>
          <p:cNvSpPr txBox="1">
            <a:spLocks noChangeArrowheads="1"/>
          </p:cNvSpPr>
          <p:nvPr/>
        </p:nvSpPr>
        <p:spPr bwMode="auto">
          <a:xfrm>
            <a:off x="6732588" y="2708275"/>
            <a:ext cx="1079500" cy="549275"/>
          </a:xfrm>
          <a:prstGeom prst="rect">
            <a:avLst/>
          </a:prstGeom>
          <a:noFill/>
          <a:ln w="9525">
            <a:noFill/>
            <a:miter lim="800000"/>
            <a:headEnd/>
            <a:tailEnd/>
          </a:ln>
          <a:effectLst/>
        </p:spPr>
        <p:txBody>
          <a:bodyPr>
            <a:spAutoFit/>
          </a:bodyPr>
          <a:lstStyle/>
          <a:p>
            <a:pPr algn="ctr" fontAlgn="base">
              <a:spcBef>
                <a:spcPct val="50000"/>
              </a:spcBef>
            </a:pPr>
            <a:r>
              <a:rPr kumimoji="1" lang="en-US" sz="1000" b="1">
                <a:solidFill>
                  <a:srgbClr val="FF0000"/>
                </a:solidFill>
                <a:latin typeface="Times New Roman" pitchFamily="18" charset="0"/>
                <a:ea typeface="宋体" pitchFamily="2" charset="-122"/>
              </a:rPr>
              <a:t>Send  (S,G,rpt) prune towards RP</a:t>
            </a:r>
          </a:p>
        </p:txBody>
      </p:sp>
      <p:sp>
        <p:nvSpPr>
          <p:cNvPr id="323691" name="Text Box 107"/>
          <p:cNvSpPr txBox="1">
            <a:spLocks noChangeArrowheads="1"/>
          </p:cNvSpPr>
          <p:nvPr/>
        </p:nvSpPr>
        <p:spPr bwMode="auto">
          <a:xfrm>
            <a:off x="5364163" y="1196975"/>
            <a:ext cx="1079500" cy="549275"/>
          </a:xfrm>
          <a:prstGeom prst="rect">
            <a:avLst/>
          </a:prstGeom>
          <a:noFill/>
          <a:ln w="9525">
            <a:noFill/>
            <a:miter lim="800000"/>
            <a:headEnd/>
            <a:tailEnd/>
          </a:ln>
          <a:effectLst/>
        </p:spPr>
        <p:txBody>
          <a:bodyPr>
            <a:spAutoFit/>
          </a:bodyPr>
          <a:lstStyle/>
          <a:p>
            <a:pPr algn="ctr" fontAlgn="base">
              <a:spcBef>
                <a:spcPct val="50000"/>
              </a:spcBef>
            </a:pPr>
            <a:r>
              <a:rPr kumimoji="1" lang="en-US" sz="1000" b="1">
                <a:solidFill>
                  <a:srgbClr val="FF0000"/>
                </a:solidFill>
                <a:latin typeface="Times New Roman" pitchFamily="18" charset="0"/>
                <a:ea typeface="宋体" pitchFamily="2" charset="-122"/>
              </a:rPr>
              <a:t>Send  (S,G,) Register stop towards DR</a:t>
            </a:r>
          </a:p>
        </p:txBody>
      </p:sp>
      <p:sp>
        <p:nvSpPr>
          <p:cNvPr id="323692" name="AutoShape 108"/>
          <p:cNvSpPr>
            <a:spLocks noChangeArrowheads="1"/>
          </p:cNvSpPr>
          <p:nvPr/>
        </p:nvSpPr>
        <p:spPr bwMode="auto">
          <a:xfrm rot="93579338">
            <a:off x="5327651" y="1665287"/>
            <a:ext cx="360362" cy="576263"/>
          </a:xfrm>
          <a:prstGeom prst="downArrow">
            <a:avLst>
              <a:gd name="adj1" fmla="val 50000"/>
              <a:gd name="adj2" fmla="val 39978"/>
            </a:avLst>
          </a:prstGeom>
          <a:gradFill rotWithShape="1">
            <a:gsLst>
              <a:gs pos="0">
                <a:srgbClr val="FF0000">
                  <a:gamma/>
                  <a:shade val="46275"/>
                  <a:invGamma/>
                </a:srgbClr>
              </a:gs>
              <a:gs pos="100000">
                <a:srgbClr val="FF00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93" name="Text Box 109"/>
          <p:cNvSpPr txBox="1">
            <a:spLocks noChangeArrowheads="1"/>
          </p:cNvSpPr>
          <p:nvPr/>
        </p:nvSpPr>
        <p:spPr bwMode="auto">
          <a:xfrm>
            <a:off x="250825" y="5949950"/>
            <a:ext cx="3457575" cy="30480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400" b="1">
                <a:solidFill>
                  <a:srgbClr val="FF0000"/>
                </a:solidFill>
                <a:latin typeface="Times New Roman" pitchFamily="18" charset="0"/>
                <a:ea typeface="宋体" pitchFamily="2" charset="-122"/>
              </a:rPr>
              <a:t>此例中</a:t>
            </a:r>
            <a:r>
              <a:rPr kumimoji="1" lang="en-US" altLang="zh-CN" sz="1400" b="1">
                <a:solidFill>
                  <a:srgbClr val="FF0000"/>
                </a:solidFill>
                <a:latin typeface="Times New Roman" pitchFamily="18" charset="0"/>
                <a:ea typeface="宋体" pitchFamily="2" charset="-122"/>
              </a:rPr>
              <a:t>RP</a:t>
            </a:r>
            <a:r>
              <a:rPr kumimoji="1" lang="zh-CN" altLang="en-US" sz="1400" b="1">
                <a:solidFill>
                  <a:srgbClr val="FF0000"/>
                </a:solidFill>
                <a:latin typeface="Times New Roman" pitchFamily="18" charset="0"/>
                <a:ea typeface="宋体" pitchFamily="2" charset="-122"/>
              </a:rPr>
              <a:t>配置为永远不向</a:t>
            </a:r>
            <a:r>
              <a:rPr kumimoji="1" lang="en-US" altLang="zh-CN" sz="1400" b="1">
                <a:solidFill>
                  <a:srgbClr val="FF0000"/>
                </a:solidFill>
                <a:latin typeface="Times New Roman" pitchFamily="18" charset="0"/>
                <a:ea typeface="宋体" pitchFamily="2" charset="-122"/>
              </a:rPr>
              <a:t>SPT</a:t>
            </a:r>
            <a:r>
              <a:rPr kumimoji="1" lang="zh-CN" altLang="en-US" sz="1400" b="1">
                <a:solidFill>
                  <a:srgbClr val="FF0000"/>
                </a:solidFill>
                <a:latin typeface="Times New Roman" pitchFamily="18" charset="0"/>
                <a:ea typeface="宋体" pitchFamily="2" charset="-122"/>
              </a:rPr>
              <a:t>切换</a:t>
            </a:r>
          </a:p>
        </p:txBody>
      </p:sp>
      <p:sp>
        <p:nvSpPr>
          <p:cNvPr id="323696" name="Text Box 112"/>
          <p:cNvSpPr txBox="1">
            <a:spLocks noChangeArrowheads="1"/>
          </p:cNvSpPr>
          <p:nvPr/>
        </p:nvSpPr>
        <p:spPr bwMode="auto">
          <a:xfrm>
            <a:off x="6027738" y="4146550"/>
            <a:ext cx="1223962" cy="33655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600" b="1">
                <a:solidFill>
                  <a:srgbClr val="FF0000"/>
                </a:solidFill>
                <a:latin typeface="Times New Roman" pitchFamily="18" charset="0"/>
                <a:ea typeface="宋体" pitchFamily="2" charset="-122"/>
              </a:rPr>
              <a:t>接收者 </a:t>
            </a:r>
            <a:r>
              <a:rPr kumimoji="1" lang="en-US" sz="1600" b="1">
                <a:solidFill>
                  <a:srgbClr val="FF0000"/>
                </a:solidFill>
                <a:latin typeface="Times New Roman" pitchFamily="18" charset="0"/>
                <a:ea typeface="宋体" pitchFamily="2" charset="-122"/>
              </a:rPr>
              <a:t>DR</a:t>
            </a:r>
          </a:p>
        </p:txBody>
      </p:sp>
      <p:sp>
        <p:nvSpPr>
          <p:cNvPr id="323697" name="AutoShape 113"/>
          <p:cNvSpPr>
            <a:spLocks noChangeArrowheads="1"/>
          </p:cNvSpPr>
          <p:nvPr/>
        </p:nvSpPr>
        <p:spPr bwMode="auto">
          <a:xfrm>
            <a:off x="7164388" y="1773238"/>
            <a:ext cx="1619250" cy="431800"/>
          </a:xfrm>
          <a:prstGeom prst="cloudCallout">
            <a:avLst>
              <a:gd name="adj1" fmla="val -43750"/>
              <a:gd name="adj2" fmla="val 70000"/>
            </a:avLst>
          </a:prstGeom>
          <a:gradFill rotWithShape="1">
            <a:gsLst>
              <a:gs pos="0">
                <a:srgbClr val="BDE9FF">
                  <a:alpha val="60001"/>
                </a:srgbClr>
              </a:gs>
              <a:gs pos="100000">
                <a:srgbClr val="BDE9FF">
                  <a:gamma/>
                  <a:shade val="46275"/>
                  <a:invGamma/>
                  <a:alpha val="60001"/>
                </a:srgbClr>
              </a:gs>
            </a:gsLst>
            <a:lin ang="5400000" scaled="1"/>
          </a:gradFill>
          <a:ln w="9525">
            <a:solidFill>
              <a:schemeClr val="tx1"/>
            </a:solidFill>
            <a:round/>
            <a:headEnd/>
            <a:tailEnd/>
          </a:ln>
          <a:effectLst/>
        </p:spPr>
        <p:txBody>
          <a:bodyPr anchor="ctr"/>
          <a:lstStyle/>
          <a:p>
            <a:pPr algn="ctr" fontAlgn="base"/>
            <a:r>
              <a:rPr kumimoji="1" lang="en-US" sz="1200">
                <a:solidFill>
                  <a:srgbClr val="FF0000"/>
                </a:solidFill>
                <a:latin typeface="Times New Roman" pitchFamily="18" charset="0"/>
                <a:ea typeface="宋体" pitchFamily="2" charset="-122"/>
              </a:rPr>
              <a:t>I have </a:t>
            </a:r>
            <a:r>
              <a:rPr kumimoji="1" lang="en-US" altLang="zh-CN" sz="1200">
                <a:solidFill>
                  <a:srgbClr val="FF0000"/>
                </a:solidFill>
                <a:latin typeface="Times New Roman" pitchFamily="18" charset="0"/>
                <a:ea typeface="宋体" pitchFamily="2" charset="-122"/>
              </a:rPr>
              <a:t>no</a:t>
            </a:r>
            <a:r>
              <a:rPr kumimoji="1" lang="en-US" sz="1200">
                <a:solidFill>
                  <a:srgbClr val="FF0000"/>
                </a:solidFill>
                <a:latin typeface="Times New Roman" pitchFamily="18" charset="0"/>
                <a:ea typeface="宋体" pitchFamily="2" charset="-122"/>
              </a:rPr>
              <a:t>  receiver</a:t>
            </a:r>
          </a:p>
        </p:txBody>
      </p:sp>
      <p:sp>
        <p:nvSpPr>
          <p:cNvPr id="323698" name="AutoShape 114"/>
          <p:cNvSpPr>
            <a:spLocks noChangeArrowheads="1"/>
          </p:cNvSpPr>
          <p:nvPr/>
        </p:nvSpPr>
        <p:spPr bwMode="auto">
          <a:xfrm>
            <a:off x="3160713" y="1466850"/>
            <a:ext cx="939800" cy="50323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23699" name="Text Box 115"/>
          <p:cNvSpPr txBox="1">
            <a:spLocks noChangeArrowheads="1"/>
          </p:cNvSpPr>
          <p:nvPr/>
        </p:nvSpPr>
        <p:spPr bwMode="auto">
          <a:xfrm>
            <a:off x="3924300" y="1414463"/>
            <a:ext cx="1508125" cy="274637"/>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a:solidFill>
                  <a:srgbClr val="3333CC"/>
                </a:solidFill>
                <a:latin typeface="Times New Roman" pitchFamily="18" charset="0"/>
                <a:ea typeface="宋体" pitchFamily="2" charset="-122"/>
              </a:rPr>
              <a:t>空单播注册报文</a:t>
            </a:r>
            <a:endParaRPr kumimoji="1" lang="en-US" sz="1200" b="1">
              <a:solidFill>
                <a:srgbClr val="3333CC"/>
              </a:solidFill>
              <a:latin typeface="Times New Roman" pitchFamily="18" charset="0"/>
              <a:ea typeface="宋体" pitchFamily="2" charset="-122"/>
            </a:endParaRPr>
          </a:p>
        </p:txBody>
      </p:sp>
      <p:sp>
        <p:nvSpPr>
          <p:cNvPr id="323700" name="Text Box 116"/>
          <p:cNvSpPr txBox="1">
            <a:spLocks noChangeArrowheads="1"/>
          </p:cNvSpPr>
          <p:nvPr/>
        </p:nvSpPr>
        <p:spPr bwMode="auto">
          <a:xfrm>
            <a:off x="3751263" y="812800"/>
            <a:ext cx="1508125" cy="457200"/>
          </a:xfrm>
          <a:prstGeom prst="rect">
            <a:avLst/>
          </a:prstGeom>
          <a:noFill/>
          <a:ln w="9525">
            <a:noFill/>
            <a:miter lim="800000"/>
            <a:headEnd/>
            <a:tailEnd/>
          </a:ln>
          <a:effectLst/>
        </p:spPr>
        <p:txBody>
          <a:bodyPr>
            <a:spAutoFit/>
          </a:bodyPr>
          <a:lstStyle/>
          <a:p>
            <a:pPr algn="ctr" fontAlgn="base">
              <a:spcBef>
                <a:spcPct val="50000"/>
              </a:spcBef>
            </a:pPr>
            <a:r>
              <a:rPr kumimoji="1" lang="zh-CN" altLang="en-US" sz="1200" b="1">
                <a:solidFill>
                  <a:srgbClr val="3333CC"/>
                </a:solidFill>
                <a:latin typeface="Times New Roman" pitchFamily="18" charset="0"/>
                <a:ea typeface="宋体" pitchFamily="2" charset="-122"/>
              </a:rPr>
              <a:t>通过单播注册报文发送组播数据到</a:t>
            </a:r>
            <a:r>
              <a:rPr kumimoji="1" lang="en-US" sz="1200" b="1">
                <a:solidFill>
                  <a:srgbClr val="3333CC"/>
                </a:solidFill>
                <a:latin typeface="Times New Roman" pitchFamily="18" charset="0"/>
                <a:ea typeface="宋体" pitchFamily="2" charset="-122"/>
              </a:rPr>
              <a:t> RP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hold" grpId="1" nodeType="withEffect">
                                  <p:stCondLst>
                                    <p:cond delay="0"/>
                                  </p:stCondLst>
                                  <p:childTnLst>
                                    <p:animEffect transition="out" filter="checkerboard(across)">
                                      <p:cBhvr>
                                        <p:cTn id="6" dur="500"/>
                                        <p:tgtEl>
                                          <p:spTgt spid="323697"/>
                                        </p:tgtEl>
                                      </p:cBhvr>
                                    </p:animEffect>
                                    <p:set>
                                      <p:cBhvr>
                                        <p:cTn id="7" dur="1" fill="hold">
                                          <p:stCondLst>
                                            <p:cond delay="499"/>
                                          </p:stCondLst>
                                        </p:cTn>
                                        <p:tgtEl>
                                          <p:spTgt spid="32369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23673"/>
                                        </p:tgtEl>
                                        <p:attrNameLst>
                                          <p:attrName>style.visibility</p:attrName>
                                        </p:attrNameLst>
                                      </p:cBhvr>
                                      <p:to>
                                        <p:strVal val="visible"/>
                                      </p:to>
                                    </p:set>
                                    <p:animEffect transition="in" filter="strips(downLeft)">
                                      <p:cBhvr>
                                        <p:cTn id="12" dur="500"/>
                                        <p:tgtEl>
                                          <p:spTgt spid="323673"/>
                                        </p:tgtEl>
                                      </p:cBhvr>
                                    </p:animEffect>
                                  </p:childTnLst>
                                </p:cTn>
                              </p:par>
                            </p:childTnLst>
                          </p:cTn>
                        </p:par>
                        <p:par>
                          <p:cTn id="13" fill="hold">
                            <p:stCondLst>
                              <p:cond delay="500"/>
                            </p:stCondLst>
                            <p:childTnLst>
                              <p:par>
                                <p:cTn id="14" presetID="2" presetClass="entr" presetSubtype="6" fill="hold" grpId="0" nodeType="afterEffect">
                                  <p:stCondLst>
                                    <p:cond delay="0"/>
                                  </p:stCondLst>
                                  <p:childTnLst>
                                    <p:set>
                                      <p:cBhvr>
                                        <p:cTn id="15" dur="1" fill="hold">
                                          <p:stCondLst>
                                            <p:cond delay="0"/>
                                          </p:stCondLst>
                                        </p:cTn>
                                        <p:tgtEl>
                                          <p:spTgt spid="323672"/>
                                        </p:tgtEl>
                                        <p:attrNameLst>
                                          <p:attrName>style.visibility</p:attrName>
                                        </p:attrNameLst>
                                      </p:cBhvr>
                                      <p:to>
                                        <p:strVal val="visible"/>
                                      </p:to>
                                    </p:set>
                                    <p:anim calcmode="lin" valueType="num">
                                      <p:cBhvr additive="base">
                                        <p:cTn id="16" dur="500" fill="hold"/>
                                        <p:tgtEl>
                                          <p:spTgt spid="323672"/>
                                        </p:tgtEl>
                                        <p:attrNameLst>
                                          <p:attrName>ppt_x</p:attrName>
                                        </p:attrNameLst>
                                      </p:cBhvr>
                                      <p:tavLst>
                                        <p:tav tm="0">
                                          <p:val>
                                            <p:strVal val="1+#ppt_w/2"/>
                                          </p:val>
                                        </p:tav>
                                        <p:tav tm="100000">
                                          <p:val>
                                            <p:strVal val="#ppt_x"/>
                                          </p:val>
                                        </p:tav>
                                      </p:tavLst>
                                    </p:anim>
                                    <p:anim calcmode="lin" valueType="num">
                                      <p:cBhvr additive="base">
                                        <p:cTn id="17" dur="500" fill="hold"/>
                                        <p:tgtEl>
                                          <p:spTgt spid="32367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323662"/>
                                        </p:tgtEl>
                                        <p:attrNameLst>
                                          <p:attrName>style.visibility</p:attrName>
                                        </p:attrNameLst>
                                      </p:cBhvr>
                                      <p:to>
                                        <p:strVal val="visible"/>
                                      </p:to>
                                    </p:set>
                                    <p:anim calcmode="lin" valueType="num">
                                      <p:cBhvr>
                                        <p:cTn id="22" dur="500" fill="hold"/>
                                        <p:tgtEl>
                                          <p:spTgt spid="323662"/>
                                        </p:tgtEl>
                                        <p:attrNameLst>
                                          <p:attrName>ppt_w</p:attrName>
                                        </p:attrNameLst>
                                      </p:cBhvr>
                                      <p:tavLst>
                                        <p:tav tm="0">
                                          <p:val>
                                            <p:fltVal val="0"/>
                                          </p:val>
                                        </p:tav>
                                        <p:tav tm="100000">
                                          <p:val>
                                            <p:strVal val="#ppt_w"/>
                                          </p:val>
                                        </p:tav>
                                      </p:tavLst>
                                    </p:anim>
                                    <p:anim calcmode="lin" valueType="num">
                                      <p:cBhvr>
                                        <p:cTn id="23" dur="500" fill="hold"/>
                                        <p:tgtEl>
                                          <p:spTgt spid="323662"/>
                                        </p:tgtEl>
                                        <p:attrNameLst>
                                          <p:attrName>ppt_h</p:attrName>
                                        </p:attrNameLst>
                                      </p:cBhvr>
                                      <p:tavLst>
                                        <p:tav tm="0">
                                          <p:val>
                                            <p:fltVal val="0"/>
                                          </p:val>
                                        </p:tav>
                                        <p:tav tm="100000">
                                          <p:val>
                                            <p:strVal val="#ppt_h"/>
                                          </p:val>
                                        </p:tav>
                                      </p:tavLst>
                                    </p:anim>
                                    <p:animEffect transition="in" filter="fade">
                                      <p:cBhvr>
                                        <p:cTn id="24" dur="500"/>
                                        <p:tgtEl>
                                          <p:spTgt spid="323662"/>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grpId="0" nodeType="clickEffect">
                                  <p:stCondLst>
                                    <p:cond delay="0"/>
                                  </p:stCondLst>
                                  <p:childTnLst>
                                    <p:set>
                                      <p:cBhvr>
                                        <p:cTn id="28" dur="1" fill="hold">
                                          <p:stCondLst>
                                            <p:cond delay="0"/>
                                          </p:stCondLst>
                                        </p:cTn>
                                        <p:tgtEl>
                                          <p:spTgt spid="323675"/>
                                        </p:tgtEl>
                                        <p:attrNameLst>
                                          <p:attrName>style.visibility</p:attrName>
                                        </p:attrNameLst>
                                      </p:cBhvr>
                                      <p:to>
                                        <p:strVal val="visible"/>
                                      </p:to>
                                    </p:set>
                                    <p:animEffect transition="in" filter="strips(downLeft)">
                                      <p:cBhvr>
                                        <p:cTn id="29" dur="500"/>
                                        <p:tgtEl>
                                          <p:spTgt spid="323675"/>
                                        </p:tgtEl>
                                      </p:cBhvr>
                                    </p:animEffect>
                                  </p:childTnLst>
                                </p:cTn>
                              </p:par>
                            </p:childTnLst>
                          </p:cTn>
                        </p:par>
                        <p:par>
                          <p:cTn id="30" fill="hold">
                            <p:stCondLst>
                              <p:cond delay="500"/>
                            </p:stCondLst>
                            <p:childTnLst>
                              <p:par>
                                <p:cTn id="31" presetID="2" presetClass="entr" presetSubtype="6" fill="hold" grpId="0" nodeType="afterEffect">
                                  <p:stCondLst>
                                    <p:cond delay="0"/>
                                  </p:stCondLst>
                                  <p:childTnLst>
                                    <p:set>
                                      <p:cBhvr>
                                        <p:cTn id="32" dur="1" fill="hold">
                                          <p:stCondLst>
                                            <p:cond delay="0"/>
                                          </p:stCondLst>
                                        </p:cTn>
                                        <p:tgtEl>
                                          <p:spTgt spid="323674"/>
                                        </p:tgtEl>
                                        <p:attrNameLst>
                                          <p:attrName>style.visibility</p:attrName>
                                        </p:attrNameLst>
                                      </p:cBhvr>
                                      <p:to>
                                        <p:strVal val="visible"/>
                                      </p:to>
                                    </p:set>
                                    <p:anim calcmode="lin" valueType="num">
                                      <p:cBhvr additive="base">
                                        <p:cTn id="33" dur="500" fill="hold"/>
                                        <p:tgtEl>
                                          <p:spTgt spid="323674"/>
                                        </p:tgtEl>
                                        <p:attrNameLst>
                                          <p:attrName>ppt_x</p:attrName>
                                        </p:attrNameLst>
                                      </p:cBhvr>
                                      <p:tavLst>
                                        <p:tav tm="0">
                                          <p:val>
                                            <p:strVal val="1+#ppt_w/2"/>
                                          </p:val>
                                        </p:tav>
                                        <p:tav tm="100000">
                                          <p:val>
                                            <p:strVal val="#ppt_x"/>
                                          </p:val>
                                        </p:tav>
                                      </p:tavLst>
                                    </p:anim>
                                    <p:anim calcmode="lin" valueType="num">
                                      <p:cBhvr additive="base">
                                        <p:cTn id="34" dur="500" fill="hold"/>
                                        <p:tgtEl>
                                          <p:spTgt spid="32367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323676"/>
                                        </p:tgtEl>
                                        <p:attrNameLst>
                                          <p:attrName>style.visibility</p:attrName>
                                        </p:attrNameLst>
                                      </p:cBhvr>
                                      <p:to>
                                        <p:strVal val="visible"/>
                                      </p:to>
                                    </p:set>
                                    <p:anim calcmode="lin" valueType="num">
                                      <p:cBhvr>
                                        <p:cTn id="39" dur="500" fill="hold"/>
                                        <p:tgtEl>
                                          <p:spTgt spid="323676"/>
                                        </p:tgtEl>
                                        <p:attrNameLst>
                                          <p:attrName>ppt_w</p:attrName>
                                        </p:attrNameLst>
                                      </p:cBhvr>
                                      <p:tavLst>
                                        <p:tav tm="0">
                                          <p:val>
                                            <p:fltVal val="0"/>
                                          </p:val>
                                        </p:tav>
                                        <p:tav tm="100000">
                                          <p:val>
                                            <p:strVal val="#ppt_w"/>
                                          </p:val>
                                        </p:tav>
                                      </p:tavLst>
                                    </p:anim>
                                    <p:anim calcmode="lin" valueType="num">
                                      <p:cBhvr>
                                        <p:cTn id="40" dur="500" fill="hold"/>
                                        <p:tgtEl>
                                          <p:spTgt spid="323676"/>
                                        </p:tgtEl>
                                        <p:attrNameLst>
                                          <p:attrName>ppt_h</p:attrName>
                                        </p:attrNameLst>
                                      </p:cBhvr>
                                      <p:tavLst>
                                        <p:tav tm="0">
                                          <p:val>
                                            <p:fltVal val="0"/>
                                          </p:val>
                                        </p:tav>
                                        <p:tav tm="100000">
                                          <p:val>
                                            <p:strVal val="#ppt_h"/>
                                          </p:val>
                                        </p:tav>
                                      </p:tavLst>
                                    </p:anim>
                                    <p:animEffect transition="in" filter="fade">
                                      <p:cBhvr>
                                        <p:cTn id="41" dur="500"/>
                                        <p:tgtEl>
                                          <p:spTgt spid="323676"/>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323679"/>
                                        </p:tgtEl>
                                        <p:attrNameLst>
                                          <p:attrName>style.visibility</p:attrName>
                                        </p:attrNameLst>
                                      </p:cBhvr>
                                      <p:to>
                                        <p:strVal val="visible"/>
                                      </p:to>
                                    </p:set>
                                    <p:animEffect transition="in" filter="strips(downLeft)">
                                      <p:cBhvr>
                                        <p:cTn id="46" dur="500"/>
                                        <p:tgtEl>
                                          <p:spTgt spid="323679"/>
                                        </p:tgtEl>
                                      </p:cBhvr>
                                    </p:animEffect>
                                  </p:childTnLst>
                                </p:cTn>
                              </p:par>
                            </p:childTnLst>
                          </p:cTn>
                        </p:par>
                        <p:par>
                          <p:cTn id="47" fill="hold">
                            <p:stCondLst>
                              <p:cond delay="500"/>
                            </p:stCondLst>
                            <p:childTnLst>
                              <p:par>
                                <p:cTn id="48" presetID="2" presetClass="entr" presetSubtype="9" fill="hold" grpId="0" nodeType="afterEffect">
                                  <p:stCondLst>
                                    <p:cond delay="0"/>
                                  </p:stCondLst>
                                  <p:childTnLst>
                                    <p:set>
                                      <p:cBhvr>
                                        <p:cTn id="49" dur="1" fill="hold">
                                          <p:stCondLst>
                                            <p:cond delay="0"/>
                                          </p:stCondLst>
                                        </p:cTn>
                                        <p:tgtEl>
                                          <p:spTgt spid="323677"/>
                                        </p:tgtEl>
                                        <p:attrNameLst>
                                          <p:attrName>style.visibility</p:attrName>
                                        </p:attrNameLst>
                                      </p:cBhvr>
                                      <p:to>
                                        <p:strVal val="visible"/>
                                      </p:to>
                                    </p:set>
                                    <p:anim calcmode="lin" valueType="num">
                                      <p:cBhvr additive="base">
                                        <p:cTn id="50" dur="500" fill="hold"/>
                                        <p:tgtEl>
                                          <p:spTgt spid="323677"/>
                                        </p:tgtEl>
                                        <p:attrNameLst>
                                          <p:attrName>ppt_x</p:attrName>
                                        </p:attrNameLst>
                                      </p:cBhvr>
                                      <p:tavLst>
                                        <p:tav tm="0">
                                          <p:val>
                                            <p:strVal val="0-#ppt_w/2"/>
                                          </p:val>
                                        </p:tav>
                                        <p:tav tm="100000">
                                          <p:val>
                                            <p:strVal val="#ppt_x"/>
                                          </p:val>
                                        </p:tav>
                                      </p:tavLst>
                                    </p:anim>
                                    <p:anim calcmode="lin" valueType="num">
                                      <p:cBhvr additive="base">
                                        <p:cTn id="51" dur="500" fill="hold"/>
                                        <p:tgtEl>
                                          <p:spTgt spid="323677"/>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8" presetClass="entr" presetSubtype="12" fill="hold" grpId="0" nodeType="clickEffect">
                                  <p:stCondLst>
                                    <p:cond delay="0"/>
                                  </p:stCondLst>
                                  <p:childTnLst>
                                    <p:set>
                                      <p:cBhvr>
                                        <p:cTn id="55" dur="1" fill="hold">
                                          <p:stCondLst>
                                            <p:cond delay="0"/>
                                          </p:stCondLst>
                                        </p:cTn>
                                        <p:tgtEl>
                                          <p:spTgt spid="323680"/>
                                        </p:tgtEl>
                                        <p:attrNameLst>
                                          <p:attrName>style.visibility</p:attrName>
                                        </p:attrNameLst>
                                      </p:cBhvr>
                                      <p:to>
                                        <p:strVal val="visible"/>
                                      </p:to>
                                    </p:set>
                                    <p:animEffect transition="in" filter="strips(downLeft)">
                                      <p:cBhvr>
                                        <p:cTn id="56" dur="500"/>
                                        <p:tgtEl>
                                          <p:spTgt spid="323680"/>
                                        </p:tgtEl>
                                      </p:cBhvr>
                                    </p:animEffect>
                                  </p:childTnLst>
                                </p:cTn>
                              </p:par>
                              <p:par>
                                <p:cTn id="57" presetID="2" presetClass="entr" presetSubtype="9" fill="hold" grpId="0" nodeType="withEffect">
                                  <p:stCondLst>
                                    <p:cond delay="0"/>
                                  </p:stCondLst>
                                  <p:childTnLst>
                                    <p:set>
                                      <p:cBhvr>
                                        <p:cTn id="58" dur="1" fill="hold">
                                          <p:stCondLst>
                                            <p:cond delay="0"/>
                                          </p:stCondLst>
                                        </p:cTn>
                                        <p:tgtEl>
                                          <p:spTgt spid="323678"/>
                                        </p:tgtEl>
                                        <p:attrNameLst>
                                          <p:attrName>style.visibility</p:attrName>
                                        </p:attrNameLst>
                                      </p:cBhvr>
                                      <p:to>
                                        <p:strVal val="visible"/>
                                      </p:to>
                                    </p:set>
                                    <p:anim calcmode="lin" valueType="num">
                                      <p:cBhvr additive="base">
                                        <p:cTn id="59" dur="500" fill="hold"/>
                                        <p:tgtEl>
                                          <p:spTgt spid="323678"/>
                                        </p:tgtEl>
                                        <p:attrNameLst>
                                          <p:attrName>ppt_x</p:attrName>
                                        </p:attrNameLst>
                                      </p:cBhvr>
                                      <p:tavLst>
                                        <p:tav tm="0">
                                          <p:val>
                                            <p:strVal val="0-#ppt_w/2"/>
                                          </p:val>
                                        </p:tav>
                                        <p:tav tm="100000">
                                          <p:val>
                                            <p:strVal val="#ppt_x"/>
                                          </p:val>
                                        </p:tav>
                                      </p:tavLst>
                                    </p:anim>
                                    <p:anim calcmode="lin" valueType="num">
                                      <p:cBhvr additive="base">
                                        <p:cTn id="60" dur="500" fill="hold"/>
                                        <p:tgtEl>
                                          <p:spTgt spid="323678"/>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23687"/>
                                        </p:tgtEl>
                                        <p:attrNameLst>
                                          <p:attrName>style.visibility</p:attrName>
                                        </p:attrNameLst>
                                      </p:cBhvr>
                                      <p:to>
                                        <p:strVal val="visible"/>
                                      </p:to>
                                    </p:set>
                                    <p:anim calcmode="lin" valueType="num">
                                      <p:cBhvr additive="base">
                                        <p:cTn id="65" dur="500" fill="hold"/>
                                        <p:tgtEl>
                                          <p:spTgt spid="323687"/>
                                        </p:tgtEl>
                                        <p:attrNameLst>
                                          <p:attrName>ppt_x</p:attrName>
                                        </p:attrNameLst>
                                      </p:cBhvr>
                                      <p:tavLst>
                                        <p:tav tm="0">
                                          <p:val>
                                            <p:strVal val="#ppt_x"/>
                                          </p:val>
                                        </p:tav>
                                        <p:tav tm="100000">
                                          <p:val>
                                            <p:strVal val="#ppt_x"/>
                                          </p:val>
                                        </p:tav>
                                      </p:tavLst>
                                    </p:anim>
                                    <p:anim calcmode="lin" valueType="num">
                                      <p:cBhvr additive="base">
                                        <p:cTn id="66" dur="500" fill="hold"/>
                                        <p:tgtEl>
                                          <p:spTgt spid="323687"/>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53" presetClass="entr" presetSubtype="0" fill="hold" grpId="0" nodeType="afterEffect">
                                  <p:stCondLst>
                                    <p:cond delay="0"/>
                                  </p:stCondLst>
                                  <p:childTnLst>
                                    <p:set>
                                      <p:cBhvr>
                                        <p:cTn id="69" dur="1" fill="hold">
                                          <p:stCondLst>
                                            <p:cond delay="0"/>
                                          </p:stCondLst>
                                        </p:cTn>
                                        <p:tgtEl>
                                          <p:spTgt spid="323689"/>
                                        </p:tgtEl>
                                        <p:attrNameLst>
                                          <p:attrName>style.visibility</p:attrName>
                                        </p:attrNameLst>
                                      </p:cBhvr>
                                      <p:to>
                                        <p:strVal val="visible"/>
                                      </p:to>
                                    </p:set>
                                    <p:anim calcmode="lin" valueType="num">
                                      <p:cBhvr>
                                        <p:cTn id="70" dur="500" fill="hold"/>
                                        <p:tgtEl>
                                          <p:spTgt spid="323689"/>
                                        </p:tgtEl>
                                        <p:attrNameLst>
                                          <p:attrName>ppt_w</p:attrName>
                                        </p:attrNameLst>
                                      </p:cBhvr>
                                      <p:tavLst>
                                        <p:tav tm="0">
                                          <p:val>
                                            <p:fltVal val="0"/>
                                          </p:val>
                                        </p:tav>
                                        <p:tav tm="100000">
                                          <p:val>
                                            <p:strVal val="#ppt_w"/>
                                          </p:val>
                                        </p:tav>
                                      </p:tavLst>
                                    </p:anim>
                                    <p:anim calcmode="lin" valueType="num">
                                      <p:cBhvr>
                                        <p:cTn id="71" dur="500" fill="hold"/>
                                        <p:tgtEl>
                                          <p:spTgt spid="323689"/>
                                        </p:tgtEl>
                                        <p:attrNameLst>
                                          <p:attrName>ppt_h</p:attrName>
                                        </p:attrNameLst>
                                      </p:cBhvr>
                                      <p:tavLst>
                                        <p:tav tm="0">
                                          <p:val>
                                            <p:fltVal val="0"/>
                                          </p:val>
                                        </p:tav>
                                        <p:tav tm="100000">
                                          <p:val>
                                            <p:strVal val="#ppt_h"/>
                                          </p:val>
                                        </p:tav>
                                      </p:tavLst>
                                    </p:anim>
                                    <p:animEffect transition="in" filter="fade">
                                      <p:cBhvr>
                                        <p:cTn id="72" dur="500"/>
                                        <p:tgtEl>
                                          <p:spTgt spid="323689"/>
                                        </p:tgtEl>
                                      </p:cBhvr>
                                    </p:animEffect>
                                  </p:childTnLst>
                                </p:cTn>
                              </p:par>
                            </p:childTnLst>
                          </p:cTn>
                        </p:par>
                        <p:par>
                          <p:cTn id="73" fill="hold">
                            <p:stCondLst>
                              <p:cond delay="1000"/>
                            </p:stCondLst>
                            <p:childTnLst>
                              <p:par>
                                <p:cTn id="74" presetID="53" presetClass="entr" presetSubtype="0" fill="hold" grpId="0" nodeType="afterEffect">
                                  <p:stCondLst>
                                    <p:cond delay="0"/>
                                  </p:stCondLst>
                                  <p:childTnLst>
                                    <p:set>
                                      <p:cBhvr>
                                        <p:cTn id="75" dur="1" fill="hold">
                                          <p:stCondLst>
                                            <p:cond delay="0"/>
                                          </p:stCondLst>
                                        </p:cTn>
                                        <p:tgtEl>
                                          <p:spTgt spid="323681"/>
                                        </p:tgtEl>
                                        <p:attrNameLst>
                                          <p:attrName>style.visibility</p:attrName>
                                        </p:attrNameLst>
                                      </p:cBhvr>
                                      <p:to>
                                        <p:strVal val="visible"/>
                                      </p:to>
                                    </p:set>
                                    <p:anim calcmode="lin" valueType="num">
                                      <p:cBhvr>
                                        <p:cTn id="76" dur="500" fill="hold"/>
                                        <p:tgtEl>
                                          <p:spTgt spid="323681"/>
                                        </p:tgtEl>
                                        <p:attrNameLst>
                                          <p:attrName>ppt_w</p:attrName>
                                        </p:attrNameLst>
                                      </p:cBhvr>
                                      <p:tavLst>
                                        <p:tav tm="0">
                                          <p:val>
                                            <p:fltVal val="0"/>
                                          </p:val>
                                        </p:tav>
                                        <p:tav tm="100000">
                                          <p:val>
                                            <p:strVal val="#ppt_w"/>
                                          </p:val>
                                        </p:tav>
                                      </p:tavLst>
                                    </p:anim>
                                    <p:anim calcmode="lin" valueType="num">
                                      <p:cBhvr>
                                        <p:cTn id="77" dur="500" fill="hold"/>
                                        <p:tgtEl>
                                          <p:spTgt spid="323681"/>
                                        </p:tgtEl>
                                        <p:attrNameLst>
                                          <p:attrName>ppt_h</p:attrName>
                                        </p:attrNameLst>
                                      </p:cBhvr>
                                      <p:tavLst>
                                        <p:tav tm="0">
                                          <p:val>
                                            <p:fltVal val="0"/>
                                          </p:val>
                                        </p:tav>
                                        <p:tav tm="100000">
                                          <p:val>
                                            <p:strVal val="#ppt_h"/>
                                          </p:val>
                                        </p:tav>
                                      </p:tavLst>
                                    </p:anim>
                                    <p:animEffect transition="in" filter="fade">
                                      <p:cBhvr>
                                        <p:cTn id="78" dur="500"/>
                                        <p:tgtEl>
                                          <p:spTgt spid="323681"/>
                                        </p:tgtEl>
                                      </p:cBhvr>
                                    </p:animEffect>
                                  </p:childTnLst>
                                </p:cTn>
                              </p:par>
                            </p:childTnLst>
                          </p:cTn>
                        </p:par>
                        <p:par>
                          <p:cTn id="79" fill="hold">
                            <p:stCondLst>
                              <p:cond delay="1500"/>
                            </p:stCondLst>
                            <p:childTnLst>
                              <p:par>
                                <p:cTn id="80" presetID="53" presetClass="entr" presetSubtype="0" fill="hold" grpId="0" nodeType="afterEffect">
                                  <p:stCondLst>
                                    <p:cond delay="0"/>
                                  </p:stCondLst>
                                  <p:childTnLst>
                                    <p:set>
                                      <p:cBhvr>
                                        <p:cTn id="81" dur="1" fill="hold">
                                          <p:stCondLst>
                                            <p:cond delay="0"/>
                                          </p:stCondLst>
                                        </p:cTn>
                                        <p:tgtEl>
                                          <p:spTgt spid="323682"/>
                                        </p:tgtEl>
                                        <p:attrNameLst>
                                          <p:attrName>style.visibility</p:attrName>
                                        </p:attrNameLst>
                                      </p:cBhvr>
                                      <p:to>
                                        <p:strVal val="visible"/>
                                      </p:to>
                                    </p:set>
                                    <p:anim calcmode="lin" valueType="num">
                                      <p:cBhvr>
                                        <p:cTn id="82" dur="500" fill="hold"/>
                                        <p:tgtEl>
                                          <p:spTgt spid="323682"/>
                                        </p:tgtEl>
                                        <p:attrNameLst>
                                          <p:attrName>ppt_w</p:attrName>
                                        </p:attrNameLst>
                                      </p:cBhvr>
                                      <p:tavLst>
                                        <p:tav tm="0">
                                          <p:val>
                                            <p:fltVal val="0"/>
                                          </p:val>
                                        </p:tav>
                                        <p:tav tm="100000">
                                          <p:val>
                                            <p:strVal val="#ppt_w"/>
                                          </p:val>
                                        </p:tav>
                                      </p:tavLst>
                                    </p:anim>
                                    <p:anim calcmode="lin" valueType="num">
                                      <p:cBhvr>
                                        <p:cTn id="83" dur="500" fill="hold"/>
                                        <p:tgtEl>
                                          <p:spTgt spid="323682"/>
                                        </p:tgtEl>
                                        <p:attrNameLst>
                                          <p:attrName>ppt_h</p:attrName>
                                        </p:attrNameLst>
                                      </p:cBhvr>
                                      <p:tavLst>
                                        <p:tav tm="0">
                                          <p:val>
                                            <p:fltVal val="0"/>
                                          </p:val>
                                        </p:tav>
                                        <p:tav tm="100000">
                                          <p:val>
                                            <p:strVal val="#ppt_h"/>
                                          </p:val>
                                        </p:tav>
                                      </p:tavLst>
                                    </p:anim>
                                    <p:animEffect transition="in" filter="fade">
                                      <p:cBhvr>
                                        <p:cTn id="84" dur="500"/>
                                        <p:tgtEl>
                                          <p:spTgt spid="323682"/>
                                        </p:tgtEl>
                                      </p:cBhvr>
                                    </p:animEffect>
                                  </p:childTnLst>
                                </p:cTn>
                              </p:par>
                            </p:childTnLst>
                          </p:cTn>
                        </p:par>
                        <p:par>
                          <p:cTn id="85" fill="hold">
                            <p:stCondLst>
                              <p:cond delay="2000"/>
                            </p:stCondLst>
                            <p:childTnLst>
                              <p:par>
                                <p:cTn id="86" presetID="4" presetClass="exit" presetSubtype="16" fill="hold" grpId="0" nodeType="afterEffect">
                                  <p:stCondLst>
                                    <p:cond delay="0"/>
                                  </p:stCondLst>
                                  <p:childTnLst>
                                    <p:animEffect transition="out" filter="box(in)">
                                      <p:cBhvr>
                                        <p:cTn id="87" dur="1000"/>
                                        <p:tgtEl>
                                          <p:spTgt spid="323661"/>
                                        </p:tgtEl>
                                      </p:cBhvr>
                                    </p:animEffect>
                                    <p:set>
                                      <p:cBhvr>
                                        <p:cTn id="88" dur="1" fill="hold">
                                          <p:stCondLst>
                                            <p:cond delay="999"/>
                                          </p:stCondLst>
                                        </p:cTn>
                                        <p:tgtEl>
                                          <p:spTgt spid="323661"/>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53" presetClass="entr" presetSubtype="0" fill="hold" grpId="0" nodeType="clickEffect">
                                  <p:stCondLst>
                                    <p:cond delay="0"/>
                                  </p:stCondLst>
                                  <p:childTnLst>
                                    <p:set>
                                      <p:cBhvr>
                                        <p:cTn id="92" dur="1" fill="hold">
                                          <p:stCondLst>
                                            <p:cond delay="0"/>
                                          </p:stCondLst>
                                        </p:cTn>
                                        <p:tgtEl>
                                          <p:spTgt spid="323690"/>
                                        </p:tgtEl>
                                        <p:attrNameLst>
                                          <p:attrName>style.visibility</p:attrName>
                                        </p:attrNameLst>
                                      </p:cBhvr>
                                      <p:to>
                                        <p:strVal val="visible"/>
                                      </p:to>
                                    </p:set>
                                    <p:anim calcmode="lin" valueType="num">
                                      <p:cBhvr>
                                        <p:cTn id="93" dur="500" fill="hold"/>
                                        <p:tgtEl>
                                          <p:spTgt spid="323690"/>
                                        </p:tgtEl>
                                        <p:attrNameLst>
                                          <p:attrName>ppt_w</p:attrName>
                                        </p:attrNameLst>
                                      </p:cBhvr>
                                      <p:tavLst>
                                        <p:tav tm="0">
                                          <p:val>
                                            <p:fltVal val="0"/>
                                          </p:val>
                                        </p:tav>
                                        <p:tav tm="100000">
                                          <p:val>
                                            <p:strVal val="#ppt_w"/>
                                          </p:val>
                                        </p:tav>
                                      </p:tavLst>
                                    </p:anim>
                                    <p:anim calcmode="lin" valueType="num">
                                      <p:cBhvr>
                                        <p:cTn id="94" dur="500" fill="hold"/>
                                        <p:tgtEl>
                                          <p:spTgt spid="323690"/>
                                        </p:tgtEl>
                                        <p:attrNameLst>
                                          <p:attrName>ppt_h</p:attrName>
                                        </p:attrNameLst>
                                      </p:cBhvr>
                                      <p:tavLst>
                                        <p:tav tm="0">
                                          <p:val>
                                            <p:fltVal val="0"/>
                                          </p:val>
                                        </p:tav>
                                        <p:tav tm="100000">
                                          <p:val>
                                            <p:strVal val="#ppt_h"/>
                                          </p:val>
                                        </p:tav>
                                      </p:tavLst>
                                    </p:anim>
                                    <p:animEffect transition="in" filter="fade">
                                      <p:cBhvr>
                                        <p:cTn id="95" dur="500"/>
                                        <p:tgtEl>
                                          <p:spTgt spid="323690"/>
                                        </p:tgtEl>
                                      </p:cBhvr>
                                    </p:animEffect>
                                  </p:childTnLst>
                                </p:cTn>
                              </p:par>
                            </p:childTnLst>
                          </p:cTn>
                        </p:par>
                        <p:par>
                          <p:cTn id="96" fill="hold">
                            <p:stCondLst>
                              <p:cond delay="500"/>
                            </p:stCondLst>
                            <p:childTnLst>
                              <p:par>
                                <p:cTn id="97" presetID="2" presetClass="entr" presetSubtype="4" fill="hold" grpId="0" nodeType="afterEffect">
                                  <p:stCondLst>
                                    <p:cond delay="0"/>
                                  </p:stCondLst>
                                  <p:childTnLst>
                                    <p:set>
                                      <p:cBhvr>
                                        <p:cTn id="98" dur="1" fill="hold">
                                          <p:stCondLst>
                                            <p:cond delay="0"/>
                                          </p:stCondLst>
                                        </p:cTn>
                                        <p:tgtEl>
                                          <p:spTgt spid="323688"/>
                                        </p:tgtEl>
                                        <p:attrNameLst>
                                          <p:attrName>style.visibility</p:attrName>
                                        </p:attrNameLst>
                                      </p:cBhvr>
                                      <p:to>
                                        <p:strVal val="visible"/>
                                      </p:to>
                                    </p:set>
                                    <p:anim calcmode="lin" valueType="num">
                                      <p:cBhvr additive="base">
                                        <p:cTn id="99" dur="500" fill="hold"/>
                                        <p:tgtEl>
                                          <p:spTgt spid="323688"/>
                                        </p:tgtEl>
                                        <p:attrNameLst>
                                          <p:attrName>ppt_x</p:attrName>
                                        </p:attrNameLst>
                                      </p:cBhvr>
                                      <p:tavLst>
                                        <p:tav tm="0">
                                          <p:val>
                                            <p:strVal val="#ppt_x"/>
                                          </p:val>
                                        </p:tav>
                                        <p:tav tm="100000">
                                          <p:val>
                                            <p:strVal val="#ppt_x"/>
                                          </p:val>
                                        </p:tav>
                                      </p:tavLst>
                                    </p:anim>
                                    <p:anim calcmode="lin" valueType="num">
                                      <p:cBhvr additive="base">
                                        <p:cTn id="100" dur="500" fill="hold"/>
                                        <p:tgtEl>
                                          <p:spTgt spid="323688"/>
                                        </p:tgtEl>
                                        <p:attrNameLst>
                                          <p:attrName>ppt_y</p:attrName>
                                        </p:attrNameLst>
                                      </p:cBhvr>
                                      <p:tavLst>
                                        <p:tav tm="0">
                                          <p:val>
                                            <p:strVal val="1+#ppt_h/2"/>
                                          </p:val>
                                        </p:tav>
                                        <p:tav tm="100000">
                                          <p:val>
                                            <p:strVal val="#ppt_y"/>
                                          </p:val>
                                        </p:tav>
                                      </p:tavLst>
                                    </p:anim>
                                  </p:childTnLst>
                                </p:cTn>
                              </p:par>
                            </p:childTnLst>
                          </p:cTn>
                        </p:par>
                        <p:par>
                          <p:cTn id="101" fill="hold">
                            <p:stCondLst>
                              <p:cond delay="1000"/>
                            </p:stCondLst>
                            <p:childTnLst>
                              <p:par>
                                <p:cTn id="102" presetID="53" presetClass="entr" presetSubtype="0" fill="hold" grpId="0" nodeType="afterEffect">
                                  <p:stCondLst>
                                    <p:cond delay="0"/>
                                  </p:stCondLst>
                                  <p:childTnLst>
                                    <p:set>
                                      <p:cBhvr>
                                        <p:cTn id="103" dur="1" fill="hold">
                                          <p:stCondLst>
                                            <p:cond delay="0"/>
                                          </p:stCondLst>
                                        </p:cTn>
                                        <p:tgtEl>
                                          <p:spTgt spid="323684"/>
                                        </p:tgtEl>
                                        <p:attrNameLst>
                                          <p:attrName>style.visibility</p:attrName>
                                        </p:attrNameLst>
                                      </p:cBhvr>
                                      <p:to>
                                        <p:strVal val="visible"/>
                                      </p:to>
                                    </p:set>
                                    <p:anim calcmode="lin" valueType="num">
                                      <p:cBhvr>
                                        <p:cTn id="104" dur="500" fill="hold"/>
                                        <p:tgtEl>
                                          <p:spTgt spid="323684"/>
                                        </p:tgtEl>
                                        <p:attrNameLst>
                                          <p:attrName>ppt_w</p:attrName>
                                        </p:attrNameLst>
                                      </p:cBhvr>
                                      <p:tavLst>
                                        <p:tav tm="0">
                                          <p:val>
                                            <p:fltVal val="0"/>
                                          </p:val>
                                        </p:tav>
                                        <p:tav tm="100000">
                                          <p:val>
                                            <p:strVal val="#ppt_w"/>
                                          </p:val>
                                        </p:tav>
                                      </p:tavLst>
                                    </p:anim>
                                    <p:anim calcmode="lin" valueType="num">
                                      <p:cBhvr>
                                        <p:cTn id="105" dur="500" fill="hold"/>
                                        <p:tgtEl>
                                          <p:spTgt spid="323684"/>
                                        </p:tgtEl>
                                        <p:attrNameLst>
                                          <p:attrName>ppt_h</p:attrName>
                                        </p:attrNameLst>
                                      </p:cBhvr>
                                      <p:tavLst>
                                        <p:tav tm="0">
                                          <p:val>
                                            <p:fltVal val="0"/>
                                          </p:val>
                                        </p:tav>
                                        <p:tav tm="100000">
                                          <p:val>
                                            <p:strVal val="#ppt_h"/>
                                          </p:val>
                                        </p:tav>
                                      </p:tavLst>
                                    </p:anim>
                                    <p:animEffect transition="in" filter="fade">
                                      <p:cBhvr>
                                        <p:cTn id="106" dur="500"/>
                                        <p:tgtEl>
                                          <p:spTgt spid="323684"/>
                                        </p:tgtEl>
                                      </p:cBhvr>
                                    </p:animEffect>
                                  </p:childTnLst>
                                </p:cTn>
                              </p:par>
                            </p:childTnLst>
                          </p:cTn>
                        </p:par>
                        <p:par>
                          <p:cTn id="107" fill="hold">
                            <p:stCondLst>
                              <p:cond delay="1500"/>
                            </p:stCondLst>
                            <p:childTnLst>
                              <p:par>
                                <p:cTn id="108" presetID="53" presetClass="entr" presetSubtype="0" fill="hold" grpId="0" nodeType="afterEffect">
                                  <p:stCondLst>
                                    <p:cond delay="0"/>
                                  </p:stCondLst>
                                  <p:childTnLst>
                                    <p:set>
                                      <p:cBhvr>
                                        <p:cTn id="109" dur="1" fill="hold">
                                          <p:stCondLst>
                                            <p:cond delay="0"/>
                                          </p:stCondLst>
                                        </p:cTn>
                                        <p:tgtEl>
                                          <p:spTgt spid="323685"/>
                                        </p:tgtEl>
                                        <p:attrNameLst>
                                          <p:attrName>style.visibility</p:attrName>
                                        </p:attrNameLst>
                                      </p:cBhvr>
                                      <p:to>
                                        <p:strVal val="visible"/>
                                      </p:to>
                                    </p:set>
                                    <p:anim calcmode="lin" valueType="num">
                                      <p:cBhvr>
                                        <p:cTn id="110" dur="500" fill="hold"/>
                                        <p:tgtEl>
                                          <p:spTgt spid="323685"/>
                                        </p:tgtEl>
                                        <p:attrNameLst>
                                          <p:attrName>ppt_w</p:attrName>
                                        </p:attrNameLst>
                                      </p:cBhvr>
                                      <p:tavLst>
                                        <p:tav tm="0">
                                          <p:val>
                                            <p:fltVal val="0"/>
                                          </p:val>
                                        </p:tav>
                                        <p:tav tm="100000">
                                          <p:val>
                                            <p:strVal val="#ppt_w"/>
                                          </p:val>
                                        </p:tav>
                                      </p:tavLst>
                                    </p:anim>
                                    <p:anim calcmode="lin" valueType="num">
                                      <p:cBhvr>
                                        <p:cTn id="111" dur="500" fill="hold"/>
                                        <p:tgtEl>
                                          <p:spTgt spid="323685"/>
                                        </p:tgtEl>
                                        <p:attrNameLst>
                                          <p:attrName>ppt_h</p:attrName>
                                        </p:attrNameLst>
                                      </p:cBhvr>
                                      <p:tavLst>
                                        <p:tav tm="0">
                                          <p:val>
                                            <p:fltVal val="0"/>
                                          </p:val>
                                        </p:tav>
                                        <p:tav tm="100000">
                                          <p:val>
                                            <p:strVal val="#ppt_h"/>
                                          </p:val>
                                        </p:tav>
                                      </p:tavLst>
                                    </p:anim>
                                    <p:animEffect transition="in" filter="fade">
                                      <p:cBhvr>
                                        <p:cTn id="112" dur="500"/>
                                        <p:tgtEl>
                                          <p:spTgt spid="323685"/>
                                        </p:tgtEl>
                                      </p:cBhvr>
                                    </p:animEffect>
                                  </p:childTnLst>
                                </p:cTn>
                              </p:par>
                            </p:childTnLst>
                          </p:cTn>
                        </p:par>
                        <p:par>
                          <p:cTn id="113" fill="hold">
                            <p:stCondLst>
                              <p:cond delay="2000"/>
                            </p:stCondLst>
                            <p:childTnLst>
                              <p:par>
                                <p:cTn id="114" presetID="4" presetClass="exit" presetSubtype="16" fill="hold" grpId="0" nodeType="afterEffect">
                                  <p:stCondLst>
                                    <p:cond delay="0"/>
                                  </p:stCondLst>
                                  <p:childTnLst>
                                    <p:animEffect transition="out" filter="box(in)">
                                      <p:cBhvr>
                                        <p:cTn id="115" dur="1000"/>
                                        <p:tgtEl>
                                          <p:spTgt spid="323660"/>
                                        </p:tgtEl>
                                      </p:cBhvr>
                                    </p:animEffect>
                                    <p:set>
                                      <p:cBhvr>
                                        <p:cTn id="116" dur="1" fill="hold">
                                          <p:stCondLst>
                                            <p:cond delay="999"/>
                                          </p:stCondLst>
                                        </p:cTn>
                                        <p:tgtEl>
                                          <p:spTgt spid="323660"/>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5" presetClass="exit" presetSubtype="10" fill="hold" grpId="0" nodeType="clickEffect">
                                  <p:stCondLst>
                                    <p:cond delay="0"/>
                                  </p:stCondLst>
                                  <p:childTnLst>
                                    <p:animEffect transition="out" filter="checkerboard(across)">
                                      <p:cBhvr>
                                        <p:cTn id="120" dur="1000"/>
                                        <p:tgtEl>
                                          <p:spTgt spid="323654"/>
                                        </p:tgtEl>
                                      </p:cBhvr>
                                    </p:animEffect>
                                    <p:set>
                                      <p:cBhvr>
                                        <p:cTn id="121" dur="1" fill="hold">
                                          <p:stCondLst>
                                            <p:cond delay="999"/>
                                          </p:stCondLst>
                                        </p:cTn>
                                        <p:tgtEl>
                                          <p:spTgt spid="323654"/>
                                        </p:tgtEl>
                                        <p:attrNameLst>
                                          <p:attrName>style.visibility</p:attrName>
                                        </p:attrNameLst>
                                      </p:cBhvr>
                                      <p:to>
                                        <p:strVal val="hidden"/>
                                      </p:to>
                                    </p:set>
                                  </p:childTnLst>
                                </p:cTn>
                              </p:par>
                            </p:childTnLst>
                          </p:cTn>
                        </p:par>
                        <p:par>
                          <p:cTn id="122" fill="hold">
                            <p:stCondLst>
                              <p:cond delay="1000"/>
                            </p:stCondLst>
                            <p:childTnLst>
                              <p:par>
                                <p:cTn id="123" presetID="5" presetClass="entr" presetSubtype="10" fill="hold" grpId="0" nodeType="afterEffect">
                                  <p:stCondLst>
                                    <p:cond delay="0"/>
                                  </p:stCondLst>
                                  <p:childTnLst>
                                    <p:set>
                                      <p:cBhvr>
                                        <p:cTn id="124" dur="1" fill="hold">
                                          <p:stCondLst>
                                            <p:cond delay="0"/>
                                          </p:stCondLst>
                                        </p:cTn>
                                        <p:tgtEl>
                                          <p:spTgt spid="323697"/>
                                        </p:tgtEl>
                                        <p:attrNameLst>
                                          <p:attrName>style.visibility</p:attrName>
                                        </p:attrNameLst>
                                      </p:cBhvr>
                                      <p:to>
                                        <p:strVal val="visible"/>
                                      </p:to>
                                    </p:set>
                                    <p:animEffect transition="in" filter="checkerboard(across)">
                                      <p:cBhvr>
                                        <p:cTn id="125" dur="500"/>
                                        <p:tgtEl>
                                          <p:spTgt spid="323697"/>
                                        </p:tgtEl>
                                      </p:cBhvr>
                                    </p:animEffect>
                                  </p:childTnLst>
                                </p:cTn>
                              </p:par>
                            </p:childTnLst>
                          </p:cTn>
                        </p:par>
                      </p:childTnLst>
                    </p:cTn>
                  </p:par>
                  <p:par>
                    <p:cTn id="126" fill="hold">
                      <p:stCondLst>
                        <p:cond delay="indefinite"/>
                      </p:stCondLst>
                      <p:childTnLst>
                        <p:par>
                          <p:cTn id="127" fill="hold">
                            <p:stCondLst>
                              <p:cond delay="0"/>
                            </p:stCondLst>
                            <p:childTnLst>
                              <p:par>
                                <p:cTn id="128" presetID="2" presetClass="entr" presetSubtype="3" fill="hold" grpId="0" nodeType="clickEffect">
                                  <p:stCondLst>
                                    <p:cond delay="0"/>
                                  </p:stCondLst>
                                  <p:childTnLst>
                                    <p:set>
                                      <p:cBhvr>
                                        <p:cTn id="129" dur="1" fill="hold">
                                          <p:stCondLst>
                                            <p:cond delay="0"/>
                                          </p:stCondLst>
                                        </p:cTn>
                                        <p:tgtEl>
                                          <p:spTgt spid="323692"/>
                                        </p:tgtEl>
                                        <p:attrNameLst>
                                          <p:attrName>style.visibility</p:attrName>
                                        </p:attrNameLst>
                                      </p:cBhvr>
                                      <p:to>
                                        <p:strVal val="visible"/>
                                      </p:to>
                                    </p:set>
                                    <p:anim calcmode="lin" valueType="num">
                                      <p:cBhvr additive="base">
                                        <p:cTn id="130" dur="500" fill="hold"/>
                                        <p:tgtEl>
                                          <p:spTgt spid="323692"/>
                                        </p:tgtEl>
                                        <p:attrNameLst>
                                          <p:attrName>ppt_x</p:attrName>
                                        </p:attrNameLst>
                                      </p:cBhvr>
                                      <p:tavLst>
                                        <p:tav tm="0">
                                          <p:val>
                                            <p:strVal val="1+#ppt_w/2"/>
                                          </p:val>
                                        </p:tav>
                                        <p:tav tm="100000">
                                          <p:val>
                                            <p:strVal val="#ppt_x"/>
                                          </p:val>
                                        </p:tav>
                                      </p:tavLst>
                                    </p:anim>
                                    <p:anim calcmode="lin" valueType="num">
                                      <p:cBhvr additive="base">
                                        <p:cTn id="131" dur="500" fill="hold"/>
                                        <p:tgtEl>
                                          <p:spTgt spid="323692"/>
                                        </p:tgtEl>
                                        <p:attrNameLst>
                                          <p:attrName>ppt_y</p:attrName>
                                        </p:attrNameLst>
                                      </p:cBhvr>
                                      <p:tavLst>
                                        <p:tav tm="0">
                                          <p:val>
                                            <p:strVal val="0-#ppt_h/2"/>
                                          </p:val>
                                        </p:tav>
                                        <p:tav tm="100000">
                                          <p:val>
                                            <p:strVal val="#ppt_y"/>
                                          </p:val>
                                        </p:tav>
                                      </p:tavLst>
                                    </p:anim>
                                  </p:childTnLst>
                                </p:cTn>
                              </p:par>
                            </p:childTnLst>
                          </p:cTn>
                        </p:par>
                        <p:par>
                          <p:cTn id="132" fill="hold">
                            <p:stCondLst>
                              <p:cond delay="500"/>
                            </p:stCondLst>
                            <p:childTnLst>
                              <p:par>
                                <p:cTn id="133" presetID="53" presetClass="entr" presetSubtype="0" fill="hold" grpId="0" nodeType="afterEffect">
                                  <p:stCondLst>
                                    <p:cond delay="0"/>
                                  </p:stCondLst>
                                  <p:childTnLst>
                                    <p:set>
                                      <p:cBhvr>
                                        <p:cTn id="134" dur="1" fill="hold">
                                          <p:stCondLst>
                                            <p:cond delay="0"/>
                                          </p:stCondLst>
                                        </p:cTn>
                                        <p:tgtEl>
                                          <p:spTgt spid="323691"/>
                                        </p:tgtEl>
                                        <p:attrNameLst>
                                          <p:attrName>style.visibility</p:attrName>
                                        </p:attrNameLst>
                                      </p:cBhvr>
                                      <p:to>
                                        <p:strVal val="visible"/>
                                      </p:to>
                                    </p:set>
                                    <p:anim calcmode="lin" valueType="num">
                                      <p:cBhvr>
                                        <p:cTn id="135" dur="500" fill="hold"/>
                                        <p:tgtEl>
                                          <p:spTgt spid="323691"/>
                                        </p:tgtEl>
                                        <p:attrNameLst>
                                          <p:attrName>ppt_w</p:attrName>
                                        </p:attrNameLst>
                                      </p:cBhvr>
                                      <p:tavLst>
                                        <p:tav tm="0">
                                          <p:val>
                                            <p:fltVal val="0"/>
                                          </p:val>
                                        </p:tav>
                                        <p:tav tm="100000">
                                          <p:val>
                                            <p:strVal val="#ppt_w"/>
                                          </p:val>
                                        </p:tav>
                                      </p:tavLst>
                                    </p:anim>
                                    <p:anim calcmode="lin" valueType="num">
                                      <p:cBhvr>
                                        <p:cTn id="136" dur="500" fill="hold"/>
                                        <p:tgtEl>
                                          <p:spTgt spid="323691"/>
                                        </p:tgtEl>
                                        <p:attrNameLst>
                                          <p:attrName>ppt_h</p:attrName>
                                        </p:attrNameLst>
                                      </p:cBhvr>
                                      <p:tavLst>
                                        <p:tav tm="0">
                                          <p:val>
                                            <p:fltVal val="0"/>
                                          </p:val>
                                        </p:tav>
                                        <p:tav tm="100000">
                                          <p:val>
                                            <p:strVal val="#ppt_h"/>
                                          </p:val>
                                        </p:tav>
                                      </p:tavLst>
                                    </p:anim>
                                    <p:animEffect transition="in" filter="fade">
                                      <p:cBhvr>
                                        <p:cTn id="137" dur="500"/>
                                        <p:tgtEl>
                                          <p:spTgt spid="323691"/>
                                        </p:tgtEl>
                                      </p:cBhvr>
                                    </p:animEffect>
                                  </p:childTnLst>
                                </p:cTn>
                              </p:par>
                            </p:childTnLst>
                          </p:cTn>
                        </p:par>
                      </p:childTnLst>
                    </p:cTn>
                  </p:par>
                  <p:par>
                    <p:cTn id="138" fill="hold">
                      <p:stCondLst>
                        <p:cond delay="indefinite"/>
                      </p:stCondLst>
                      <p:childTnLst>
                        <p:par>
                          <p:cTn id="139" fill="hold">
                            <p:stCondLst>
                              <p:cond delay="0"/>
                            </p:stCondLst>
                            <p:childTnLst>
                              <p:par>
                                <p:cTn id="140" presetID="53" presetClass="entr" presetSubtype="0" fill="hold" grpId="0" nodeType="clickEffect">
                                  <p:stCondLst>
                                    <p:cond delay="0"/>
                                  </p:stCondLst>
                                  <p:childTnLst>
                                    <p:set>
                                      <p:cBhvr>
                                        <p:cTn id="141" dur="1" fill="hold">
                                          <p:stCondLst>
                                            <p:cond delay="0"/>
                                          </p:stCondLst>
                                        </p:cTn>
                                        <p:tgtEl>
                                          <p:spTgt spid="323683"/>
                                        </p:tgtEl>
                                        <p:attrNameLst>
                                          <p:attrName>style.visibility</p:attrName>
                                        </p:attrNameLst>
                                      </p:cBhvr>
                                      <p:to>
                                        <p:strVal val="visible"/>
                                      </p:to>
                                    </p:set>
                                    <p:anim calcmode="lin" valueType="num">
                                      <p:cBhvr>
                                        <p:cTn id="142" dur="500" fill="hold"/>
                                        <p:tgtEl>
                                          <p:spTgt spid="323683"/>
                                        </p:tgtEl>
                                        <p:attrNameLst>
                                          <p:attrName>ppt_w</p:attrName>
                                        </p:attrNameLst>
                                      </p:cBhvr>
                                      <p:tavLst>
                                        <p:tav tm="0">
                                          <p:val>
                                            <p:fltVal val="0"/>
                                          </p:val>
                                        </p:tav>
                                        <p:tav tm="100000">
                                          <p:val>
                                            <p:strVal val="#ppt_w"/>
                                          </p:val>
                                        </p:tav>
                                      </p:tavLst>
                                    </p:anim>
                                    <p:anim calcmode="lin" valueType="num">
                                      <p:cBhvr>
                                        <p:cTn id="143" dur="500" fill="hold"/>
                                        <p:tgtEl>
                                          <p:spTgt spid="323683"/>
                                        </p:tgtEl>
                                        <p:attrNameLst>
                                          <p:attrName>ppt_h</p:attrName>
                                        </p:attrNameLst>
                                      </p:cBhvr>
                                      <p:tavLst>
                                        <p:tav tm="0">
                                          <p:val>
                                            <p:fltVal val="0"/>
                                          </p:val>
                                        </p:tav>
                                        <p:tav tm="100000">
                                          <p:val>
                                            <p:strVal val="#ppt_h"/>
                                          </p:val>
                                        </p:tav>
                                      </p:tavLst>
                                    </p:anim>
                                    <p:animEffect transition="in" filter="fade">
                                      <p:cBhvr>
                                        <p:cTn id="144" dur="500"/>
                                        <p:tgtEl>
                                          <p:spTgt spid="323683"/>
                                        </p:tgtEl>
                                      </p:cBhvr>
                                    </p:animEffect>
                                  </p:childTnLst>
                                </p:cTn>
                              </p:par>
                            </p:childTnLst>
                          </p:cTn>
                        </p:par>
                        <p:par>
                          <p:cTn id="145" fill="hold">
                            <p:stCondLst>
                              <p:cond delay="500"/>
                            </p:stCondLst>
                            <p:childTnLst>
                              <p:par>
                                <p:cTn id="146" presetID="53" presetClass="entr" presetSubtype="0" fill="hold" grpId="0" nodeType="afterEffect">
                                  <p:stCondLst>
                                    <p:cond delay="0"/>
                                  </p:stCondLst>
                                  <p:childTnLst>
                                    <p:set>
                                      <p:cBhvr>
                                        <p:cTn id="147" dur="1" fill="hold">
                                          <p:stCondLst>
                                            <p:cond delay="0"/>
                                          </p:stCondLst>
                                        </p:cTn>
                                        <p:tgtEl>
                                          <p:spTgt spid="323686"/>
                                        </p:tgtEl>
                                        <p:attrNameLst>
                                          <p:attrName>style.visibility</p:attrName>
                                        </p:attrNameLst>
                                      </p:cBhvr>
                                      <p:to>
                                        <p:strVal val="visible"/>
                                      </p:to>
                                    </p:set>
                                    <p:anim calcmode="lin" valueType="num">
                                      <p:cBhvr>
                                        <p:cTn id="148" dur="500" fill="hold"/>
                                        <p:tgtEl>
                                          <p:spTgt spid="323686"/>
                                        </p:tgtEl>
                                        <p:attrNameLst>
                                          <p:attrName>ppt_w</p:attrName>
                                        </p:attrNameLst>
                                      </p:cBhvr>
                                      <p:tavLst>
                                        <p:tav tm="0">
                                          <p:val>
                                            <p:fltVal val="0"/>
                                          </p:val>
                                        </p:tav>
                                        <p:tav tm="100000">
                                          <p:val>
                                            <p:strVal val="#ppt_w"/>
                                          </p:val>
                                        </p:tav>
                                      </p:tavLst>
                                    </p:anim>
                                    <p:anim calcmode="lin" valueType="num">
                                      <p:cBhvr>
                                        <p:cTn id="149" dur="500" fill="hold"/>
                                        <p:tgtEl>
                                          <p:spTgt spid="323686"/>
                                        </p:tgtEl>
                                        <p:attrNameLst>
                                          <p:attrName>ppt_h</p:attrName>
                                        </p:attrNameLst>
                                      </p:cBhvr>
                                      <p:tavLst>
                                        <p:tav tm="0">
                                          <p:val>
                                            <p:fltVal val="0"/>
                                          </p:val>
                                        </p:tav>
                                        <p:tav tm="100000">
                                          <p:val>
                                            <p:strVal val="#ppt_h"/>
                                          </p:val>
                                        </p:tav>
                                      </p:tavLst>
                                    </p:anim>
                                    <p:animEffect transition="in" filter="fade">
                                      <p:cBhvr>
                                        <p:cTn id="150" dur="500"/>
                                        <p:tgtEl>
                                          <p:spTgt spid="323686"/>
                                        </p:tgtEl>
                                      </p:cBhvr>
                                    </p:animEffect>
                                  </p:childTnLst>
                                </p:cTn>
                              </p:par>
                            </p:childTnLst>
                          </p:cTn>
                        </p:par>
                      </p:childTnLst>
                    </p:cTn>
                  </p:par>
                  <p:par>
                    <p:cTn id="151" fill="hold">
                      <p:stCondLst>
                        <p:cond delay="indefinite"/>
                      </p:stCondLst>
                      <p:childTnLst>
                        <p:par>
                          <p:cTn id="152" fill="hold">
                            <p:stCondLst>
                              <p:cond delay="0"/>
                            </p:stCondLst>
                            <p:childTnLst>
                              <p:par>
                                <p:cTn id="153" presetID="5" presetClass="entr" presetSubtype="10" fill="hold" grpId="0" nodeType="clickEffect">
                                  <p:stCondLst>
                                    <p:cond delay="0"/>
                                  </p:stCondLst>
                                  <p:childTnLst>
                                    <p:set>
                                      <p:cBhvr>
                                        <p:cTn id="154" dur="1" fill="hold">
                                          <p:stCondLst>
                                            <p:cond delay="0"/>
                                          </p:stCondLst>
                                        </p:cTn>
                                        <p:tgtEl>
                                          <p:spTgt spid="323698"/>
                                        </p:tgtEl>
                                        <p:attrNameLst>
                                          <p:attrName>style.visibility</p:attrName>
                                        </p:attrNameLst>
                                      </p:cBhvr>
                                      <p:to>
                                        <p:strVal val="visible"/>
                                      </p:to>
                                    </p:set>
                                    <p:animEffect transition="in" filter="checkerboard(across)">
                                      <p:cBhvr>
                                        <p:cTn id="155" dur="500"/>
                                        <p:tgtEl>
                                          <p:spTgt spid="323698"/>
                                        </p:tgtEl>
                                      </p:cBhvr>
                                    </p:animEffect>
                                  </p:childTnLst>
                                </p:cTn>
                              </p:par>
                              <p:par>
                                <p:cTn id="156" presetID="5" presetClass="entr" presetSubtype="10" fill="hold" grpId="0" nodeType="withEffect">
                                  <p:stCondLst>
                                    <p:cond delay="0"/>
                                  </p:stCondLst>
                                  <p:childTnLst>
                                    <p:set>
                                      <p:cBhvr>
                                        <p:cTn id="157" dur="1" fill="hold">
                                          <p:stCondLst>
                                            <p:cond delay="0"/>
                                          </p:stCondLst>
                                        </p:cTn>
                                        <p:tgtEl>
                                          <p:spTgt spid="323699"/>
                                        </p:tgtEl>
                                        <p:attrNameLst>
                                          <p:attrName>style.visibility</p:attrName>
                                        </p:attrNameLst>
                                      </p:cBhvr>
                                      <p:to>
                                        <p:strVal val="visible"/>
                                      </p:to>
                                    </p:set>
                                    <p:animEffect transition="in" filter="checkerboard(across)">
                                      <p:cBhvr>
                                        <p:cTn id="158" dur="500"/>
                                        <p:tgtEl>
                                          <p:spTgt spid="323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654" grpId="0" animBg="1"/>
      <p:bldP spid="323660" grpId="0"/>
      <p:bldP spid="323661" grpId="0"/>
      <p:bldP spid="323662" grpId="0"/>
      <p:bldP spid="323672" grpId="0" animBg="1"/>
      <p:bldP spid="323673" grpId="0"/>
      <p:bldP spid="323674" grpId="0" animBg="1"/>
      <p:bldP spid="323675" grpId="0"/>
      <p:bldP spid="323676" grpId="0"/>
      <p:bldP spid="323677" grpId="0" animBg="1"/>
      <p:bldP spid="323678" grpId="0" animBg="1"/>
      <p:bldP spid="323679" grpId="0"/>
      <p:bldP spid="323680" grpId="0"/>
      <p:bldP spid="323681" grpId="0" animBg="1"/>
      <p:bldP spid="323682" grpId="0" animBg="1"/>
      <p:bldP spid="323683" grpId="0" animBg="1"/>
      <p:bldP spid="323684" grpId="0" animBg="1"/>
      <p:bldP spid="323685" grpId="0" animBg="1"/>
      <p:bldP spid="323686" grpId="0" animBg="1"/>
      <p:bldP spid="323687" grpId="0" animBg="1"/>
      <p:bldP spid="323688" grpId="0" animBg="1"/>
      <p:bldP spid="323689" grpId="0"/>
      <p:bldP spid="323690" grpId="0"/>
      <p:bldP spid="323691" grpId="0"/>
      <p:bldP spid="323692" grpId="0" animBg="1"/>
      <p:bldP spid="323697" grpId="0" animBg="1"/>
      <p:bldP spid="323697" grpId="1" animBg="1"/>
      <p:bldP spid="323698" grpId="0" animBg="1"/>
      <p:bldP spid="32369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13BF626D-7100-4BC0-B7A3-CFFDF7A9FA30}" type="slidenum">
              <a:rPr lang="de-DE">
                <a:solidFill>
                  <a:srgbClr val="000000"/>
                </a:solidFill>
              </a:rPr>
              <a:pPr/>
              <a:t>61</a:t>
            </a:fld>
            <a:endParaRPr lang="en-GB">
              <a:solidFill>
                <a:srgbClr val="000000"/>
              </a:solidFill>
            </a:endParaRPr>
          </a:p>
        </p:txBody>
      </p:sp>
      <p:sp>
        <p:nvSpPr>
          <p:cNvPr id="274434" name="Rectangle 2"/>
          <p:cNvSpPr>
            <a:spLocks noGrp="1" noChangeArrowheads="1"/>
          </p:cNvSpPr>
          <p:nvPr>
            <p:ph type="title"/>
          </p:nvPr>
        </p:nvSpPr>
        <p:spPr/>
        <p:txBody>
          <a:bodyPr/>
          <a:lstStyle/>
          <a:p>
            <a:r>
              <a:rPr lang="en-US" altLang="zh-CN"/>
              <a:t>PIM-SM RP</a:t>
            </a:r>
            <a:r>
              <a:rPr lang="zh-CN" altLang="en-US"/>
              <a:t>设置</a:t>
            </a:r>
          </a:p>
        </p:txBody>
      </p:sp>
      <p:sp>
        <p:nvSpPr>
          <p:cNvPr id="274435" name="Rectangle 3"/>
          <p:cNvSpPr>
            <a:spLocks noGrp="1" noChangeArrowheads="1"/>
          </p:cNvSpPr>
          <p:nvPr>
            <p:ph type="body" idx="1"/>
          </p:nvPr>
        </p:nvSpPr>
        <p:spPr>
          <a:xfrm>
            <a:off x="914400" y="1196975"/>
            <a:ext cx="7391400" cy="4647426"/>
          </a:xfrm>
        </p:spPr>
        <p:txBody>
          <a:bodyPr/>
          <a:lstStyle/>
          <a:p>
            <a:r>
              <a:rPr lang="en-US" altLang="zh-CN" dirty="0"/>
              <a:t> </a:t>
            </a:r>
            <a:r>
              <a:rPr lang="zh-CN" altLang="en-US" dirty="0"/>
              <a:t>静态配置，需要在所有组播路由器上配置</a:t>
            </a:r>
          </a:p>
          <a:p>
            <a:r>
              <a:rPr lang="zh-CN" altLang="en-US" dirty="0"/>
              <a:t> </a:t>
            </a:r>
            <a:r>
              <a:rPr lang="zh-CN" altLang="en-US" dirty="0" smtClean="0"/>
              <a:t>动态</a:t>
            </a:r>
            <a:r>
              <a:rPr lang="en-US" altLang="zh-CN" dirty="0" smtClean="0"/>
              <a:t>RP</a:t>
            </a:r>
            <a:endParaRPr lang="en-US" altLang="zh-CN" dirty="0"/>
          </a:p>
          <a:p>
            <a:pPr lvl="1"/>
            <a:r>
              <a:rPr lang="en-US" altLang="zh-CN" dirty="0"/>
              <a:t> </a:t>
            </a:r>
            <a:r>
              <a:rPr lang="zh-CN" altLang="en-US" dirty="0"/>
              <a:t>通</a:t>
            </a:r>
            <a:r>
              <a:rPr lang="zh-CN" altLang="en-US" dirty="0" smtClean="0"/>
              <a:t>过</a:t>
            </a:r>
            <a:r>
              <a:rPr lang="zh-CN" altLang="en-US" dirty="0"/>
              <a:t>设</a:t>
            </a:r>
            <a:r>
              <a:rPr lang="zh-CN" altLang="en-US" dirty="0" smtClean="0"/>
              <a:t>置候选</a:t>
            </a:r>
            <a:r>
              <a:rPr lang="en-US" altLang="zh-CN" dirty="0" smtClean="0"/>
              <a:t>RP</a:t>
            </a:r>
            <a:r>
              <a:rPr lang="zh-CN" altLang="en-US" dirty="0" smtClean="0"/>
              <a:t>（</a:t>
            </a:r>
            <a:r>
              <a:rPr lang="en-US" altLang="zh-CN" dirty="0" smtClean="0"/>
              <a:t>C-RP</a:t>
            </a:r>
            <a:r>
              <a:rPr lang="zh-CN" altLang="en-US" dirty="0" smtClean="0"/>
              <a:t>）实现</a:t>
            </a:r>
            <a:endParaRPr lang="zh-CN" altLang="zh-CN" dirty="0"/>
          </a:p>
          <a:p>
            <a:pPr lvl="1"/>
            <a:r>
              <a:rPr lang="en-US" altLang="zh-CN" dirty="0" smtClean="0"/>
              <a:t>C-RP</a:t>
            </a:r>
            <a:r>
              <a:rPr lang="zh-CN" altLang="en-US" dirty="0"/>
              <a:t>消息单播至</a:t>
            </a:r>
            <a:r>
              <a:rPr lang="en-US" altLang="zh-CN" dirty="0"/>
              <a:t>BSR</a:t>
            </a:r>
          </a:p>
          <a:p>
            <a:pPr lvl="2"/>
            <a:r>
              <a:rPr lang="en-US" altLang="zh-CN" dirty="0"/>
              <a:t> </a:t>
            </a:r>
            <a:r>
              <a:rPr lang="zh-CN" altLang="en-US" dirty="0"/>
              <a:t>从</a:t>
            </a:r>
            <a:r>
              <a:rPr lang="en-US" altLang="zh-CN" dirty="0"/>
              <a:t>BSR</a:t>
            </a:r>
            <a:r>
              <a:rPr lang="zh-CN" altLang="en-US" dirty="0"/>
              <a:t>消息中获得</a:t>
            </a:r>
            <a:r>
              <a:rPr lang="en-US" altLang="zh-CN" dirty="0"/>
              <a:t>BSR</a:t>
            </a:r>
            <a:r>
              <a:rPr lang="zh-CN" altLang="en-US" dirty="0"/>
              <a:t>地址</a:t>
            </a:r>
            <a:endParaRPr lang="zh-CN" altLang="zh-CN" dirty="0"/>
          </a:p>
          <a:p>
            <a:pPr lvl="2"/>
            <a:r>
              <a:rPr lang="zh-CN" altLang="zh-CN" dirty="0"/>
              <a:t> </a:t>
            </a:r>
            <a:r>
              <a:rPr lang="en-US" altLang="zh-CN" dirty="0"/>
              <a:t>C-RP</a:t>
            </a:r>
            <a:r>
              <a:rPr lang="zh-CN" altLang="en-US" dirty="0"/>
              <a:t>通告报文周期性发送</a:t>
            </a:r>
            <a:r>
              <a:rPr lang="zh-CN" altLang="zh-CN" dirty="0"/>
              <a:t> (</a:t>
            </a:r>
            <a:r>
              <a:rPr lang="zh-CN" altLang="en-US" dirty="0"/>
              <a:t>缺省</a:t>
            </a:r>
            <a:r>
              <a:rPr lang="en-US" altLang="zh-CN" dirty="0"/>
              <a:t>60</a:t>
            </a:r>
            <a:r>
              <a:rPr lang="zh-CN" altLang="en-US" dirty="0"/>
              <a:t>秒</a:t>
            </a:r>
            <a:r>
              <a:rPr lang="zh-CN" altLang="zh-CN" dirty="0"/>
              <a:t>)</a:t>
            </a:r>
          </a:p>
          <a:p>
            <a:pPr lvl="1"/>
            <a:r>
              <a:rPr lang="zh-CN" altLang="zh-CN" dirty="0"/>
              <a:t> </a:t>
            </a:r>
            <a:r>
              <a:rPr lang="en-US" altLang="zh-CN" dirty="0"/>
              <a:t>C-RP</a:t>
            </a:r>
            <a:r>
              <a:rPr lang="zh-CN" altLang="en-US" dirty="0"/>
              <a:t>通告消息包括</a:t>
            </a:r>
            <a:r>
              <a:rPr lang="en-US" altLang="zh-CN" dirty="0"/>
              <a:t>:</a:t>
            </a:r>
          </a:p>
          <a:p>
            <a:pPr lvl="2"/>
            <a:r>
              <a:rPr lang="zh-CN" altLang="zh-CN" dirty="0"/>
              <a:t> </a:t>
            </a:r>
            <a:r>
              <a:rPr lang="zh-CN" altLang="en-US" dirty="0"/>
              <a:t>服务组范围</a:t>
            </a:r>
            <a:r>
              <a:rPr lang="en-US" altLang="zh-CN" dirty="0"/>
              <a:t>(</a:t>
            </a:r>
            <a:r>
              <a:rPr lang="zh-CN" altLang="en-US" dirty="0"/>
              <a:t>缺省 </a:t>
            </a:r>
            <a:r>
              <a:rPr lang="en-US" altLang="zh-CN" dirty="0"/>
              <a:t>= 224.0.0.0/4)</a:t>
            </a:r>
          </a:p>
          <a:p>
            <a:pPr lvl="2"/>
            <a:r>
              <a:rPr lang="zh-CN" altLang="zh-CN" dirty="0"/>
              <a:t> </a:t>
            </a:r>
            <a:r>
              <a:rPr lang="en-US" altLang="zh-CN" dirty="0"/>
              <a:t>C-RP</a:t>
            </a:r>
            <a:r>
              <a:rPr lang="zh-CN" altLang="en-US" dirty="0"/>
              <a:t>地</a:t>
            </a:r>
            <a:r>
              <a:rPr lang="zh-CN" altLang="en-US" dirty="0" smtClean="0"/>
              <a:t>址</a:t>
            </a:r>
            <a:endParaRPr lang="en-US" altLang="zh-CN" dirty="0"/>
          </a:p>
          <a:p>
            <a:pPr lvl="2"/>
            <a:r>
              <a:rPr lang="zh-CN" altLang="en-US" dirty="0" smtClean="0"/>
              <a:t>优先级等参数</a:t>
            </a:r>
            <a:endParaRPr lang="en-US" altLang="zh-CN"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47D6A4C3-8B72-497E-86FD-5D10B39D6C1F}" type="slidenum">
              <a:rPr lang="de-DE">
                <a:solidFill>
                  <a:srgbClr val="000000"/>
                </a:solidFill>
              </a:rPr>
              <a:pPr/>
              <a:t>62</a:t>
            </a:fld>
            <a:endParaRPr lang="en-GB">
              <a:solidFill>
                <a:srgbClr val="000000"/>
              </a:solidFill>
            </a:endParaRPr>
          </a:p>
        </p:txBody>
      </p:sp>
      <p:sp>
        <p:nvSpPr>
          <p:cNvPr id="272386" name="Rectangle 2"/>
          <p:cNvSpPr>
            <a:spLocks noGrp="1" noChangeArrowheads="1"/>
          </p:cNvSpPr>
          <p:nvPr>
            <p:ph type="title"/>
          </p:nvPr>
        </p:nvSpPr>
        <p:spPr/>
        <p:txBody>
          <a:bodyPr/>
          <a:lstStyle/>
          <a:p>
            <a:r>
              <a:rPr lang="en-US" altLang="zh-CN"/>
              <a:t>PIM-SM</a:t>
            </a:r>
          </a:p>
        </p:txBody>
      </p:sp>
      <p:sp>
        <p:nvSpPr>
          <p:cNvPr id="272387" name="Rectangle 3"/>
          <p:cNvSpPr>
            <a:spLocks noGrp="1" noChangeArrowheads="1"/>
          </p:cNvSpPr>
          <p:nvPr>
            <p:ph type="body" idx="1"/>
          </p:nvPr>
        </p:nvSpPr>
        <p:spPr>
          <a:xfrm>
            <a:off x="468313" y="1084263"/>
            <a:ext cx="7981950" cy="5259387"/>
          </a:xfrm>
        </p:spPr>
        <p:txBody>
          <a:bodyPr/>
          <a:lstStyle/>
          <a:p>
            <a:r>
              <a:rPr lang="en-US" altLang="zh-CN" b="1"/>
              <a:t>BSR</a:t>
            </a:r>
            <a:r>
              <a:rPr lang="zh-CN" altLang="en-US" b="1"/>
              <a:t>即“</a:t>
            </a:r>
            <a:r>
              <a:rPr lang="en-US" altLang="zh-CN" b="1"/>
              <a:t>BootStrap Router”</a:t>
            </a:r>
            <a:r>
              <a:rPr lang="zh-CN" altLang="en-US" b="1"/>
              <a:t>，自举路由器</a:t>
            </a:r>
          </a:p>
          <a:p>
            <a:pPr lvl="1"/>
            <a:r>
              <a:rPr lang="zh-CN" altLang="en-US" sz="2100"/>
              <a:t>负责在</a:t>
            </a:r>
            <a:r>
              <a:rPr lang="en-US" altLang="zh-CN" sz="2100"/>
              <a:t>PIM-SM</a:t>
            </a:r>
            <a:r>
              <a:rPr lang="zh-CN" altLang="en-US" sz="2100"/>
              <a:t>网络启动后，收集网络内的</a:t>
            </a:r>
            <a:r>
              <a:rPr lang="en-US" altLang="zh-CN" sz="2100" b="1">
                <a:solidFill>
                  <a:srgbClr val="FF0000"/>
                </a:solidFill>
              </a:rPr>
              <a:t>RP</a:t>
            </a:r>
            <a:r>
              <a:rPr lang="zh-CN" altLang="en-US" sz="2100"/>
              <a:t>信息，为每个组选举出</a:t>
            </a:r>
            <a:r>
              <a:rPr lang="en-US" altLang="zh-CN" sz="2100"/>
              <a:t>RP</a:t>
            </a:r>
            <a:r>
              <a:rPr lang="zh-CN" altLang="en-US" sz="2100"/>
              <a:t>，然后将</a:t>
            </a:r>
            <a:r>
              <a:rPr lang="en-US" altLang="zh-CN" sz="2100">
                <a:solidFill>
                  <a:srgbClr val="FF0000"/>
                </a:solidFill>
              </a:rPr>
              <a:t>RP</a:t>
            </a:r>
            <a:r>
              <a:rPr lang="zh-CN" altLang="en-US" sz="2100">
                <a:solidFill>
                  <a:srgbClr val="FF0000"/>
                </a:solidFill>
              </a:rPr>
              <a:t>集</a:t>
            </a:r>
            <a:r>
              <a:rPr lang="en-US" altLang="zh-CN" sz="2100">
                <a:solidFill>
                  <a:srgbClr val="FF0000"/>
                </a:solidFill>
              </a:rPr>
              <a:t>/RP-set</a:t>
            </a:r>
            <a:r>
              <a:rPr lang="zh-CN" altLang="en-US" sz="2100">
                <a:solidFill>
                  <a:srgbClr val="FF0000"/>
                </a:solidFill>
              </a:rPr>
              <a:t>（即组</a:t>
            </a:r>
            <a:r>
              <a:rPr lang="en-US" altLang="zh-CN" sz="2100">
                <a:solidFill>
                  <a:srgbClr val="FF0000"/>
                </a:solidFill>
              </a:rPr>
              <a:t>-RP</a:t>
            </a:r>
            <a:r>
              <a:rPr lang="zh-CN" altLang="en-US" sz="2100">
                <a:solidFill>
                  <a:srgbClr val="FF0000"/>
                </a:solidFill>
              </a:rPr>
              <a:t>映射数据库）</a:t>
            </a:r>
            <a:r>
              <a:rPr lang="zh-CN" altLang="en-US" sz="2100"/>
              <a:t>发布到整个</a:t>
            </a:r>
            <a:r>
              <a:rPr lang="en-US" altLang="zh-CN" sz="2100"/>
              <a:t>PIM-SM</a:t>
            </a:r>
            <a:r>
              <a:rPr lang="zh-CN" altLang="en-US" sz="2100"/>
              <a:t>网络。</a:t>
            </a:r>
          </a:p>
          <a:p>
            <a:r>
              <a:rPr lang="zh-CN" altLang="en-US" b="1"/>
              <a:t>一个网络内部只有一个</a:t>
            </a:r>
            <a:r>
              <a:rPr lang="en-US" altLang="zh-CN" b="1"/>
              <a:t>BSR</a:t>
            </a:r>
          </a:p>
          <a:p>
            <a:pPr lvl="1"/>
            <a:r>
              <a:rPr lang="zh-CN" altLang="en-US" sz="2100"/>
              <a:t>可以配置多个候选</a:t>
            </a:r>
            <a:r>
              <a:rPr lang="en-US" altLang="zh-CN" sz="2100"/>
              <a:t>BSR (C-BSR)</a:t>
            </a:r>
          </a:p>
          <a:p>
            <a:r>
              <a:rPr lang="en-US" altLang="zh-CN" sz="2500" b="1"/>
              <a:t>BSR</a:t>
            </a:r>
            <a:r>
              <a:rPr lang="zh-CN" altLang="en-US" sz="2500" b="1"/>
              <a:t>作用</a:t>
            </a:r>
          </a:p>
          <a:p>
            <a:pPr lvl="1"/>
            <a:r>
              <a:rPr lang="zh-CN" altLang="en-US" sz="2100"/>
              <a:t>候选</a:t>
            </a:r>
            <a:r>
              <a:rPr lang="en-US" altLang="zh-CN" sz="2100"/>
              <a:t>RP</a:t>
            </a:r>
            <a:r>
              <a:rPr lang="zh-CN" altLang="en-US" sz="2100"/>
              <a:t>（</a:t>
            </a:r>
            <a:r>
              <a:rPr lang="en-US" altLang="zh-CN" sz="2100"/>
              <a:t>C-RP</a:t>
            </a:r>
            <a:r>
              <a:rPr lang="zh-CN" altLang="en-US" sz="2100"/>
              <a:t>）将通告消息发送给</a:t>
            </a:r>
            <a:r>
              <a:rPr lang="en-US" altLang="zh-CN" sz="2100"/>
              <a:t>BSR</a:t>
            </a:r>
          </a:p>
          <a:p>
            <a:pPr lvl="1"/>
            <a:r>
              <a:rPr lang="en-US" altLang="zh-CN" sz="2100">
                <a:solidFill>
                  <a:schemeClr val="accent2"/>
                </a:solidFill>
              </a:rPr>
              <a:t>BSR</a:t>
            </a:r>
            <a:r>
              <a:rPr lang="zh-CN" altLang="en-US" sz="2100">
                <a:solidFill>
                  <a:schemeClr val="accent2"/>
                </a:solidFill>
              </a:rPr>
              <a:t>周期性地向所有路由器发送 </a:t>
            </a:r>
            <a:r>
              <a:rPr lang="en-US" altLang="zh-CN" sz="2100">
                <a:solidFill>
                  <a:schemeClr val="accent2"/>
                </a:solidFill>
              </a:rPr>
              <a:t>BSR</a:t>
            </a:r>
            <a:r>
              <a:rPr lang="zh-CN" altLang="en-US" sz="2100">
                <a:solidFill>
                  <a:schemeClr val="accent2"/>
                </a:solidFill>
              </a:rPr>
              <a:t>消息</a:t>
            </a:r>
            <a:endParaRPr lang="zh-CN" altLang="zh-CN" sz="2100">
              <a:solidFill>
                <a:schemeClr val="accent2"/>
              </a:solidFill>
            </a:endParaRPr>
          </a:p>
          <a:p>
            <a:pPr lvl="1"/>
            <a:r>
              <a:rPr lang="zh-CN" altLang="en-US" sz="2100"/>
              <a:t>所有的路由器使用收到的</a:t>
            </a:r>
            <a:r>
              <a:rPr lang="en-US" altLang="zh-CN" sz="2100"/>
              <a:t>RP</a:t>
            </a:r>
            <a:r>
              <a:rPr lang="zh-CN" altLang="en-US" sz="2100"/>
              <a:t>集来确定对应每个组播组的</a:t>
            </a:r>
            <a:r>
              <a:rPr lang="en-US" altLang="zh-CN" sz="2100"/>
              <a:t>RP</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6D2FAF3D-F071-4BD3-9F76-CCE41B76E9CA}" type="slidenum">
              <a:rPr lang="de-DE">
                <a:solidFill>
                  <a:srgbClr val="000000"/>
                </a:solidFill>
              </a:rPr>
              <a:pPr/>
              <a:t>63</a:t>
            </a:fld>
            <a:endParaRPr lang="en-GB">
              <a:solidFill>
                <a:srgbClr val="000000"/>
              </a:solidFill>
            </a:endParaRPr>
          </a:p>
        </p:txBody>
      </p:sp>
      <p:sp>
        <p:nvSpPr>
          <p:cNvPr id="273410" name="Rectangle 2"/>
          <p:cNvSpPr>
            <a:spLocks noGrp="1" noChangeArrowheads="1"/>
          </p:cNvSpPr>
          <p:nvPr>
            <p:ph type="title"/>
          </p:nvPr>
        </p:nvSpPr>
        <p:spPr/>
        <p:txBody>
          <a:bodyPr/>
          <a:lstStyle/>
          <a:p>
            <a:r>
              <a:rPr lang="en-US" altLang="zh-CN"/>
              <a:t>PIM-SM</a:t>
            </a:r>
          </a:p>
        </p:txBody>
      </p:sp>
      <p:sp>
        <p:nvSpPr>
          <p:cNvPr id="273411" name="Rectangle 3"/>
          <p:cNvSpPr>
            <a:spLocks noGrp="1" noChangeArrowheads="1"/>
          </p:cNvSpPr>
          <p:nvPr>
            <p:ph type="body" idx="1"/>
          </p:nvPr>
        </p:nvSpPr>
        <p:spPr>
          <a:xfrm>
            <a:off x="914400" y="1341438"/>
            <a:ext cx="7391400" cy="4418012"/>
          </a:xfrm>
        </p:spPr>
        <p:txBody>
          <a:bodyPr/>
          <a:lstStyle/>
          <a:p>
            <a:r>
              <a:rPr lang="en-US" altLang="zh-CN"/>
              <a:t>BSR</a:t>
            </a:r>
            <a:r>
              <a:rPr lang="zh-CN" altLang="en-US"/>
              <a:t>作用</a:t>
            </a:r>
          </a:p>
          <a:p>
            <a:pPr lvl="1"/>
            <a:r>
              <a:rPr lang="zh-CN" altLang="en-US"/>
              <a:t> 接收</a:t>
            </a:r>
            <a:r>
              <a:rPr lang="en-US" altLang="zh-CN"/>
              <a:t>C-RP</a:t>
            </a:r>
            <a:r>
              <a:rPr lang="zh-CN" altLang="en-US"/>
              <a:t>通告消息</a:t>
            </a:r>
            <a:endParaRPr lang="zh-CN" altLang="zh-CN"/>
          </a:p>
          <a:p>
            <a:pPr lvl="2"/>
            <a:r>
              <a:rPr lang="zh-CN" altLang="zh-CN"/>
              <a:t> </a:t>
            </a:r>
            <a:r>
              <a:rPr lang="zh-CN" altLang="en-US"/>
              <a:t>接收并存储所有</a:t>
            </a:r>
            <a:r>
              <a:rPr lang="en-US" altLang="zh-CN"/>
              <a:t>C-RP</a:t>
            </a:r>
            <a:r>
              <a:rPr lang="zh-CN" altLang="en-US"/>
              <a:t>消息</a:t>
            </a:r>
            <a:r>
              <a:rPr lang="zh-CN" altLang="zh-CN"/>
              <a:t> </a:t>
            </a:r>
          </a:p>
          <a:p>
            <a:pPr lvl="1"/>
            <a:r>
              <a:rPr lang="zh-CN" altLang="zh-CN"/>
              <a:t> </a:t>
            </a:r>
            <a:r>
              <a:rPr lang="zh-CN" altLang="en-US"/>
              <a:t>生成</a:t>
            </a:r>
            <a:r>
              <a:rPr lang="en-US" altLang="zh-CN"/>
              <a:t>BSR</a:t>
            </a:r>
            <a:r>
              <a:rPr lang="zh-CN" altLang="en-US"/>
              <a:t>消息</a:t>
            </a:r>
          </a:p>
          <a:p>
            <a:pPr lvl="2"/>
            <a:r>
              <a:rPr lang="zh-CN" altLang="zh-CN"/>
              <a:t> </a:t>
            </a:r>
            <a:r>
              <a:rPr lang="zh-CN" altLang="en-US"/>
              <a:t>向所有的</a:t>
            </a:r>
            <a:r>
              <a:rPr lang="en-US" altLang="zh-CN">
                <a:solidFill>
                  <a:srgbClr val="FF0000"/>
                </a:solidFill>
              </a:rPr>
              <a:t>PIM-Routers (224.0.0.13)</a:t>
            </a:r>
            <a:r>
              <a:rPr lang="zh-CN" altLang="en-US">
                <a:solidFill>
                  <a:srgbClr val="FF0000"/>
                </a:solidFill>
              </a:rPr>
              <a:t>组</a:t>
            </a:r>
            <a:r>
              <a:rPr lang="zh-CN" altLang="en-US"/>
              <a:t>以组播方式发送</a:t>
            </a:r>
            <a:r>
              <a:rPr lang="zh-CN" altLang="zh-CN"/>
              <a:t> ( </a:t>
            </a:r>
            <a:r>
              <a:rPr lang="en-US" altLang="zh-CN"/>
              <a:t>TTL = 1)</a:t>
            </a:r>
          </a:p>
          <a:p>
            <a:pPr lvl="2"/>
            <a:r>
              <a:rPr lang="en-US" altLang="zh-CN"/>
              <a:t> </a:t>
            </a:r>
            <a:r>
              <a:rPr lang="zh-CN" altLang="en-US"/>
              <a:t>向所有接口发送，一跳一跳地传播开去。</a:t>
            </a:r>
            <a:endParaRPr lang="zh-CN" altLang="zh-CN"/>
          </a:p>
          <a:p>
            <a:pPr lvl="2"/>
            <a:r>
              <a:rPr lang="zh-CN" altLang="zh-CN">
                <a:solidFill>
                  <a:schemeClr val="accent2"/>
                </a:solidFill>
              </a:rPr>
              <a:t> </a:t>
            </a:r>
            <a:r>
              <a:rPr lang="zh-CN" altLang="en-US">
                <a:solidFill>
                  <a:schemeClr val="accent2"/>
                </a:solidFill>
              </a:rPr>
              <a:t>每</a:t>
            </a:r>
            <a:r>
              <a:rPr lang="en-US" altLang="zh-CN">
                <a:solidFill>
                  <a:schemeClr val="accent2"/>
                </a:solidFill>
              </a:rPr>
              <a:t>60</a:t>
            </a:r>
            <a:r>
              <a:rPr lang="zh-CN" altLang="en-US">
                <a:solidFill>
                  <a:schemeClr val="accent2"/>
                </a:solidFill>
              </a:rPr>
              <a:t>秒钟或者发现有</a:t>
            </a:r>
            <a:r>
              <a:rPr lang="en-US" altLang="zh-CN">
                <a:solidFill>
                  <a:schemeClr val="accent2"/>
                </a:solidFill>
              </a:rPr>
              <a:t>RP</a:t>
            </a:r>
            <a:r>
              <a:rPr lang="zh-CN" altLang="en-US">
                <a:solidFill>
                  <a:schemeClr val="accent2"/>
                </a:solidFill>
              </a:rPr>
              <a:t>信息变化时发送</a:t>
            </a:r>
            <a:endParaRPr lang="zh-CN" altLang="zh-CN">
              <a:solidFill>
                <a:schemeClr val="accent2"/>
              </a:solidFill>
            </a:endParaRPr>
          </a:p>
          <a:p>
            <a:pPr lvl="1"/>
            <a:r>
              <a:rPr lang="zh-CN" altLang="zh-CN"/>
              <a:t> </a:t>
            </a:r>
            <a:r>
              <a:rPr lang="en-US" altLang="zh-CN"/>
              <a:t>BSR</a:t>
            </a:r>
            <a:r>
              <a:rPr lang="zh-CN" altLang="en-US"/>
              <a:t>消息包括</a:t>
            </a:r>
            <a:r>
              <a:rPr lang="en-US" altLang="zh-CN"/>
              <a:t>:</a:t>
            </a:r>
          </a:p>
          <a:p>
            <a:pPr lvl="2"/>
            <a:r>
              <a:rPr lang="zh-CN" altLang="zh-CN"/>
              <a:t> </a:t>
            </a:r>
            <a:r>
              <a:rPr lang="en-US" altLang="zh-CN"/>
              <a:t>BSR</a:t>
            </a:r>
            <a:r>
              <a:rPr lang="zh-CN" altLang="en-US"/>
              <a:t>的“组</a:t>
            </a:r>
            <a:r>
              <a:rPr lang="zh-CN" altLang="zh-CN"/>
              <a:t>-</a:t>
            </a:r>
            <a:r>
              <a:rPr lang="en-US" altLang="zh-CN"/>
              <a:t>RP”</a:t>
            </a:r>
            <a:r>
              <a:rPr lang="zh-CN" altLang="en-US"/>
              <a:t>映射</a:t>
            </a:r>
            <a:endParaRPr lang="zh-CN" altLang="zh-CN"/>
          </a:p>
          <a:p>
            <a:pPr lvl="2"/>
            <a:r>
              <a:rPr lang="zh-CN" altLang="zh-CN"/>
              <a:t> </a:t>
            </a:r>
            <a:r>
              <a:rPr lang="zh-CN" altLang="en-US"/>
              <a:t>激活</a:t>
            </a:r>
            <a:r>
              <a:rPr lang="en-US" altLang="zh-CN"/>
              <a:t>BSR</a:t>
            </a:r>
            <a:r>
              <a:rPr lang="zh-CN" altLang="en-US"/>
              <a:t>地址</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76FD7D09-4969-48A7-98BB-843E99A24DE4}" type="slidenum">
              <a:rPr lang="de-DE">
                <a:solidFill>
                  <a:srgbClr val="000000"/>
                </a:solidFill>
              </a:rPr>
              <a:pPr/>
              <a:t>64</a:t>
            </a:fld>
            <a:endParaRPr lang="en-GB">
              <a:solidFill>
                <a:srgbClr val="000000"/>
              </a:solidFill>
            </a:endParaRPr>
          </a:p>
        </p:txBody>
      </p:sp>
      <p:sp>
        <p:nvSpPr>
          <p:cNvPr id="419842" name="Rectangle 2"/>
          <p:cNvSpPr>
            <a:spLocks noGrp="1" noChangeArrowheads="1"/>
          </p:cNvSpPr>
          <p:nvPr>
            <p:ph type="title"/>
          </p:nvPr>
        </p:nvSpPr>
        <p:spPr/>
        <p:txBody>
          <a:bodyPr/>
          <a:lstStyle/>
          <a:p>
            <a:r>
              <a:rPr lang="en-US" altLang="zh-CN"/>
              <a:t>PIM-SM</a:t>
            </a:r>
          </a:p>
        </p:txBody>
      </p:sp>
      <p:sp>
        <p:nvSpPr>
          <p:cNvPr id="419843" name="Rectangle 3"/>
          <p:cNvSpPr>
            <a:spLocks noGrp="1" noChangeArrowheads="1"/>
          </p:cNvSpPr>
          <p:nvPr>
            <p:ph type="body" idx="1"/>
          </p:nvPr>
        </p:nvSpPr>
        <p:spPr>
          <a:xfrm>
            <a:off x="914400" y="1268413"/>
            <a:ext cx="7391400" cy="4422775"/>
          </a:xfrm>
        </p:spPr>
        <p:txBody>
          <a:bodyPr/>
          <a:lstStyle/>
          <a:p>
            <a:r>
              <a:rPr lang="zh-CN" altLang="en-US" sz="2000" b="1"/>
              <a:t>支持</a:t>
            </a:r>
            <a:r>
              <a:rPr lang="zh-CN" altLang="en-US" sz="2000" b="1">
                <a:solidFill>
                  <a:schemeClr val="accent2"/>
                </a:solidFill>
              </a:rPr>
              <a:t>共享树</a:t>
            </a:r>
            <a:r>
              <a:rPr lang="zh-CN" altLang="en-US" sz="2000" b="1"/>
              <a:t>和</a:t>
            </a:r>
            <a:r>
              <a:rPr lang="zh-CN" altLang="en-US" sz="2000" b="1">
                <a:solidFill>
                  <a:schemeClr val="accent2"/>
                </a:solidFill>
              </a:rPr>
              <a:t>源树</a:t>
            </a:r>
            <a:endParaRPr lang="zh-CN" altLang="zh-CN" sz="2000" b="1"/>
          </a:p>
          <a:p>
            <a:pPr lvl="1"/>
            <a:r>
              <a:rPr lang="zh-CN" altLang="en-US" sz="1800"/>
              <a:t>假设没有主机需要接收组播数据，除非它们明确地发出了请求</a:t>
            </a:r>
          </a:p>
          <a:p>
            <a:pPr lvl="1"/>
            <a:r>
              <a:rPr lang="zh-CN" altLang="en-US" sz="1800"/>
              <a:t>使用“汇聚点”</a:t>
            </a:r>
            <a:r>
              <a:rPr lang="en-US" altLang="zh-CN" sz="1800"/>
              <a:t>(</a:t>
            </a:r>
            <a:r>
              <a:rPr lang="en-US" altLang="zh-CN" sz="1800">
                <a:solidFill>
                  <a:schemeClr val="accent2"/>
                </a:solidFill>
              </a:rPr>
              <a:t>RP</a:t>
            </a:r>
            <a:r>
              <a:rPr lang="en-US" altLang="zh-CN" sz="1800"/>
              <a:t>, </a:t>
            </a:r>
            <a:r>
              <a:rPr lang="en-US" altLang="zh-CN" sz="1800">
                <a:solidFill>
                  <a:schemeClr val="accent2"/>
                </a:solidFill>
              </a:rPr>
              <a:t>Rendezvous Point)</a:t>
            </a:r>
            <a:endParaRPr lang="en-US" altLang="zh-CN" sz="1800"/>
          </a:p>
          <a:p>
            <a:pPr lvl="1">
              <a:buFont typeface="Wingdings" pitchFamily="2" charset="2"/>
              <a:buNone/>
            </a:pPr>
            <a:r>
              <a:rPr lang="en-US" altLang="zh-CN" sz="1800"/>
              <a:t>         </a:t>
            </a:r>
            <a:r>
              <a:rPr lang="zh-CN" altLang="en-US" sz="1800"/>
              <a:t>发送者和接收者在</a:t>
            </a:r>
            <a:r>
              <a:rPr lang="en-US" altLang="zh-CN" sz="1800"/>
              <a:t>RP</a:t>
            </a:r>
            <a:r>
              <a:rPr lang="zh-CN" altLang="en-US" sz="1800"/>
              <a:t>处进行汇聚</a:t>
            </a:r>
            <a:endParaRPr lang="zh-CN" altLang="zh-CN" sz="1800"/>
          </a:p>
          <a:p>
            <a:pPr lvl="2">
              <a:spcBef>
                <a:spcPct val="30000"/>
              </a:spcBef>
            </a:pPr>
            <a:r>
              <a:rPr lang="zh-CN" altLang="en-US" sz="1500"/>
              <a:t>发送者</a:t>
            </a:r>
            <a:r>
              <a:rPr lang="en-US" altLang="zh-CN" sz="1500"/>
              <a:t>/</a:t>
            </a:r>
            <a:r>
              <a:rPr lang="zh-CN" altLang="en-US" sz="1500"/>
              <a:t>源的第一跳路由器</a:t>
            </a:r>
            <a:r>
              <a:rPr lang="en-US" altLang="zh-CN" sz="1500"/>
              <a:t>(</a:t>
            </a:r>
            <a:r>
              <a:rPr lang="en-US" altLang="zh-CN" sz="1500" b="1">
                <a:solidFill>
                  <a:srgbClr val="FF0000"/>
                </a:solidFill>
              </a:rPr>
              <a:t>DR</a:t>
            </a:r>
            <a:r>
              <a:rPr lang="en-US" altLang="zh-CN" sz="1500"/>
              <a:t>)</a:t>
            </a:r>
            <a:r>
              <a:rPr lang="zh-CN" altLang="en-US" sz="1500"/>
              <a:t>把发送者注册到</a:t>
            </a:r>
            <a:r>
              <a:rPr lang="en-US" altLang="zh-CN" sz="1500"/>
              <a:t>RP</a:t>
            </a:r>
            <a:r>
              <a:rPr lang="zh-CN" altLang="en-US" sz="1500"/>
              <a:t>上（报个到，挂个号）</a:t>
            </a:r>
          </a:p>
          <a:p>
            <a:pPr lvl="2">
              <a:spcBef>
                <a:spcPct val="30000"/>
              </a:spcBef>
            </a:pPr>
            <a:r>
              <a:rPr lang="zh-CN" altLang="en-US" sz="1500"/>
              <a:t>接收者的</a:t>
            </a:r>
            <a:r>
              <a:rPr lang="en-US" altLang="zh-CN" sz="1500"/>
              <a:t>DR</a:t>
            </a:r>
            <a:r>
              <a:rPr lang="zh-CN" altLang="en-US" sz="1500"/>
              <a:t>（直连网络上的负责人）为接收者加入到共享树</a:t>
            </a:r>
            <a:r>
              <a:rPr lang="zh-CN" altLang="zh-CN" sz="1500"/>
              <a:t> (</a:t>
            </a:r>
            <a:r>
              <a:rPr lang="zh-CN" altLang="en-US" sz="1500"/>
              <a:t>树根为</a:t>
            </a:r>
            <a:r>
              <a:rPr lang="en-US" altLang="zh-CN" sz="1500"/>
              <a:t>RP)</a:t>
            </a:r>
          </a:p>
          <a:p>
            <a:r>
              <a:rPr lang="zh-CN" altLang="en-US" sz="2000" b="1"/>
              <a:t>适合于</a:t>
            </a:r>
            <a:r>
              <a:rPr lang="zh-CN" altLang="zh-CN" sz="2000" b="1"/>
              <a:t>…</a:t>
            </a:r>
          </a:p>
          <a:p>
            <a:pPr lvl="1"/>
            <a:r>
              <a:rPr lang="zh-CN" altLang="en-US" sz="1800"/>
              <a:t>大规模的企业网络</a:t>
            </a:r>
            <a:endParaRPr lang="zh-CN" altLang="zh-CN" sz="1800"/>
          </a:p>
          <a:p>
            <a:pPr lvl="1"/>
            <a:r>
              <a:rPr lang="zh-CN" altLang="en-US" sz="1800"/>
              <a:t>是任何网络的优选方案，不管其规模和成员密集程度</a:t>
            </a:r>
          </a:p>
          <a:p>
            <a:pPr lvl="1"/>
            <a:r>
              <a:rPr lang="zh-CN" altLang="en-US" sz="1800"/>
              <a:t>和</a:t>
            </a:r>
            <a:r>
              <a:rPr lang="en-US" altLang="zh-CN" sz="1800"/>
              <a:t>MBGP</a:t>
            </a:r>
            <a:r>
              <a:rPr lang="zh-CN" altLang="en-US" sz="1800"/>
              <a:t>、</a:t>
            </a:r>
            <a:r>
              <a:rPr lang="en-US" altLang="zh-CN" sz="1800"/>
              <a:t>MSDP</a:t>
            </a:r>
            <a:r>
              <a:rPr lang="zh-CN" altLang="en-US" sz="1800"/>
              <a:t>共同结合使用可以完成跨域的组播</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78B7B113-1FF2-4C58-89A7-0BF1B8FF9F37}" type="slidenum">
              <a:rPr lang="de-DE">
                <a:solidFill>
                  <a:srgbClr val="000000"/>
                </a:solidFill>
              </a:rPr>
              <a:pPr/>
              <a:t>65</a:t>
            </a:fld>
            <a:endParaRPr lang="en-GB">
              <a:solidFill>
                <a:srgbClr val="000000"/>
              </a:solidFill>
            </a:endParaRPr>
          </a:p>
        </p:txBody>
      </p:sp>
      <p:sp>
        <p:nvSpPr>
          <p:cNvPr id="420866" name="Rectangle 2"/>
          <p:cNvSpPr>
            <a:spLocks noGrp="1" noChangeArrowheads="1"/>
          </p:cNvSpPr>
          <p:nvPr>
            <p:ph type="title"/>
          </p:nvPr>
        </p:nvSpPr>
        <p:spPr/>
        <p:txBody>
          <a:bodyPr/>
          <a:lstStyle/>
          <a:p>
            <a:r>
              <a:rPr lang="en-US" altLang="zh-CN"/>
              <a:t>PIM </a:t>
            </a:r>
            <a:r>
              <a:rPr lang="zh-CN" altLang="en-US"/>
              <a:t>协议中的断言机制</a:t>
            </a:r>
          </a:p>
        </p:txBody>
      </p:sp>
      <p:sp>
        <p:nvSpPr>
          <p:cNvPr id="420867" name="Rectangle 3"/>
          <p:cNvSpPr>
            <a:spLocks noChangeArrowheads="1"/>
          </p:cNvSpPr>
          <p:nvPr/>
        </p:nvSpPr>
        <p:spPr bwMode="auto">
          <a:xfrm>
            <a:off x="2374900" y="2809875"/>
            <a:ext cx="428625" cy="336550"/>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E0</a:t>
            </a:r>
          </a:p>
        </p:txBody>
      </p:sp>
      <p:sp>
        <p:nvSpPr>
          <p:cNvPr id="420868" name="Freeform 4"/>
          <p:cNvSpPr>
            <a:spLocks/>
          </p:cNvSpPr>
          <p:nvPr/>
        </p:nvSpPr>
        <p:spPr bwMode="auto">
          <a:xfrm>
            <a:off x="3190875" y="1689100"/>
            <a:ext cx="1257300" cy="701675"/>
          </a:xfrm>
          <a:custGeom>
            <a:avLst/>
            <a:gdLst/>
            <a:ahLst/>
            <a:cxnLst>
              <a:cxn ang="0">
                <a:pos x="703" y="0"/>
              </a:cxn>
              <a:cxn ang="0">
                <a:pos x="369" y="220"/>
              </a:cxn>
              <a:cxn ang="0">
                <a:pos x="363" y="151"/>
              </a:cxn>
              <a:cxn ang="0">
                <a:pos x="0" y="392"/>
              </a:cxn>
            </a:cxnLst>
            <a:rect l="0" t="0" r="r" b="b"/>
            <a:pathLst>
              <a:path w="704" h="393">
                <a:moveTo>
                  <a:pt x="703" y="0"/>
                </a:moveTo>
                <a:lnTo>
                  <a:pt x="369" y="220"/>
                </a:lnTo>
                <a:lnTo>
                  <a:pt x="363" y="151"/>
                </a:lnTo>
                <a:lnTo>
                  <a:pt x="0" y="392"/>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69" name="Line 5"/>
          <p:cNvSpPr>
            <a:spLocks noChangeShapeType="1"/>
          </p:cNvSpPr>
          <p:nvPr/>
        </p:nvSpPr>
        <p:spPr bwMode="auto">
          <a:xfrm flipV="1">
            <a:off x="2732088" y="2651125"/>
            <a:ext cx="0" cy="766763"/>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20870" name="Line 6"/>
          <p:cNvSpPr>
            <a:spLocks noChangeShapeType="1"/>
          </p:cNvSpPr>
          <p:nvPr/>
        </p:nvSpPr>
        <p:spPr bwMode="auto">
          <a:xfrm flipH="1">
            <a:off x="2179638" y="3433763"/>
            <a:ext cx="4802187" cy="0"/>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20871" name="Rectangle 7"/>
          <p:cNvSpPr>
            <a:spLocks noChangeArrowheads="1"/>
          </p:cNvSpPr>
          <p:nvPr/>
        </p:nvSpPr>
        <p:spPr bwMode="auto">
          <a:xfrm>
            <a:off x="3235325" y="1038225"/>
            <a:ext cx="3208338" cy="641350"/>
          </a:xfrm>
          <a:prstGeom prst="rect">
            <a:avLst/>
          </a:prstGeom>
          <a:noFill/>
          <a:ln w="9525">
            <a:noFill/>
            <a:miter lim="800000"/>
            <a:headEnd/>
            <a:tailEnd/>
          </a:ln>
          <a:effectLst/>
        </p:spPr>
        <p:txBody>
          <a:bodyPr lIns="91050" tIns="46418" rIns="91050" bIns="46418">
            <a:spAutoFit/>
          </a:bodyPr>
          <a:lstStyle/>
          <a:p>
            <a:pPr algn="ctr" defTabSz="904875" eaLnBrk="0" fontAlgn="base" hangingPunct="0"/>
            <a:r>
              <a:rPr lang="zh-CN" altLang="en-US" b="1">
                <a:solidFill>
                  <a:srgbClr val="000000"/>
                </a:solidFill>
                <a:latin typeface="Arial" pitchFamily="34" charset="0"/>
                <a:ea typeface="宋体" pitchFamily="2" charset="-122"/>
              </a:rPr>
              <a:t>进入路由器的组播数据报文</a:t>
            </a:r>
          </a:p>
          <a:p>
            <a:pPr algn="ctr" defTabSz="904875" eaLnBrk="0" fontAlgn="base" hangingPunct="0"/>
            <a:r>
              <a:rPr lang="zh-CN" altLang="zh-CN" b="1">
                <a:solidFill>
                  <a:srgbClr val="000000"/>
                </a:solidFill>
                <a:latin typeface="Arial" pitchFamily="34" charset="0"/>
                <a:ea typeface="宋体" pitchFamily="2" charset="-122"/>
              </a:rPr>
              <a:t>(</a:t>
            </a:r>
            <a:r>
              <a:rPr lang="en-US" altLang="zh-CN" b="1">
                <a:solidFill>
                  <a:srgbClr val="000000"/>
                </a:solidFill>
                <a:latin typeface="Arial" pitchFamily="34" charset="0"/>
                <a:ea typeface="宋体" pitchFamily="2" charset="-122"/>
              </a:rPr>
              <a:t>RPF</a:t>
            </a:r>
            <a:r>
              <a:rPr lang="zh-CN" altLang="en-US" b="1">
                <a:solidFill>
                  <a:srgbClr val="000000"/>
                </a:solidFill>
                <a:latin typeface="Arial" pitchFamily="34" charset="0"/>
                <a:ea typeface="宋体" pitchFamily="2" charset="-122"/>
              </a:rPr>
              <a:t>检查都成功</a:t>
            </a:r>
            <a:r>
              <a:rPr lang="en-US" altLang="zh-CN" b="1">
                <a:solidFill>
                  <a:srgbClr val="000000"/>
                </a:solidFill>
                <a:latin typeface="Arial" pitchFamily="34" charset="0"/>
                <a:ea typeface="宋体" pitchFamily="2" charset="-122"/>
              </a:rPr>
              <a:t>) </a:t>
            </a:r>
          </a:p>
        </p:txBody>
      </p:sp>
      <p:sp>
        <p:nvSpPr>
          <p:cNvPr id="420872" name="Rectangle 8"/>
          <p:cNvSpPr>
            <a:spLocks noChangeArrowheads="1"/>
          </p:cNvSpPr>
          <p:nvPr/>
        </p:nvSpPr>
        <p:spPr bwMode="auto">
          <a:xfrm>
            <a:off x="6029325" y="2809875"/>
            <a:ext cx="428625" cy="336550"/>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E0</a:t>
            </a:r>
          </a:p>
        </p:txBody>
      </p:sp>
      <p:sp>
        <p:nvSpPr>
          <p:cNvPr id="420873" name="Freeform 9"/>
          <p:cNvSpPr>
            <a:spLocks/>
          </p:cNvSpPr>
          <p:nvPr/>
        </p:nvSpPr>
        <p:spPr bwMode="auto">
          <a:xfrm>
            <a:off x="4856163" y="1673225"/>
            <a:ext cx="1177925" cy="833438"/>
          </a:xfrm>
          <a:custGeom>
            <a:avLst/>
            <a:gdLst/>
            <a:ahLst/>
            <a:cxnLst>
              <a:cxn ang="0">
                <a:pos x="0" y="0"/>
              </a:cxn>
              <a:cxn ang="0">
                <a:pos x="309" y="255"/>
              </a:cxn>
              <a:cxn ang="0">
                <a:pos x="323" y="188"/>
              </a:cxn>
              <a:cxn ang="0">
                <a:pos x="658" y="466"/>
              </a:cxn>
            </a:cxnLst>
            <a:rect l="0" t="0" r="r" b="b"/>
            <a:pathLst>
              <a:path w="659" h="467">
                <a:moveTo>
                  <a:pt x="0" y="0"/>
                </a:moveTo>
                <a:lnTo>
                  <a:pt x="309" y="255"/>
                </a:lnTo>
                <a:lnTo>
                  <a:pt x="323" y="188"/>
                </a:lnTo>
                <a:lnTo>
                  <a:pt x="658" y="466"/>
                </a:lnTo>
              </a:path>
            </a:pathLst>
          </a:custGeom>
          <a:noFill/>
          <a:ln w="25400" cap="rnd" cmpd="sng">
            <a:solidFill>
              <a:schemeClr val="tx1"/>
            </a:solidFill>
            <a:prstDash val="solid"/>
            <a:round/>
            <a:headEnd type="none" w="sm" len="sm"/>
            <a:tailEnd type="none" w="sm" len="sm"/>
          </a:ln>
          <a:effectLst>
            <a:outerShdw dist="17961" dir="2700000" algn="ctr" rotWithShape="0">
              <a:schemeClr val="tx1"/>
            </a:outerShdw>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74" name="Line 10"/>
          <p:cNvSpPr>
            <a:spLocks noChangeShapeType="1"/>
          </p:cNvSpPr>
          <p:nvPr/>
        </p:nvSpPr>
        <p:spPr bwMode="auto">
          <a:xfrm flipV="1">
            <a:off x="6386513" y="2651125"/>
            <a:ext cx="0" cy="766763"/>
          </a:xfrm>
          <a:prstGeom prst="line">
            <a:avLst/>
          </a:prstGeom>
          <a:noFill/>
          <a:ln w="25400">
            <a:solidFill>
              <a:schemeClr val="tx1"/>
            </a:solidFill>
            <a:round/>
            <a:headEnd type="none" w="sm" len="sm"/>
            <a:tailEnd type="none" w="sm" len="sm"/>
          </a:ln>
          <a:effectLst>
            <a:outerShdw dist="1796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20875" name="Rectangle 11"/>
          <p:cNvSpPr>
            <a:spLocks noChangeArrowheads="1"/>
          </p:cNvSpPr>
          <p:nvPr/>
        </p:nvSpPr>
        <p:spPr bwMode="auto">
          <a:xfrm>
            <a:off x="5381625" y="2319338"/>
            <a:ext cx="428625" cy="336550"/>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S0</a:t>
            </a:r>
          </a:p>
        </p:txBody>
      </p:sp>
      <p:grpSp>
        <p:nvGrpSpPr>
          <p:cNvPr id="2" name="Group 12"/>
          <p:cNvGrpSpPr>
            <a:grpSpLocks/>
          </p:cNvGrpSpPr>
          <p:nvPr/>
        </p:nvGrpSpPr>
        <p:grpSpPr bwMode="auto">
          <a:xfrm>
            <a:off x="606425" y="3760788"/>
            <a:ext cx="7670800" cy="727075"/>
            <a:chOff x="340" y="2107"/>
            <a:chExt cx="4293" cy="407"/>
          </a:xfrm>
        </p:grpSpPr>
        <p:sp>
          <p:nvSpPr>
            <p:cNvPr id="420877" name="Rectangle 13"/>
            <p:cNvSpPr>
              <a:spLocks noChangeArrowheads="1"/>
            </p:cNvSpPr>
            <p:nvPr/>
          </p:nvSpPr>
          <p:spPr bwMode="auto">
            <a:xfrm>
              <a:off x="455" y="2107"/>
              <a:ext cx="4178" cy="407"/>
            </a:xfrm>
            <a:prstGeom prst="rect">
              <a:avLst/>
            </a:prstGeom>
            <a:noFill/>
            <a:ln w="9525">
              <a:noFill/>
              <a:miter lim="800000"/>
              <a:headEnd/>
              <a:tailEnd/>
            </a:ln>
            <a:effectLst/>
          </p:spPr>
          <p:txBody>
            <a:bodyPr wrap="none" lIns="116450" tIns="58225" rIns="116450" bIns="58225">
              <a:spAutoFit/>
            </a:bodyPr>
            <a:lstStyle/>
            <a:p>
              <a:pPr defTabSz="1028700" eaLnBrk="0" fontAlgn="base" hangingPunct="0"/>
              <a:r>
                <a:rPr lang="zh-CN" altLang="en-US" sz="2000" b="1">
                  <a:solidFill>
                    <a:srgbClr val="000000"/>
                  </a:solidFill>
                  <a:latin typeface="Arial" pitchFamily="34" charset="0"/>
                  <a:ea typeface="宋体" pitchFamily="2" charset="-122"/>
                </a:rPr>
                <a:t>路由器从其“出接口列表”</a:t>
              </a:r>
              <a:r>
                <a:rPr lang="en-US" altLang="zh-CN" sz="2000" b="1">
                  <a:solidFill>
                    <a:srgbClr val="000000"/>
                  </a:solidFill>
                  <a:latin typeface="Arial" pitchFamily="34" charset="0"/>
                  <a:ea typeface="宋体" pitchFamily="2" charset="-122"/>
                </a:rPr>
                <a:t>(</a:t>
              </a:r>
              <a:r>
                <a:rPr lang="en-US" altLang="zh-CN" b="1">
                  <a:solidFill>
                    <a:srgbClr val="3333CC"/>
                  </a:solidFill>
                  <a:latin typeface="Arial" pitchFamily="34" charset="0"/>
                  <a:ea typeface="宋体" pitchFamily="2" charset="-122"/>
                </a:rPr>
                <a:t>oiflist</a:t>
              </a:r>
              <a:r>
                <a:rPr lang="en-US" altLang="zh-CN" sz="2000" b="1">
                  <a:solidFill>
                    <a:srgbClr val="000000"/>
                  </a:solidFill>
                  <a:latin typeface="Arial" pitchFamily="34" charset="0"/>
                  <a:ea typeface="宋体" pitchFamily="2" charset="-122"/>
                </a:rPr>
                <a:t>)</a:t>
              </a:r>
              <a:r>
                <a:rPr lang="zh-CN" altLang="en-US" sz="2000" b="1">
                  <a:solidFill>
                    <a:srgbClr val="000000"/>
                  </a:solidFill>
                  <a:latin typeface="Arial" pitchFamily="34" charset="0"/>
                  <a:ea typeface="宋体" pitchFamily="2" charset="-122"/>
                </a:rPr>
                <a:t>中的某个接口收到组播数据 </a:t>
              </a:r>
              <a:r>
                <a:rPr lang="zh-CN" altLang="zh-CN" sz="2000" b="1">
                  <a:solidFill>
                    <a:srgbClr val="000000"/>
                  </a:solidFill>
                  <a:latin typeface="Arial" pitchFamily="34" charset="0"/>
                  <a:ea typeface="宋体" pitchFamily="2" charset="-122"/>
                </a:rPr>
                <a:t>!!!</a:t>
              </a:r>
            </a:p>
            <a:p>
              <a:pPr marL="514350" lvl="1" defTabSz="1028700" eaLnBrk="0" fontAlgn="base" hangingPunct="0">
                <a:spcAft>
                  <a:spcPct val="30000"/>
                </a:spcAft>
                <a:buFontTx/>
                <a:buChar char="–"/>
              </a:pPr>
              <a:r>
                <a:rPr lang="zh-CN" altLang="en-US" sz="2000" b="1">
                  <a:solidFill>
                    <a:srgbClr val="000000"/>
                  </a:solidFill>
                  <a:latin typeface="Arial" pitchFamily="34" charset="0"/>
                  <a:ea typeface="宋体" pitchFamily="2" charset="-122"/>
                </a:rPr>
                <a:t>只有其中一个路由器应该继续发送组播数据，以避免重复</a:t>
              </a:r>
              <a:endParaRPr lang="zh-CN" altLang="zh-CN" b="1">
                <a:solidFill>
                  <a:srgbClr val="000000"/>
                </a:solidFill>
                <a:latin typeface="Arial" pitchFamily="34" charset="0"/>
                <a:ea typeface="宋体" pitchFamily="2" charset="-122"/>
              </a:endParaRPr>
            </a:p>
          </p:txBody>
        </p:sp>
        <p:sp>
          <p:nvSpPr>
            <p:cNvPr id="420878" name="Oval 14"/>
            <p:cNvSpPr>
              <a:spLocks noChangeArrowheads="1"/>
            </p:cNvSpPr>
            <p:nvPr/>
          </p:nvSpPr>
          <p:spPr bwMode="auto">
            <a:xfrm>
              <a:off x="362" y="2146"/>
              <a:ext cx="118" cy="142"/>
            </a:xfrm>
            <a:prstGeom prst="ellipse">
              <a:avLst/>
            </a:prstGeom>
            <a:solidFill>
              <a:schemeClr val="accent1"/>
            </a:solidFill>
            <a:ln w="12700">
              <a:solidFill>
                <a:schemeClr val="tx1"/>
              </a:solidFill>
              <a:round/>
              <a:headEnd/>
              <a:tailEnd/>
            </a:ln>
            <a:effectLst>
              <a:outerShdw dist="35921" dir="2700000" algn="ctr" rotWithShape="0">
                <a:schemeClr val="tx1"/>
              </a:outerShdw>
            </a:effectLst>
          </p:spPr>
          <p:txBody>
            <a:bodyPr wrap="none" lIns="116450" tIns="58225" rIns="116450" bIns="58225">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79" name="Rectangle 15"/>
            <p:cNvSpPr>
              <a:spLocks noChangeArrowheads="1"/>
            </p:cNvSpPr>
            <p:nvPr/>
          </p:nvSpPr>
          <p:spPr bwMode="auto">
            <a:xfrm>
              <a:off x="340" y="2124"/>
              <a:ext cx="193" cy="202"/>
            </a:xfrm>
            <a:prstGeom prst="rect">
              <a:avLst/>
            </a:prstGeom>
            <a:noFill/>
            <a:ln w="9525">
              <a:noFill/>
              <a:miter lim="800000"/>
              <a:headEnd/>
              <a:tailEnd/>
            </a:ln>
            <a:effectLst/>
          </p:spPr>
          <p:txBody>
            <a:bodyPr wrap="none" lIns="116450" tIns="58225" rIns="116450" bIns="58225">
              <a:spAutoFit/>
            </a:bodyPr>
            <a:lstStyle/>
            <a:p>
              <a:pPr defTabSz="904875" eaLnBrk="0" fontAlgn="base" hangingPunct="0"/>
              <a:r>
                <a:rPr lang="en-US" altLang="zh-CN" sz="1600" b="1">
                  <a:solidFill>
                    <a:srgbClr val="CCCCFF"/>
                  </a:solidFill>
                  <a:effectLst>
                    <a:outerShdw blurRad="38100" dist="38100" dir="2700000" algn="tl">
                      <a:srgbClr val="C0C0C0"/>
                    </a:outerShdw>
                  </a:effectLst>
                  <a:latin typeface="Arial" pitchFamily="34" charset="0"/>
                  <a:ea typeface="宋体" pitchFamily="2" charset="-122"/>
                </a:rPr>
                <a:t>1</a:t>
              </a:r>
            </a:p>
          </p:txBody>
        </p:sp>
      </p:grpSp>
      <p:grpSp>
        <p:nvGrpSpPr>
          <p:cNvPr id="3" name="Group 16"/>
          <p:cNvGrpSpPr>
            <a:grpSpLocks/>
          </p:cNvGrpSpPr>
          <p:nvPr/>
        </p:nvGrpSpPr>
        <p:grpSpPr bwMode="auto">
          <a:xfrm>
            <a:off x="3152775" y="1568450"/>
            <a:ext cx="2757488" cy="663575"/>
            <a:chOff x="1766" y="879"/>
            <a:chExt cx="1544" cy="371"/>
          </a:xfrm>
        </p:grpSpPr>
        <p:sp>
          <p:nvSpPr>
            <p:cNvPr id="420881" name="Line 17"/>
            <p:cNvSpPr>
              <a:spLocks noChangeShapeType="1"/>
            </p:cNvSpPr>
            <p:nvPr/>
          </p:nvSpPr>
          <p:spPr bwMode="auto">
            <a:xfrm flipV="1">
              <a:off x="1766" y="888"/>
              <a:ext cx="609" cy="362"/>
            </a:xfrm>
            <a:prstGeom prst="line">
              <a:avLst/>
            </a:prstGeom>
            <a:noFill/>
            <a:ln w="50800">
              <a:solidFill>
                <a:srgbClr val="00B17A"/>
              </a:solidFill>
              <a:round/>
              <a:headEnd type="stealth" w="med" len="lg"/>
              <a:tailEnd type="none" w="sm" len="sm"/>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420882" name="Line 18"/>
            <p:cNvSpPr>
              <a:spLocks noChangeShapeType="1"/>
            </p:cNvSpPr>
            <p:nvPr/>
          </p:nvSpPr>
          <p:spPr bwMode="auto">
            <a:xfrm>
              <a:off x="2807" y="879"/>
              <a:ext cx="503" cy="362"/>
            </a:xfrm>
            <a:prstGeom prst="line">
              <a:avLst/>
            </a:prstGeom>
            <a:noFill/>
            <a:ln w="50800">
              <a:solidFill>
                <a:srgbClr val="00B17A"/>
              </a:solidFill>
              <a:round/>
              <a:headEnd type="none" w="sm" len="sm"/>
              <a:tailEnd type="stealth" w="med" len="lg"/>
            </a:ln>
            <a:effectLst>
              <a:outerShdw dist="35921" dir="2700000" algn="ctr" rotWithShape="0">
                <a:schemeClr val="tx1"/>
              </a:outerShdw>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grpSp>
      <p:sp>
        <p:nvSpPr>
          <p:cNvPr id="420883" name="Rectangle 19"/>
          <p:cNvSpPr>
            <a:spLocks noChangeArrowheads="1"/>
          </p:cNvSpPr>
          <p:nvPr/>
        </p:nvSpPr>
        <p:spPr bwMode="auto">
          <a:xfrm>
            <a:off x="3363913" y="2319338"/>
            <a:ext cx="428625" cy="336550"/>
          </a:xfrm>
          <a:prstGeom prst="rect">
            <a:avLst/>
          </a:prstGeom>
          <a:noFill/>
          <a:ln w="9525">
            <a:noFill/>
            <a:miter lim="800000"/>
            <a:headEnd/>
            <a:tailEnd/>
          </a:ln>
          <a:effectLst/>
        </p:spPr>
        <p:txBody>
          <a:bodyPr wrap="none" lIns="91050" tIns="46418" rIns="91050" bIns="46418">
            <a:spAutoFit/>
          </a:bodyPr>
          <a:lstStyle/>
          <a:p>
            <a:pPr algn="ctr" defTabSz="904875" eaLnBrk="0" fontAlgn="base" hangingPunct="0"/>
            <a:r>
              <a:rPr lang="en-US" altLang="zh-CN" sz="1600" b="1">
                <a:solidFill>
                  <a:srgbClr val="000000"/>
                </a:solidFill>
                <a:latin typeface="Arial" pitchFamily="34" charset="0"/>
                <a:ea typeface="宋体" pitchFamily="2" charset="-122"/>
              </a:rPr>
              <a:t>S0</a:t>
            </a:r>
          </a:p>
        </p:txBody>
      </p:sp>
      <p:grpSp>
        <p:nvGrpSpPr>
          <p:cNvPr id="4" name="Group 20"/>
          <p:cNvGrpSpPr>
            <a:grpSpLocks/>
          </p:cNvGrpSpPr>
          <p:nvPr/>
        </p:nvGrpSpPr>
        <p:grpSpPr bwMode="auto">
          <a:xfrm>
            <a:off x="2362200" y="2813050"/>
            <a:ext cx="4224338" cy="741363"/>
            <a:chOff x="1323" y="1576"/>
            <a:chExt cx="2366" cy="415"/>
          </a:xfrm>
        </p:grpSpPr>
        <p:sp>
          <p:nvSpPr>
            <p:cNvPr id="420885" name="Freeform 21"/>
            <p:cNvSpPr>
              <a:spLocks/>
            </p:cNvSpPr>
            <p:nvPr/>
          </p:nvSpPr>
          <p:spPr bwMode="auto">
            <a:xfrm>
              <a:off x="1677" y="1576"/>
              <a:ext cx="1704" cy="266"/>
            </a:xfrm>
            <a:custGeom>
              <a:avLst/>
              <a:gdLst/>
              <a:ahLst/>
              <a:cxnLst>
                <a:cxn ang="0">
                  <a:pos x="0" y="0"/>
                </a:cxn>
                <a:cxn ang="0">
                  <a:pos x="0" y="265"/>
                </a:cxn>
                <a:cxn ang="0">
                  <a:pos x="1703" y="265"/>
                </a:cxn>
                <a:cxn ang="0">
                  <a:pos x="1703" y="44"/>
                </a:cxn>
              </a:cxnLst>
              <a:rect l="0" t="0" r="r" b="b"/>
              <a:pathLst>
                <a:path w="1704" h="266">
                  <a:moveTo>
                    <a:pt x="0" y="0"/>
                  </a:moveTo>
                  <a:lnTo>
                    <a:pt x="0" y="265"/>
                  </a:lnTo>
                  <a:lnTo>
                    <a:pt x="1703" y="265"/>
                  </a:lnTo>
                  <a:lnTo>
                    <a:pt x="1703" y="44"/>
                  </a:lnTo>
                </a:path>
              </a:pathLst>
            </a:custGeom>
            <a:noFill/>
            <a:ln w="50800" cap="rnd" cmpd="sng">
              <a:solidFill>
                <a:srgbClr val="00B17A"/>
              </a:solidFill>
              <a:prstDash val="solid"/>
              <a:round/>
              <a:headEnd type="stealth" w="med" len="lg"/>
              <a:tailEnd type="none" w="sm" len="sm"/>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86" name="Freeform 22"/>
            <p:cNvSpPr>
              <a:spLocks/>
            </p:cNvSpPr>
            <p:nvPr/>
          </p:nvSpPr>
          <p:spPr bwMode="auto">
            <a:xfrm>
              <a:off x="1323" y="1603"/>
              <a:ext cx="2366" cy="388"/>
            </a:xfrm>
            <a:custGeom>
              <a:avLst/>
              <a:gdLst/>
              <a:ahLst/>
              <a:cxnLst>
                <a:cxn ang="0">
                  <a:pos x="2365" y="0"/>
                </a:cxn>
                <a:cxn ang="0">
                  <a:pos x="2365" y="387"/>
                </a:cxn>
                <a:cxn ang="0">
                  <a:pos x="0" y="387"/>
                </a:cxn>
                <a:cxn ang="0">
                  <a:pos x="0" y="64"/>
                </a:cxn>
              </a:cxnLst>
              <a:rect l="0" t="0" r="r" b="b"/>
              <a:pathLst>
                <a:path w="2366" h="388">
                  <a:moveTo>
                    <a:pt x="2365" y="0"/>
                  </a:moveTo>
                  <a:lnTo>
                    <a:pt x="2365" y="387"/>
                  </a:lnTo>
                  <a:lnTo>
                    <a:pt x="0" y="387"/>
                  </a:lnTo>
                  <a:lnTo>
                    <a:pt x="0" y="64"/>
                  </a:lnTo>
                </a:path>
              </a:pathLst>
            </a:custGeom>
            <a:noFill/>
            <a:ln w="50800" cap="rnd" cmpd="sng">
              <a:solidFill>
                <a:srgbClr val="00B17A"/>
              </a:solidFill>
              <a:prstDash val="solid"/>
              <a:round/>
              <a:headEnd type="stealth" w="med" len="lg"/>
              <a:tailEnd type="none" w="sm" len="sm"/>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87" name="Oval 23"/>
            <p:cNvSpPr>
              <a:spLocks noChangeArrowheads="1"/>
            </p:cNvSpPr>
            <p:nvPr/>
          </p:nvSpPr>
          <p:spPr bwMode="auto">
            <a:xfrm>
              <a:off x="2516" y="1617"/>
              <a:ext cx="118" cy="142"/>
            </a:xfrm>
            <a:prstGeom prst="ellipse">
              <a:avLst/>
            </a:prstGeom>
            <a:solidFill>
              <a:schemeClr val="accent1"/>
            </a:solidFill>
            <a:ln w="12700">
              <a:solidFill>
                <a:schemeClr val="tx1"/>
              </a:solidFill>
              <a:round/>
              <a:headEnd/>
              <a:tailEnd/>
            </a:ln>
            <a:effectLst>
              <a:outerShdw dist="35921" dir="2700000" algn="ctr" rotWithShape="0">
                <a:schemeClr val="tx1"/>
              </a:outerShdw>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88" name="Rectangle 24"/>
            <p:cNvSpPr>
              <a:spLocks noChangeArrowheads="1"/>
            </p:cNvSpPr>
            <p:nvPr/>
          </p:nvSpPr>
          <p:spPr bwMode="auto">
            <a:xfrm>
              <a:off x="2494" y="1595"/>
              <a:ext cx="164" cy="188"/>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altLang="zh-CN" sz="1600" b="1">
                  <a:solidFill>
                    <a:srgbClr val="CCCCFF"/>
                  </a:solidFill>
                  <a:effectLst>
                    <a:outerShdw blurRad="38100" dist="38100" dir="2700000" algn="tl">
                      <a:srgbClr val="C0C0C0"/>
                    </a:outerShdw>
                  </a:effectLst>
                  <a:latin typeface="Arial" pitchFamily="34" charset="0"/>
                  <a:ea typeface="宋体" pitchFamily="2" charset="-122"/>
                </a:rPr>
                <a:t>1</a:t>
              </a:r>
            </a:p>
          </p:txBody>
        </p:sp>
      </p:grpSp>
      <p:grpSp>
        <p:nvGrpSpPr>
          <p:cNvPr id="5" name="Group 25"/>
          <p:cNvGrpSpPr>
            <a:grpSpLocks/>
          </p:cNvGrpSpPr>
          <p:nvPr/>
        </p:nvGrpSpPr>
        <p:grpSpPr bwMode="auto">
          <a:xfrm>
            <a:off x="606425" y="4508500"/>
            <a:ext cx="4191000" cy="423863"/>
            <a:chOff x="340" y="2671"/>
            <a:chExt cx="2346" cy="237"/>
          </a:xfrm>
        </p:grpSpPr>
        <p:grpSp>
          <p:nvGrpSpPr>
            <p:cNvPr id="6" name="Group 26"/>
            <p:cNvGrpSpPr>
              <a:grpSpLocks/>
            </p:cNvGrpSpPr>
            <p:nvPr/>
          </p:nvGrpSpPr>
          <p:grpSpPr bwMode="auto">
            <a:xfrm>
              <a:off x="340" y="2671"/>
              <a:ext cx="179" cy="195"/>
              <a:chOff x="340" y="2671"/>
              <a:chExt cx="179" cy="195"/>
            </a:xfrm>
          </p:grpSpPr>
          <p:sp>
            <p:nvSpPr>
              <p:cNvPr id="420891" name="Oval 27"/>
              <p:cNvSpPr>
                <a:spLocks noChangeArrowheads="1"/>
              </p:cNvSpPr>
              <p:nvPr/>
            </p:nvSpPr>
            <p:spPr bwMode="auto">
              <a:xfrm>
                <a:off x="362" y="2693"/>
                <a:ext cx="118" cy="142"/>
              </a:xfrm>
              <a:prstGeom prst="ellipse">
                <a:avLst/>
              </a:prstGeom>
              <a:solidFill>
                <a:schemeClr val="accent1"/>
              </a:solidFill>
              <a:ln w="12700">
                <a:solidFill>
                  <a:schemeClr val="tx1"/>
                </a:solidFill>
                <a:round/>
                <a:headEnd/>
                <a:tailEnd/>
              </a:ln>
              <a:effectLst>
                <a:outerShdw dist="35921" dir="2700000" algn="ctr" rotWithShape="0">
                  <a:schemeClr val="tx1"/>
                </a:outerShdw>
              </a:effectLst>
            </p:spPr>
            <p:txBody>
              <a:bodyPr wrap="none" lIns="102395" tIns="52202" rIns="102395" bIns="52202">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92" name="Rectangle 28"/>
              <p:cNvSpPr>
                <a:spLocks noChangeArrowheads="1"/>
              </p:cNvSpPr>
              <p:nvPr/>
            </p:nvSpPr>
            <p:spPr bwMode="auto">
              <a:xfrm>
                <a:off x="340" y="2671"/>
                <a:ext cx="179" cy="195"/>
              </a:xfrm>
              <a:prstGeom prst="rect">
                <a:avLst/>
              </a:prstGeom>
              <a:noFill/>
              <a:ln w="9525">
                <a:noFill/>
                <a:miter lim="800000"/>
                <a:headEnd/>
                <a:tailEnd/>
              </a:ln>
              <a:effectLst/>
            </p:spPr>
            <p:txBody>
              <a:bodyPr wrap="none" lIns="102395" tIns="52202" rIns="102395" bIns="52202">
                <a:spAutoFit/>
              </a:bodyPr>
              <a:lstStyle/>
              <a:p>
                <a:pPr defTabSz="904875" eaLnBrk="0" fontAlgn="base" hangingPunct="0"/>
                <a:r>
                  <a:rPr lang="en-US" altLang="zh-CN" sz="1600" b="1">
                    <a:solidFill>
                      <a:srgbClr val="CCCCFF"/>
                    </a:solidFill>
                    <a:effectLst>
                      <a:outerShdw blurRad="38100" dist="38100" dir="2700000" algn="tl">
                        <a:srgbClr val="C0C0C0"/>
                      </a:outerShdw>
                    </a:effectLst>
                    <a:latin typeface="Arial" pitchFamily="34" charset="0"/>
                    <a:ea typeface="宋体" pitchFamily="2" charset="-122"/>
                  </a:rPr>
                  <a:t>2</a:t>
                </a:r>
              </a:p>
            </p:txBody>
          </p:sp>
        </p:grpSp>
        <p:sp>
          <p:nvSpPr>
            <p:cNvPr id="420893" name="Rectangle 29"/>
            <p:cNvSpPr>
              <a:spLocks noChangeArrowheads="1"/>
            </p:cNvSpPr>
            <p:nvPr/>
          </p:nvSpPr>
          <p:spPr bwMode="auto">
            <a:xfrm>
              <a:off x="654" y="2679"/>
              <a:ext cx="2032" cy="229"/>
            </a:xfrm>
            <a:prstGeom prst="rect">
              <a:avLst/>
            </a:prstGeom>
            <a:noFill/>
            <a:ln w="9525">
              <a:noFill/>
              <a:miter lim="800000"/>
              <a:headEnd/>
              <a:tailEnd/>
            </a:ln>
            <a:effectLst/>
          </p:spPr>
          <p:txBody>
            <a:bodyPr wrap="none" lIns="102395" tIns="52202" rIns="102395" bIns="52202">
              <a:spAutoFit/>
            </a:bodyPr>
            <a:lstStyle/>
            <a:p>
              <a:pPr defTabSz="1028700" eaLnBrk="0" fontAlgn="base" hangingPunct="0"/>
              <a:r>
                <a:rPr lang="zh-CN" altLang="en-US" sz="2000" b="1">
                  <a:solidFill>
                    <a:srgbClr val="000000"/>
                  </a:solidFill>
                  <a:latin typeface="Arial" pitchFamily="34" charset="0"/>
                  <a:ea typeface="宋体" pitchFamily="2" charset="-122"/>
                </a:rPr>
                <a:t>路由器发送</a:t>
              </a:r>
              <a:r>
                <a:rPr lang="zh-CN" altLang="zh-CN" sz="2000" b="1">
                  <a:solidFill>
                    <a:srgbClr val="000000"/>
                  </a:solidFill>
                  <a:latin typeface="Arial" pitchFamily="34" charset="0"/>
                  <a:ea typeface="宋体" pitchFamily="2" charset="-122"/>
                </a:rPr>
                <a:t> “</a:t>
              </a:r>
              <a:r>
                <a:rPr lang="en-US" altLang="zh-CN" sz="2000" b="1">
                  <a:solidFill>
                    <a:srgbClr val="000000"/>
                  </a:solidFill>
                  <a:latin typeface="Arial" pitchFamily="34" charset="0"/>
                  <a:ea typeface="宋体" pitchFamily="2" charset="-122"/>
                </a:rPr>
                <a:t>PIM Assert”</a:t>
              </a:r>
              <a:r>
                <a:rPr lang="zh-CN" altLang="en-US" sz="2000" b="1">
                  <a:solidFill>
                    <a:srgbClr val="000000"/>
                  </a:solidFill>
                  <a:latin typeface="Arial" pitchFamily="34" charset="0"/>
                  <a:ea typeface="宋体" pitchFamily="2" charset="-122"/>
                </a:rPr>
                <a:t>消息</a:t>
              </a:r>
            </a:p>
          </p:txBody>
        </p:sp>
      </p:grpSp>
      <p:grpSp>
        <p:nvGrpSpPr>
          <p:cNvPr id="7" name="Group 30"/>
          <p:cNvGrpSpPr>
            <a:grpSpLocks/>
          </p:cNvGrpSpPr>
          <p:nvPr/>
        </p:nvGrpSpPr>
        <p:grpSpPr bwMode="auto">
          <a:xfrm>
            <a:off x="61913" y="2530475"/>
            <a:ext cx="9077325" cy="836613"/>
            <a:chOff x="35" y="1418"/>
            <a:chExt cx="5083" cy="468"/>
          </a:xfrm>
        </p:grpSpPr>
        <p:sp>
          <p:nvSpPr>
            <p:cNvPr id="420895" name="Rectangle 31"/>
            <p:cNvSpPr>
              <a:spLocks noChangeArrowheads="1"/>
            </p:cNvSpPr>
            <p:nvPr/>
          </p:nvSpPr>
          <p:spPr bwMode="auto">
            <a:xfrm>
              <a:off x="3971" y="1511"/>
              <a:ext cx="1147" cy="348"/>
            </a:xfrm>
            <a:prstGeom prst="rect">
              <a:avLst/>
            </a:prstGeom>
            <a:noFill/>
            <a:ln w="9525">
              <a:noFill/>
              <a:miter lim="800000"/>
              <a:headEnd/>
              <a:tailEnd/>
            </a:ln>
            <a:effectLst/>
          </p:spPr>
          <p:txBody>
            <a:bodyPr wrap="none" lIns="129501" tIns="66021" rIns="129501" bIns="66021">
              <a:spAutoFit/>
            </a:bodyPr>
            <a:lstStyle/>
            <a:p>
              <a:pPr defTabSz="904875" eaLnBrk="0" fontAlgn="base" hangingPunct="0"/>
              <a:r>
                <a:rPr lang="en-US" altLang="zh-CN" sz="1600" b="1">
                  <a:solidFill>
                    <a:srgbClr val="000000"/>
                  </a:solidFill>
                  <a:latin typeface="Arial" pitchFamily="34" charset="0"/>
                  <a:ea typeface="宋体" pitchFamily="2" charset="-122"/>
                </a:rPr>
                <a:t>Assert</a:t>
              </a:r>
            </a:p>
            <a:p>
              <a:pPr defTabSz="904875" eaLnBrk="0" fontAlgn="base" hangingPunct="0"/>
              <a:r>
                <a:rPr lang="en-US" altLang="zh-CN" sz="1600" b="1">
                  <a:solidFill>
                    <a:srgbClr val="000000"/>
                  </a:solidFill>
                  <a:latin typeface="Arial" pitchFamily="34" charset="0"/>
                  <a:ea typeface="宋体" pitchFamily="2" charset="-122"/>
                </a:rPr>
                <a:t>&lt;</a:t>
              </a:r>
              <a:r>
                <a:rPr lang="en-US" altLang="zh-CN" sz="1600" b="1" i="1">
                  <a:solidFill>
                    <a:srgbClr val="000000"/>
                  </a:solidFill>
                  <a:latin typeface="Arial" pitchFamily="34" charset="0"/>
                  <a:ea typeface="宋体" pitchFamily="2" charset="-122"/>
                </a:rPr>
                <a:t>distance, metric</a:t>
              </a:r>
              <a:r>
                <a:rPr lang="en-US" altLang="zh-CN" sz="1600" b="1">
                  <a:solidFill>
                    <a:srgbClr val="000000"/>
                  </a:solidFill>
                  <a:latin typeface="Arial" pitchFamily="34" charset="0"/>
                  <a:ea typeface="宋体" pitchFamily="2" charset="-122"/>
                </a:rPr>
                <a:t>&gt;</a:t>
              </a:r>
            </a:p>
          </p:txBody>
        </p:sp>
        <p:sp>
          <p:nvSpPr>
            <p:cNvPr id="420896" name="Line 32"/>
            <p:cNvSpPr>
              <a:spLocks noChangeShapeType="1"/>
            </p:cNvSpPr>
            <p:nvPr/>
          </p:nvSpPr>
          <p:spPr bwMode="auto">
            <a:xfrm>
              <a:off x="3901" y="1542"/>
              <a:ext cx="0" cy="344"/>
            </a:xfrm>
            <a:prstGeom prst="line">
              <a:avLst/>
            </a:prstGeom>
            <a:noFill/>
            <a:ln w="50800">
              <a:solidFill>
                <a:schemeClr val="accent2"/>
              </a:solidFill>
              <a:round/>
              <a:headEnd type="none" w="sm" len="sm"/>
              <a:tailEnd type="stealth" w="med" len="lg"/>
            </a:ln>
            <a:effectLst/>
          </p:spPr>
          <p:txBody>
            <a:bodyPr wrap="none" lIns="129501" tIns="66021" rIns="129501" bIns="6602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97" name="Line 33"/>
            <p:cNvSpPr>
              <a:spLocks noChangeShapeType="1"/>
            </p:cNvSpPr>
            <p:nvPr/>
          </p:nvSpPr>
          <p:spPr bwMode="auto">
            <a:xfrm>
              <a:off x="1174" y="1542"/>
              <a:ext cx="0" cy="344"/>
            </a:xfrm>
            <a:prstGeom prst="line">
              <a:avLst/>
            </a:prstGeom>
            <a:noFill/>
            <a:ln w="50800">
              <a:solidFill>
                <a:schemeClr val="accent2"/>
              </a:solidFill>
              <a:round/>
              <a:headEnd type="none" w="sm" len="sm"/>
              <a:tailEnd type="stealth" w="med" len="lg"/>
            </a:ln>
            <a:effectLst/>
          </p:spPr>
          <p:txBody>
            <a:bodyPr wrap="none" lIns="129501" tIns="66021" rIns="129501" bIns="6602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898" name="Rectangle 34"/>
            <p:cNvSpPr>
              <a:spLocks noChangeArrowheads="1"/>
            </p:cNvSpPr>
            <p:nvPr/>
          </p:nvSpPr>
          <p:spPr bwMode="auto">
            <a:xfrm>
              <a:off x="35" y="1494"/>
              <a:ext cx="1147" cy="348"/>
            </a:xfrm>
            <a:prstGeom prst="rect">
              <a:avLst/>
            </a:prstGeom>
            <a:noFill/>
            <a:ln w="9525">
              <a:noFill/>
              <a:miter lim="800000"/>
              <a:headEnd/>
              <a:tailEnd/>
            </a:ln>
            <a:effectLst/>
          </p:spPr>
          <p:txBody>
            <a:bodyPr wrap="none" lIns="129501" tIns="66021" rIns="129501" bIns="66021">
              <a:spAutoFit/>
            </a:bodyPr>
            <a:lstStyle/>
            <a:p>
              <a:pPr defTabSz="904875" eaLnBrk="0" fontAlgn="base" hangingPunct="0"/>
              <a:r>
                <a:rPr lang="en-US" altLang="zh-CN" sz="1600" b="1">
                  <a:solidFill>
                    <a:srgbClr val="000000"/>
                  </a:solidFill>
                  <a:latin typeface="Arial" pitchFamily="34" charset="0"/>
                  <a:ea typeface="宋体" pitchFamily="2" charset="-122"/>
                </a:rPr>
                <a:t>                    Assert</a:t>
              </a:r>
            </a:p>
            <a:p>
              <a:pPr defTabSz="904875" eaLnBrk="0" fontAlgn="base" hangingPunct="0"/>
              <a:r>
                <a:rPr lang="en-US" altLang="zh-CN" sz="1600" b="1">
                  <a:solidFill>
                    <a:srgbClr val="000000"/>
                  </a:solidFill>
                  <a:latin typeface="Arial" pitchFamily="34" charset="0"/>
                  <a:ea typeface="宋体" pitchFamily="2" charset="-122"/>
                </a:rPr>
                <a:t>&lt;</a:t>
              </a:r>
              <a:r>
                <a:rPr lang="en-US" altLang="zh-CN" sz="1600" b="1" i="1">
                  <a:solidFill>
                    <a:srgbClr val="000000"/>
                  </a:solidFill>
                  <a:latin typeface="Arial" pitchFamily="34" charset="0"/>
                  <a:ea typeface="宋体" pitchFamily="2" charset="-122"/>
                </a:rPr>
                <a:t>distance, metric</a:t>
              </a:r>
              <a:r>
                <a:rPr lang="en-US" altLang="zh-CN" sz="1600" b="1">
                  <a:solidFill>
                    <a:srgbClr val="000000"/>
                  </a:solidFill>
                  <a:latin typeface="Arial" pitchFamily="34" charset="0"/>
                  <a:ea typeface="宋体" pitchFamily="2" charset="-122"/>
                </a:rPr>
                <a:t>&gt;</a:t>
              </a:r>
            </a:p>
          </p:txBody>
        </p:sp>
        <p:sp>
          <p:nvSpPr>
            <p:cNvPr id="420899" name="Oval 35"/>
            <p:cNvSpPr>
              <a:spLocks noChangeArrowheads="1"/>
            </p:cNvSpPr>
            <p:nvPr/>
          </p:nvSpPr>
          <p:spPr bwMode="auto">
            <a:xfrm>
              <a:off x="4413" y="1440"/>
              <a:ext cx="118" cy="142"/>
            </a:xfrm>
            <a:prstGeom prst="ellipse">
              <a:avLst/>
            </a:prstGeom>
            <a:solidFill>
              <a:schemeClr val="accent1"/>
            </a:solidFill>
            <a:ln w="12700">
              <a:solidFill>
                <a:schemeClr val="tx1"/>
              </a:solidFill>
              <a:round/>
              <a:headEnd/>
              <a:tailEnd/>
            </a:ln>
            <a:effectLst>
              <a:outerShdw dist="35921" dir="2700000" algn="ctr" rotWithShape="0">
                <a:schemeClr val="tx1"/>
              </a:outerShdw>
            </a:effectLst>
          </p:spPr>
          <p:txBody>
            <a:bodyPr wrap="none" lIns="129501" tIns="66021" rIns="129501" bIns="6602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0" name="Rectangle 36"/>
            <p:cNvSpPr>
              <a:spLocks noChangeArrowheads="1"/>
            </p:cNvSpPr>
            <p:nvPr/>
          </p:nvSpPr>
          <p:spPr bwMode="auto">
            <a:xfrm>
              <a:off x="4391" y="1418"/>
              <a:ext cx="209" cy="211"/>
            </a:xfrm>
            <a:prstGeom prst="rect">
              <a:avLst/>
            </a:prstGeom>
            <a:noFill/>
            <a:ln w="9525">
              <a:noFill/>
              <a:miter lim="800000"/>
              <a:headEnd/>
              <a:tailEnd/>
            </a:ln>
            <a:effectLst/>
          </p:spPr>
          <p:txBody>
            <a:bodyPr wrap="none" lIns="129501" tIns="66021" rIns="129501" bIns="66021">
              <a:spAutoFit/>
            </a:bodyPr>
            <a:lstStyle/>
            <a:p>
              <a:pPr defTabSz="904875" eaLnBrk="0" fontAlgn="base" hangingPunct="0"/>
              <a:r>
                <a:rPr lang="en-US" altLang="zh-CN" sz="1600" b="1">
                  <a:solidFill>
                    <a:srgbClr val="CCCCFF"/>
                  </a:solidFill>
                  <a:effectLst>
                    <a:outerShdw blurRad="38100" dist="38100" dir="2700000" algn="tl">
                      <a:srgbClr val="C0C0C0"/>
                    </a:outerShdw>
                  </a:effectLst>
                  <a:latin typeface="Arial" pitchFamily="34" charset="0"/>
                  <a:ea typeface="宋体" pitchFamily="2" charset="-122"/>
                </a:rPr>
                <a:t>2</a:t>
              </a:r>
            </a:p>
          </p:txBody>
        </p:sp>
        <p:sp>
          <p:nvSpPr>
            <p:cNvPr id="420901" name="Oval 37"/>
            <p:cNvSpPr>
              <a:spLocks noChangeArrowheads="1"/>
            </p:cNvSpPr>
            <p:nvPr/>
          </p:nvSpPr>
          <p:spPr bwMode="auto">
            <a:xfrm>
              <a:off x="522" y="1440"/>
              <a:ext cx="118" cy="142"/>
            </a:xfrm>
            <a:prstGeom prst="ellipse">
              <a:avLst/>
            </a:prstGeom>
            <a:solidFill>
              <a:schemeClr val="accent1"/>
            </a:solidFill>
            <a:ln w="12700">
              <a:solidFill>
                <a:schemeClr val="tx1"/>
              </a:solidFill>
              <a:round/>
              <a:headEnd/>
              <a:tailEnd/>
            </a:ln>
            <a:effectLst>
              <a:outerShdw dist="35921" dir="2700000" algn="ctr" rotWithShape="0">
                <a:schemeClr val="tx1"/>
              </a:outerShdw>
            </a:effectLst>
          </p:spPr>
          <p:txBody>
            <a:bodyPr wrap="none" lIns="129501" tIns="66021" rIns="129501" bIns="66021">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2" name="Rectangle 38"/>
            <p:cNvSpPr>
              <a:spLocks noChangeArrowheads="1"/>
            </p:cNvSpPr>
            <p:nvPr/>
          </p:nvSpPr>
          <p:spPr bwMode="auto">
            <a:xfrm>
              <a:off x="500" y="1418"/>
              <a:ext cx="209" cy="211"/>
            </a:xfrm>
            <a:prstGeom prst="rect">
              <a:avLst/>
            </a:prstGeom>
            <a:noFill/>
            <a:ln w="9525">
              <a:noFill/>
              <a:miter lim="800000"/>
              <a:headEnd/>
              <a:tailEnd/>
            </a:ln>
            <a:effectLst/>
          </p:spPr>
          <p:txBody>
            <a:bodyPr wrap="none" lIns="129501" tIns="66021" rIns="129501" bIns="66021">
              <a:spAutoFit/>
            </a:bodyPr>
            <a:lstStyle/>
            <a:p>
              <a:pPr defTabSz="904875" eaLnBrk="0" fontAlgn="base" hangingPunct="0"/>
              <a:r>
                <a:rPr lang="en-US" altLang="zh-CN" sz="1600" b="1">
                  <a:solidFill>
                    <a:srgbClr val="CCCCFF"/>
                  </a:solidFill>
                  <a:effectLst>
                    <a:outerShdw blurRad="38100" dist="38100" dir="2700000" algn="tl">
                      <a:srgbClr val="C0C0C0"/>
                    </a:outerShdw>
                  </a:effectLst>
                  <a:latin typeface="Arial" pitchFamily="34" charset="0"/>
                  <a:ea typeface="宋体" pitchFamily="2" charset="-122"/>
                </a:rPr>
                <a:t>2</a:t>
              </a:r>
            </a:p>
          </p:txBody>
        </p:sp>
      </p:grpSp>
      <p:sp>
        <p:nvSpPr>
          <p:cNvPr id="420903" name="Rectangle 39"/>
          <p:cNvSpPr>
            <a:spLocks noChangeArrowheads="1"/>
          </p:cNvSpPr>
          <p:nvPr/>
        </p:nvSpPr>
        <p:spPr bwMode="auto">
          <a:xfrm>
            <a:off x="827088" y="4941888"/>
            <a:ext cx="7024687" cy="1093787"/>
          </a:xfrm>
          <a:prstGeom prst="rect">
            <a:avLst/>
          </a:prstGeom>
          <a:noFill/>
          <a:ln w="9525">
            <a:noFill/>
            <a:miter lim="800000"/>
            <a:headEnd/>
            <a:tailEnd/>
          </a:ln>
          <a:effectLst/>
        </p:spPr>
        <p:txBody>
          <a:bodyPr wrap="none" lIns="103548" tIns="51774" rIns="103548" bIns="51774">
            <a:spAutoFit/>
          </a:bodyPr>
          <a:lstStyle/>
          <a:p>
            <a:pPr marL="514350" lvl="1" defTabSz="1028700" eaLnBrk="0" fontAlgn="base" hangingPunct="0">
              <a:spcAft>
                <a:spcPct val="30000"/>
              </a:spcAft>
              <a:buClr>
                <a:srgbClr val="808080"/>
              </a:buClr>
              <a:buFontTx/>
              <a:buChar char="–"/>
            </a:pPr>
            <a:r>
              <a:rPr lang="en-US"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计算</a:t>
            </a:r>
            <a:r>
              <a:rPr lang="en-US" altLang="zh-CN" b="1" i="1">
                <a:solidFill>
                  <a:srgbClr val="3333CC"/>
                </a:solidFill>
                <a:latin typeface="Arial" pitchFamily="34" charset="0"/>
                <a:ea typeface="宋体" pitchFamily="2" charset="-122"/>
              </a:rPr>
              <a:t>distance</a:t>
            </a:r>
            <a:r>
              <a:rPr lang="zh-CN" altLang="en-US" b="1">
                <a:solidFill>
                  <a:srgbClr val="000000"/>
                </a:solidFill>
                <a:latin typeface="Arial" pitchFamily="34" charset="0"/>
                <a:ea typeface="宋体" pitchFamily="2" charset="-122"/>
              </a:rPr>
              <a:t>和 </a:t>
            </a:r>
            <a:r>
              <a:rPr lang="en-US" altLang="zh-CN" b="1" i="1">
                <a:solidFill>
                  <a:srgbClr val="3333CC"/>
                </a:solidFill>
                <a:latin typeface="Arial" pitchFamily="34" charset="0"/>
                <a:ea typeface="宋体" pitchFamily="2" charset="-122"/>
              </a:rPr>
              <a:t>metric</a:t>
            </a:r>
            <a:r>
              <a:rPr lang="zh-CN" altLang="en-US" b="1">
                <a:solidFill>
                  <a:srgbClr val="000000"/>
                </a:solidFill>
                <a:latin typeface="Arial" pitchFamily="34" charset="0"/>
                <a:ea typeface="宋体" pitchFamily="2" charset="-122"/>
              </a:rPr>
              <a:t>值，</a:t>
            </a:r>
            <a:r>
              <a:rPr lang="zh-CN"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谁到</a:t>
            </a:r>
            <a:r>
              <a:rPr lang="zh-CN" altLang="en-US" b="1">
                <a:solidFill>
                  <a:srgbClr val="FF0000"/>
                </a:solidFill>
                <a:latin typeface="Arial" pitchFamily="34" charset="0"/>
                <a:ea typeface="宋体" pitchFamily="2" charset="-122"/>
              </a:rPr>
              <a:t>源（？）</a:t>
            </a:r>
            <a:r>
              <a:rPr lang="zh-CN" altLang="en-US" b="1">
                <a:solidFill>
                  <a:srgbClr val="000000"/>
                </a:solidFill>
                <a:latin typeface="Arial" pitchFamily="34" charset="0"/>
                <a:ea typeface="宋体" pitchFamily="2" charset="-122"/>
              </a:rPr>
              <a:t>的路由最优谁获胜</a:t>
            </a:r>
            <a:endParaRPr lang="zh-CN" altLang="zh-CN" b="1">
              <a:solidFill>
                <a:srgbClr val="000000"/>
              </a:solidFill>
              <a:latin typeface="Arial" pitchFamily="34" charset="0"/>
              <a:ea typeface="宋体" pitchFamily="2" charset="-122"/>
            </a:endParaRPr>
          </a:p>
          <a:p>
            <a:pPr marL="514350" lvl="1" defTabSz="1028700" eaLnBrk="0" fontAlgn="base" hangingPunct="0">
              <a:spcAft>
                <a:spcPct val="30000"/>
              </a:spcAft>
              <a:buFontTx/>
              <a:buChar char="–"/>
            </a:pPr>
            <a:r>
              <a:rPr lang="zh-CN"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如果</a:t>
            </a:r>
            <a:r>
              <a:rPr lang="en-US" altLang="zh-CN" b="1" i="1">
                <a:solidFill>
                  <a:srgbClr val="3333CC"/>
                </a:solidFill>
                <a:latin typeface="Arial" pitchFamily="34" charset="0"/>
                <a:ea typeface="宋体" pitchFamily="2" charset="-122"/>
              </a:rPr>
              <a:t>distance</a:t>
            </a:r>
            <a:r>
              <a:rPr lang="zh-CN" altLang="en-US" b="1">
                <a:solidFill>
                  <a:srgbClr val="000000"/>
                </a:solidFill>
                <a:latin typeface="Arial" pitchFamily="34" charset="0"/>
                <a:ea typeface="宋体" pitchFamily="2" charset="-122"/>
              </a:rPr>
              <a:t>和 </a:t>
            </a:r>
            <a:r>
              <a:rPr lang="en-US" altLang="zh-CN" b="1" i="1">
                <a:solidFill>
                  <a:srgbClr val="3333CC"/>
                </a:solidFill>
                <a:latin typeface="Arial" pitchFamily="34" charset="0"/>
                <a:ea typeface="宋体" pitchFamily="2" charset="-122"/>
              </a:rPr>
              <a:t>metric</a:t>
            </a:r>
            <a:r>
              <a:rPr lang="zh-CN" altLang="en-US" b="1">
                <a:solidFill>
                  <a:srgbClr val="000000"/>
                </a:solidFill>
                <a:latin typeface="Arial" pitchFamily="34" charset="0"/>
                <a:ea typeface="宋体" pitchFamily="2" charset="-122"/>
              </a:rPr>
              <a:t>相等，</a:t>
            </a:r>
            <a:r>
              <a:rPr lang="en-US" altLang="zh-CN" b="1">
                <a:solidFill>
                  <a:srgbClr val="000000"/>
                </a:solidFill>
                <a:latin typeface="Arial" pitchFamily="34" charset="0"/>
                <a:ea typeface="宋体" pitchFamily="2" charset="-122"/>
              </a:rPr>
              <a:t>IP</a:t>
            </a:r>
            <a:r>
              <a:rPr lang="zh-CN" altLang="en-US" b="1">
                <a:solidFill>
                  <a:srgbClr val="000000"/>
                </a:solidFill>
                <a:latin typeface="Arial" pitchFamily="34" charset="0"/>
                <a:ea typeface="宋体" pitchFamily="2" charset="-122"/>
              </a:rPr>
              <a:t>地址大的获胜</a:t>
            </a:r>
            <a:r>
              <a:rPr lang="en-US" altLang="zh-CN" b="1">
                <a:solidFill>
                  <a:srgbClr val="000000"/>
                </a:solidFill>
                <a:latin typeface="Arial" pitchFamily="34" charset="0"/>
                <a:ea typeface="宋体" pitchFamily="2" charset="-122"/>
              </a:rPr>
              <a:t>(Winner)</a:t>
            </a:r>
            <a:r>
              <a:rPr lang="zh-CN" altLang="en-US" b="1">
                <a:solidFill>
                  <a:srgbClr val="000000"/>
                </a:solidFill>
                <a:latin typeface="Arial" pitchFamily="34" charset="0"/>
                <a:ea typeface="宋体" pitchFamily="2" charset="-122"/>
              </a:rPr>
              <a:t>，</a:t>
            </a:r>
          </a:p>
          <a:p>
            <a:pPr marL="514350" lvl="1" defTabSz="1028700" eaLnBrk="0" fontAlgn="base" hangingPunct="0">
              <a:spcAft>
                <a:spcPct val="30000"/>
              </a:spcAft>
            </a:pPr>
            <a:r>
              <a:rPr lang="zh-CN"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输的</a:t>
            </a:r>
            <a:r>
              <a:rPr lang="en-US" altLang="zh-CN" b="1">
                <a:solidFill>
                  <a:srgbClr val="000000"/>
                </a:solidFill>
                <a:latin typeface="Arial" pitchFamily="34" charset="0"/>
                <a:ea typeface="宋体" pitchFamily="2" charset="-122"/>
              </a:rPr>
              <a:t>(Loser)</a:t>
            </a:r>
            <a:r>
              <a:rPr lang="zh-CN" altLang="en-US" b="1">
                <a:solidFill>
                  <a:srgbClr val="000000"/>
                </a:solidFill>
                <a:latin typeface="Arial" pitchFamily="34" charset="0"/>
                <a:ea typeface="宋体" pitchFamily="2" charset="-122"/>
              </a:rPr>
              <a:t>就停止转发</a:t>
            </a:r>
            <a:r>
              <a:rPr lang="zh-CN" altLang="zh-CN" b="1">
                <a:solidFill>
                  <a:srgbClr val="000000"/>
                </a:solidFill>
                <a:latin typeface="Arial" pitchFamily="34" charset="0"/>
                <a:ea typeface="宋体" pitchFamily="2" charset="-122"/>
              </a:rPr>
              <a:t> (</a:t>
            </a:r>
            <a:r>
              <a:rPr lang="zh-CN" altLang="en-US" b="1">
                <a:solidFill>
                  <a:srgbClr val="000000"/>
                </a:solidFill>
                <a:latin typeface="Arial" pitchFamily="34" charset="0"/>
                <a:ea typeface="宋体" pitchFamily="2" charset="-122"/>
              </a:rPr>
              <a:t>剪枝接口</a:t>
            </a:r>
            <a:r>
              <a:rPr lang="en-US" altLang="zh-CN" b="1">
                <a:solidFill>
                  <a:srgbClr val="000000"/>
                </a:solidFill>
                <a:latin typeface="Arial" pitchFamily="34" charset="0"/>
                <a:ea typeface="宋体" pitchFamily="2" charset="-122"/>
              </a:rPr>
              <a:t>)</a:t>
            </a:r>
          </a:p>
        </p:txBody>
      </p:sp>
      <p:grpSp>
        <p:nvGrpSpPr>
          <p:cNvPr id="8" name="Group 40"/>
          <p:cNvGrpSpPr>
            <a:grpSpLocks/>
          </p:cNvGrpSpPr>
          <p:nvPr/>
        </p:nvGrpSpPr>
        <p:grpSpPr bwMode="auto">
          <a:xfrm>
            <a:off x="2268538" y="2205038"/>
            <a:ext cx="1079500" cy="576262"/>
            <a:chOff x="940" y="956"/>
            <a:chExt cx="464" cy="364"/>
          </a:xfrm>
        </p:grpSpPr>
        <p:sp>
          <p:nvSpPr>
            <p:cNvPr id="420905" name="Freeform 41"/>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6" name="Freeform 42"/>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7" name="Freeform 43"/>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8" name="Freeform 44"/>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09" name="Freeform 45"/>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0" name="Freeform 46"/>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grpSp>
        <p:nvGrpSpPr>
          <p:cNvPr id="9" name="Group 47"/>
          <p:cNvGrpSpPr>
            <a:grpSpLocks/>
          </p:cNvGrpSpPr>
          <p:nvPr/>
        </p:nvGrpSpPr>
        <p:grpSpPr bwMode="auto">
          <a:xfrm>
            <a:off x="5867400" y="2133600"/>
            <a:ext cx="1079500" cy="576263"/>
            <a:chOff x="940" y="956"/>
            <a:chExt cx="464" cy="364"/>
          </a:xfrm>
        </p:grpSpPr>
        <p:sp>
          <p:nvSpPr>
            <p:cNvPr id="420912" name="Freeform 48"/>
            <p:cNvSpPr>
              <a:spLocks noEditPoints="1"/>
            </p:cNvSpPr>
            <p:nvPr/>
          </p:nvSpPr>
          <p:spPr bwMode="auto">
            <a:xfrm>
              <a:off x="940" y="956"/>
              <a:ext cx="464" cy="364"/>
            </a:xfrm>
            <a:custGeom>
              <a:avLst/>
              <a:gdLst/>
              <a:ahLst/>
              <a:cxnLst>
                <a:cxn ang="0">
                  <a:pos x="464" y="77"/>
                </a:cxn>
                <a:cxn ang="0">
                  <a:pos x="455" y="98"/>
                </a:cxn>
                <a:cxn ang="0">
                  <a:pos x="430" y="117"/>
                </a:cxn>
                <a:cxn ang="0">
                  <a:pos x="391" y="133"/>
                </a:cxn>
                <a:cxn ang="0">
                  <a:pos x="338" y="145"/>
                </a:cxn>
                <a:cxn ang="0">
                  <a:pos x="280" y="152"/>
                </a:cxn>
                <a:cxn ang="0">
                  <a:pos x="216" y="153"/>
                </a:cxn>
                <a:cxn ang="0">
                  <a:pos x="155" y="149"/>
                </a:cxn>
                <a:cxn ang="0">
                  <a:pos x="98" y="140"/>
                </a:cxn>
                <a:cxn ang="0">
                  <a:pos x="98" y="140"/>
                </a:cxn>
                <a:cxn ang="0">
                  <a:pos x="155" y="149"/>
                </a:cxn>
                <a:cxn ang="0">
                  <a:pos x="216" y="153"/>
                </a:cxn>
                <a:cxn ang="0">
                  <a:pos x="280" y="152"/>
                </a:cxn>
                <a:cxn ang="0">
                  <a:pos x="338" y="145"/>
                </a:cxn>
                <a:cxn ang="0">
                  <a:pos x="391" y="133"/>
                </a:cxn>
                <a:cxn ang="0">
                  <a:pos x="430" y="117"/>
                </a:cxn>
                <a:cxn ang="0">
                  <a:pos x="455" y="98"/>
                </a:cxn>
                <a:cxn ang="0">
                  <a:pos x="464" y="77"/>
                </a:cxn>
                <a:cxn ang="0">
                  <a:pos x="0" y="77"/>
                </a:cxn>
                <a:cxn ang="0">
                  <a:pos x="9" y="98"/>
                </a:cxn>
                <a:cxn ang="0">
                  <a:pos x="34" y="117"/>
                </a:cxn>
                <a:cxn ang="0">
                  <a:pos x="73" y="134"/>
                </a:cxn>
                <a:cxn ang="0">
                  <a:pos x="34" y="117"/>
                </a:cxn>
                <a:cxn ang="0">
                  <a:pos x="9" y="98"/>
                </a:cxn>
                <a:cxn ang="0">
                  <a:pos x="0" y="77"/>
                </a:cxn>
                <a:cxn ang="0">
                  <a:pos x="0" y="77"/>
                </a:cxn>
                <a:cxn ang="0">
                  <a:pos x="2" y="298"/>
                </a:cxn>
                <a:cxn ang="0">
                  <a:pos x="19" y="318"/>
                </a:cxn>
                <a:cxn ang="0">
                  <a:pos x="52" y="336"/>
                </a:cxn>
                <a:cxn ang="0">
                  <a:pos x="98" y="351"/>
                </a:cxn>
                <a:cxn ang="0">
                  <a:pos x="154" y="360"/>
                </a:cxn>
                <a:cxn ang="0">
                  <a:pos x="216" y="364"/>
                </a:cxn>
                <a:cxn ang="0">
                  <a:pos x="280" y="363"/>
                </a:cxn>
                <a:cxn ang="0">
                  <a:pos x="338" y="356"/>
                </a:cxn>
                <a:cxn ang="0">
                  <a:pos x="391" y="344"/>
                </a:cxn>
                <a:cxn ang="0">
                  <a:pos x="430" y="327"/>
                </a:cxn>
                <a:cxn ang="0">
                  <a:pos x="455" y="309"/>
                </a:cxn>
                <a:cxn ang="0">
                  <a:pos x="464" y="287"/>
                </a:cxn>
                <a:cxn ang="0">
                  <a:pos x="462" y="66"/>
                </a:cxn>
                <a:cxn ang="0">
                  <a:pos x="445" y="46"/>
                </a:cxn>
                <a:cxn ang="0">
                  <a:pos x="412" y="27"/>
                </a:cxn>
                <a:cxn ang="0">
                  <a:pos x="366" y="13"/>
                </a:cxn>
                <a:cxn ang="0">
                  <a:pos x="310" y="4"/>
                </a:cxn>
                <a:cxn ang="0">
                  <a:pos x="248" y="0"/>
                </a:cxn>
                <a:cxn ang="0">
                  <a:pos x="184" y="1"/>
                </a:cxn>
                <a:cxn ang="0">
                  <a:pos x="126" y="8"/>
                </a:cxn>
                <a:cxn ang="0">
                  <a:pos x="73" y="20"/>
                </a:cxn>
                <a:cxn ang="0">
                  <a:pos x="34" y="37"/>
                </a:cxn>
                <a:cxn ang="0">
                  <a:pos x="9" y="55"/>
                </a:cxn>
                <a:cxn ang="0">
                  <a:pos x="0" y="77"/>
                </a:cxn>
              </a:cxnLst>
              <a:rect l="0" t="0" r="r" b="b"/>
              <a:pathLst>
                <a:path w="464" h="364">
                  <a:moveTo>
                    <a:pt x="464" y="77"/>
                  </a:moveTo>
                  <a:lnTo>
                    <a:pt x="464" y="77"/>
                  </a:lnTo>
                  <a:lnTo>
                    <a:pt x="462" y="87"/>
                  </a:lnTo>
                  <a:lnTo>
                    <a:pt x="455" y="98"/>
                  </a:lnTo>
                  <a:lnTo>
                    <a:pt x="445" y="107"/>
                  </a:lnTo>
                  <a:lnTo>
                    <a:pt x="430" y="117"/>
                  </a:lnTo>
                  <a:lnTo>
                    <a:pt x="412" y="125"/>
                  </a:lnTo>
                  <a:lnTo>
                    <a:pt x="391" y="133"/>
                  </a:lnTo>
                  <a:lnTo>
                    <a:pt x="366" y="140"/>
                  </a:lnTo>
                  <a:lnTo>
                    <a:pt x="338" y="145"/>
                  </a:lnTo>
                  <a:lnTo>
                    <a:pt x="310" y="149"/>
                  </a:lnTo>
                  <a:lnTo>
                    <a:pt x="280" y="152"/>
                  </a:lnTo>
                  <a:lnTo>
                    <a:pt x="248" y="153"/>
                  </a:lnTo>
                  <a:lnTo>
                    <a:pt x="216" y="153"/>
                  </a:lnTo>
                  <a:lnTo>
                    <a:pt x="186" y="152"/>
                  </a:lnTo>
                  <a:lnTo>
                    <a:pt x="155" y="149"/>
                  </a:lnTo>
                  <a:lnTo>
                    <a:pt x="126" y="145"/>
                  </a:lnTo>
                  <a:lnTo>
                    <a:pt x="98" y="140"/>
                  </a:lnTo>
                  <a:lnTo>
                    <a:pt x="73" y="134"/>
                  </a:lnTo>
                  <a:lnTo>
                    <a:pt x="98" y="140"/>
                  </a:lnTo>
                  <a:lnTo>
                    <a:pt x="126" y="145"/>
                  </a:lnTo>
                  <a:lnTo>
                    <a:pt x="155" y="149"/>
                  </a:lnTo>
                  <a:lnTo>
                    <a:pt x="186" y="152"/>
                  </a:lnTo>
                  <a:lnTo>
                    <a:pt x="216" y="153"/>
                  </a:lnTo>
                  <a:lnTo>
                    <a:pt x="248" y="153"/>
                  </a:lnTo>
                  <a:lnTo>
                    <a:pt x="280" y="152"/>
                  </a:lnTo>
                  <a:lnTo>
                    <a:pt x="310" y="149"/>
                  </a:lnTo>
                  <a:lnTo>
                    <a:pt x="338" y="145"/>
                  </a:lnTo>
                  <a:lnTo>
                    <a:pt x="366" y="140"/>
                  </a:lnTo>
                  <a:lnTo>
                    <a:pt x="391" y="133"/>
                  </a:lnTo>
                  <a:lnTo>
                    <a:pt x="412" y="125"/>
                  </a:lnTo>
                  <a:lnTo>
                    <a:pt x="430" y="117"/>
                  </a:lnTo>
                  <a:lnTo>
                    <a:pt x="445" y="107"/>
                  </a:lnTo>
                  <a:lnTo>
                    <a:pt x="455" y="98"/>
                  </a:lnTo>
                  <a:lnTo>
                    <a:pt x="462" y="87"/>
                  </a:lnTo>
                  <a:lnTo>
                    <a:pt x="464" y="77"/>
                  </a:lnTo>
                  <a:lnTo>
                    <a:pt x="464" y="77"/>
                  </a:lnTo>
                  <a:close/>
                  <a:moveTo>
                    <a:pt x="0" y="77"/>
                  </a:moveTo>
                  <a:lnTo>
                    <a:pt x="2" y="87"/>
                  </a:lnTo>
                  <a:lnTo>
                    <a:pt x="9" y="98"/>
                  </a:lnTo>
                  <a:lnTo>
                    <a:pt x="19" y="108"/>
                  </a:lnTo>
                  <a:lnTo>
                    <a:pt x="34" y="117"/>
                  </a:lnTo>
                  <a:lnTo>
                    <a:pt x="52" y="125"/>
                  </a:lnTo>
                  <a:lnTo>
                    <a:pt x="73" y="134"/>
                  </a:lnTo>
                  <a:lnTo>
                    <a:pt x="52" y="125"/>
                  </a:lnTo>
                  <a:lnTo>
                    <a:pt x="34" y="117"/>
                  </a:lnTo>
                  <a:lnTo>
                    <a:pt x="19" y="108"/>
                  </a:lnTo>
                  <a:lnTo>
                    <a:pt x="9" y="98"/>
                  </a:lnTo>
                  <a:lnTo>
                    <a:pt x="2" y="87"/>
                  </a:lnTo>
                  <a:lnTo>
                    <a:pt x="0" y="77"/>
                  </a:lnTo>
                  <a:lnTo>
                    <a:pt x="0" y="77"/>
                  </a:lnTo>
                  <a:close/>
                  <a:moveTo>
                    <a:pt x="0" y="77"/>
                  </a:moveTo>
                  <a:lnTo>
                    <a:pt x="0" y="287"/>
                  </a:lnTo>
                  <a:lnTo>
                    <a:pt x="2" y="298"/>
                  </a:lnTo>
                  <a:lnTo>
                    <a:pt x="9" y="309"/>
                  </a:lnTo>
                  <a:lnTo>
                    <a:pt x="19" y="318"/>
                  </a:lnTo>
                  <a:lnTo>
                    <a:pt x="34" y="327"/>
                  </a:lnTo>
                  <a:lnTo>
                    <a:pt x="52" y="336"/>
                  </a:lnTo>
                  <a:lnTo>
                    <a:pt x="73" y="344"/>
                  </a:lnTo>
                  <a:lnTo>
                    <a:pt x="98" y="351"/>
                  </a:lnTo>
                  <a:lnTo>
                    <a:pt x="126" y="356"/>
                  </a:lnTo>
                  <a:lnTo>
                    <a:pt x="154" y="360"/>
                  </a:lnTo>
                  <a:lnTo>
                    <a:pt x="184" y="363"/>
                  </a:lnTo>
                  <a:lnTo>
                    <a:pt x="216" y="364"/>
                  </a:lnTo>
                  <a:lnTo>
                    <a:pt x="248" y="364"/>
                  </a:lnTo>
                  <a:lnTo>
                    <a:pt x="280" y="363"/>
                  </a:lnTo>
                  <a:lnTo>
                    <a:pt x="310" y="360"/>
                  </a:lnTo>
                  <a:lnTo>
                    <a:pt x="338" y="356"/>
                  </a:lnTo>
                  <a:lnTo>
                    <a:pt x="366" y="351"/>
                  </a:lnTo>
                  <a:lnTo>
                    <a:pt x="391" y="344"/>
                  </a:lnTo>
                  <a:lnTo>
                    <a:pt x="412" y="336"/>
                  </a:lnTo>
                  <a:lnTo>
                    <a:pt x="430" y="327"/>
                  </a:lnTo>
                  <a:lnTo>
                    <a:pt x="445" y="318"/>
                  </a:lnTo>
                  <a:lnTo>
                    <a:pt x="455" y="309"/>
                  </a:lnTo>
                  <a:lnTo>
                    <a:pt x="462" y="298"/>
                  </a:lnTo>
                  <a:lnTo>
                    <a:pt x="464" y="287"/>
                  </a:lnTo>
                  <a:lnTo>
                    <a:pt x="464" y="77"/>
                  </a:lnTo>
                  <a:lnTo>
                    <a:pt x="462" y="66"/>
                  </a:lnTo>
                  <a:lnTo>
                    <a:pt x="455" y="55"/>
                  </a:lnTo>
                  <a:lnTo>
                    <a:pt x="445" y="46"/>
                  </a:lnTo>
                  <a:lnTo>
                    <a:pt x="430" y="37"/>
                  </a:lnTo>
                  <a:lnTo>
                    <a:pt x="412" y="27"/>
                  </a:lnTo>
                  <a:lnTo>
                    <a:pt x="391" y="20"/>
                  </a:lnTo>
                  <a:lnTo>
                    <a:pt x="366" y="13"/>
                  </a:lnTo>
                  <a:lnTo>
                    <a:pt x="338" y="8"/>
                  </a:lnTo>
                  <a:lnTo>
                    <a:pt x="310" y="4"/>
                  </a:lnTo>
                  <a:lnTo>
                    <a:pt x="280" y="1"/>
                  </a:lnTo>
                  <a:lnTo>
                    <a:pt x="248" y="0"/>
                  </a:lnTo>
                  <a:lnTo>
                    <a:pt x="216" y="0"/>
                  </a:lnTo>
                  <a:lnTo>
                    <a:pt x="184" y="1"/>
                  </a:lnTo>
                  <a:lnTo>
                    <a:pt x="154" y="4"/>
                  </a:lnTo>
                  <a:lnTo>
                    <a:pt x="126" y="8"/>
                  </a:lnTo>
                  <a:lnTo>
                    <a:pt x="98" y="13"/>
                  </a:lnTo>
                  <a:lnTo>
                    <a:pt x="73" y="20"/>
                  </a:lnTo>
                  <a:lnTo>
                    <a:pt x="52" y="27"/>
                  </a:lnTo>
                  <a:lnTo>
                    <a:pt x="34" y="37"/>
                  </a:lnTo>
                  <a:lnTo>
                    <a:pt x="19" y="46"/>
                  </a:lnTo>
                  <a:lnTo>
                    <a:pt x="9" y="55"/>
                  </a:lnTo>
                  <a:lnTo>
                    <a:pt x="2" y="66"/>
                  </a:lnTo>
                  <a:lnTo>
                    <a:pt x="0" y="77"/>
                  </a:lnTo>
                  <a:lnTo>
                    <a:pt x="0" y="77"/>
                  </a:lnTo>
                  <a:close/>
                </a:path>
              </a:pathLst>
            </a:custGeom>
            <a:solidFill>
              <a:srgbClr val="8E85B7"/>
            </a:solidFill>
            <a:ln w="9525">
              <a:solidFill>
                <a:srgbClr val="23CBFF"/>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3" name="Freeform 49"/>
            <p:cNvSpPr>
              <a:spLocks/>
            </p:cNvSpPr>
            <p:nvPr/>
          </p:nvSpPr>
          <p:spPr bwMode="auto">
            <a:xfrm>
              <a:off x="941" y="956"/>
              <a:ext cx="463" cy="154"/>
            </a:xfrm>
            <a:custGeom>
              <a:avLst/>
              <a:gdLst/>
              <a:ahLst/>
              <a:cxnLst>
                <a:cxn ang="0">
                  <a:pos x="463" y="77"/>
                </a:cxn>
                <a:cxn ang="0">
                  <a:pos x="461" y="87"/>
                </a:cxn>
                <a:cxn ang="0">
                  <a:pos x="454" y="98"/>
                </a:cxn>
                <a:cxn ang="0">
                  <a:pos x="443" y="108"/>
                </a:cxn>
                <a:cxn ang="0">
                  <a:pos x="428" y="117"/>
                </a:cxn>
                <a:cxn ang="0">
                  <a:pos x="409" y="126"/>
                </a:cxn>
                <a:cxn ang="0">
                  <a:pos x="386" y="134"/>
                </a:cxn>
                <a:cxn ang="0">
                  <a:pos x="361" y="141"/>
                </a:cxn>
                <a:cxn ang="0">
                  <a:pos x="333" y="146"/>
                </a:cxn>
                <a:cxn ang="0">
                  <a:pos x="302" y="150"/>
                </a:cxn>
                <a:cxn ang="0">
                  <a:pos x="272" y="152"/>
                </a:cxn>
                <a:cxn ang="0">
                  <a:pos x="239" y="154"/>
                </a:cxn>
                <a:cxn ang="0">
                  <a:pos x="207" y="153"/>
                </a:cxn>
                <a:cxn ang="0">
                  <a:pos x="174" y="151"/>
                </a:cxn>
                <a:cxn ang="0">
                  <a:pos x="144" y="148"/>
                </a:cxn>
                <a:cxn ang="0">
                  <a:pos x="116" y="144"/>
                </a:cxn>
                <a:cxn ang="0">
                  <a:pos x="88" y="138"/>
                </a:cxn>
                <a:cxn ang="0">
                  <a:pos x="65" y="130"/>
                </a:cxn>
                <a:cxn ang="0">
                  <a:pos x="43" y="122"/>
                </a:cxn>
                <a:cxn ang="0">
                  <a:pos x="26" y="113"/>
                </a:cxn>
                <a:cxn ang="0">
                  <a:pos x="14" y="103"/>
                </a:cxn>
                <a:cxn ang="0">
                  <a:pos x="5" y="92"/>
                </a:cxn>
                <a:cxn ang="0">
                  <a:pos x="0" y="82"/>
                </a:cxn>
                <a:cxn ang="0">
                  <a:pos x="0" y="71"/>
                </a:cxn>
                <a:cxn ang="0">
                  <a:pos x="5" y="60"/>
                </a:cxn>
                <a:cxn ang="0">
                  <a:pos x="14" y="50"/>
                </a:cxn>
                <a:cxn ang="0">
                  <a:pos x="26" y="40"/>
                </a:cxn>
                <a:cxn ang="0">
                  <a:pos x="43" y="31"/>
                </a:cxn>
                <a:cxn ang="0">
                  <a:pos x="65" y="22"/>
                </a:cxn>
                <a:cxn ang="0">
                  <a:pos x="88" y="15"/>
                </a:cxn>
                <a:cxn ang="0">
                  <a:pos x="116" y="10"/>
                </a:cxn>
                <a:cxn ang="0">
                  <a:pos x="144" y="5"/>
                </a:cxn>
                <a:cxn ang="0">
                  <a:pos x="174" y="2"/>
                </a:cxn>
                <a:cxn ang="0">
                  <a:pos x="207" y="0"/>
                </a:cxn>
                <a:cxn ang="0">
                  <a:pos x="239" y="0"/>
                </a:cxn>
                <a:cxn ang="0">
                  <a:pos x="272" y="1"/>
                </a:cxn>
                <a:cxn ang="0">
                  <a:pos x="302" y="3"/>
                </a:cxn>
                <a:cxn ang="0">
                  <a:pos x="333" y="7"/>
                </a:cxn>
                <a:cxn ang="0">
                  <a:pos x="361" y="12"/>
                </a:cxn>
                <a:cxn ang="0">
                  <a:pos x="386" y="19"/>
                </a:cxn>
                <a:cxn ang="0">
                  <a:pos x="409" y="26"/>
                </a:cxn>
                <a:cxn ang="0">
                  <a:pos x="428" y="36"/>
                </a:cxn>
                <a:cxn ang="0">
                  <a:pos x="443" y="45"/>
                </a:cxn>
                <a:cxn ang="0">
                  <a:pos x="454" y="55"/>
                </a:cxn>
                <a:cxn ang="0">
                  <a:pos x="461" y="66"/>
                </a:cxn>
                <a:cxn ang="0">
                  <a:pos x="463" y="77"/>
                </a:cxn>
              </a:cxnLst>
              <a:rect l="0" t="0" r="r" b="b"/>
              <a:pathLst>
                <a:path w="463" h="154">
                  <a:moveTo>
                    <a:pt x="463" y="77"/>
                  </a:moveTo>
                  <a:lnTo>
                    <a:pt x="461" y="87"/>
                  </a:lnTo>
                  <a:lnTo>
                    <a:pt x="454" y="98"/>
                  </a:lnTo>
                  <a:lnTo>
                    <a:pt x="443" y="108"/>
                  </a:lnTo>
                  <a:lnTo>
                    <a:pt x="428" y="117"/>
                  </a:lnTo>
                  <a:lnTo>
                    <a:pt x="409" y="126"/>
                  </a:lnTo>
                  <a:lnTo>
                    <a:pt x="386" y="134"/>
                  </a:lnTo>
                  <a:lnTo>
                    <a:pt x="361" y="141"/>
                  </a:lnTo>
                  <a:lnTo>
                    <a:pt x="333" y="146"/>
                  </a:lnTo>
                  <a:lnTo>
                    <a:pt x="302" y="150"/>
                  </a:lnTo>
                  <a:lnTo>
                    <a:pt x="272" y="152"/>
                  </a:lnTo>
                  <a:lnTo>
                    <a:pt x="239" y="154"/>
                  </a:lnTo>
                  <a:lnTo>
                    <a:pt x="207" y="153"/>
                  </a:lnTo>
                  <a:lnTo>
                    <a:pt x="174" y="151"/>
                  </a:lnTo>
                  <a:lnTo>
                    <a:pt x="144" y="148"/>
                  </a:lnTo>
                  <a:lnTo>
                    <a:pt x="116" y="144"/>
                  </a:lnTo>
                  <a:lnTo>
                    <a:pt x="88" y="138"/>
                  </a:lnTo>
                  <a:lnTo>
                    <a:pt x="65" y="130"/>
                  </a:lnTo>
                  <a:lnTo>
                    <a:pt x="43" y="122"/>
                  </a:lnTo>
                  <a:lnTo>
                    <a:pt x="26" y="113"/>
                  </a:lnTo>
                  <a:lnTo>
                    <a:pt x="14" y="103"/>
                  </a:lnTo>
                  <a:lnTo>
                    <a:pt x="5" y="92"/>
                  </a:lnTo>
                  <a:lnTo>
                    <a:pt x="0" y="82"/>
                  </a:lnTo>
                  <a:lnTo>
                    <a:pt x="0" y="71"/>
                  </a:lnTo>
                  <a:lnTo>
                    <a:pt x="5" y="60"/>
                  </a:lnTo>
                  <a:lnTo>
                    <a:pt x="14" y="50"/>
                  </a:lnTo>
                  <a:lnTo>
                    <a:pt x="26" y="40"/>
                  </a:lnTo>
                  <a:lnTo>
                    <a:pt x="43" y="31"/>
                  </a:lnTo>
                  <a:lnTo>
                    <a:pt x="65" y="22"/>
                  </a:lnTo>
                  <a:lnTo>
                    <a:pt x="88" y="15"/>
                  </a:lnTo>
                  <a:lnTo>
                    <a:pt x="116" y="10"/>
                  </a:lnTo>
                  <a:lnTo>
                    <a:pt x="144" y="5"/>
                  </a:lnTo>
                  <a:lnTo>
                    <a:pt x="174" y="2"/>
                  </a:lnTo>
                  <a:lnTo>
                    <a:pt x="207" y="0"/>
                  </a:lnTo>
                  <a:lnTo>
                    <a:pt x="239" y="0"/>
                  </a:lnTo>
                  <a:lnTo>
                    <a:pt x="272" y="1"/>
                  </a:lnTo>
                  <a:lnTo>
                    <a:pt x="302" y="3"/>
                  </a:lnTo>
                  <a:lnTo>
                    <a:pt x="333" y="7"/>
                  </a:lnTo>
                  <a:lnTo>
                    <a:pt x="361" y="12"/>
                  </a:lnTo>
                  <a:lnTo>
                    <a:pt x="386" y="19"/>
                  </a:lnTo>
                  <a:lnTo>
                    <a:pt x="409" y="26"/>
                  </a:lnTo>
                  <a:lnTo>
                    <a:pt x="428" y="36"/>
                  </a:lnTo>
                  <a:lnTo>
                    <a:pt x="443" y="45"/>
                  </a:lnTo>
                  <a:lnTo>
                    <a:pt x="454" y="55"/>
                  </a:lnTo>
                  <a:lnTo>
                    <a:pt x="461" y="66"/>
                  </a:lnTo>
                  <a:lnTo>
                    <a:pt x="463" y="77"/>
                  </a:lnTo>
                  <a:close/>
                </a:path>
              </a:pathLst>
            </a:custGeom>
            <a:solidFill>
              <a:srgbClr val="BBB4D6"/>
            </a:solidFill>
            <a:ln w="6350" cmpd="sng">
              <a:solidFill>
                <a:srgbClr val="04D6EC"/>
              </a:solid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4" name="Freeform 50"/>
            <p:cNvSpPr>
              <a:spLocks noEditPoints="1"/>
            </p:cNvSpPr>
            <p:nvPr/>
          </p:nvSpPr>
          <p:spPr bwMode="auto">
            <a:xfrm>
              <a:off x="1047" y="970"/>
              <a:ext cx="244" cy="121"/>
            </a:xfrm>
            <a:custGeom>
              <a:avLst/>
              <a:gdLst/>
              <a:ahLst/>
              <a:cxnLst>
                <a:cxn ang="0">
                  <a:pos x="45" y="68"/>
                </a:cxn>
                <a:cxn ang="0">
                  <a:pos x="187" y="68"/>
                </a:cxn>
                <a:cxn ang="0">
                  <a:pos x="97" y="103"/>
                </a:cxn>
                <a:cxn ang="0">
                  <a:pos x="45" y="68"/>
                </a:cxn>
                <a:cxn ang="0">
                  <a:pos x="200" y="53"/>
                </a:cxn>
                <a:cxn ang="0">
                  <a:pos x="57" y="53"/>
                </a:cxn>
                <a:cxn ang="0">
                  <a:pos x="148" y="18"/>
                </a:cxn>
                <a:cxn ang="0">
                  <a:pos x="200" y="53"/>
                </a:cxn>
                <a:cxn ang="0">
                  <a:pos x="93" y="121"/>
                </a:cxn>
                <a:cxn ang="0">
                  <a:pos x="244" y="62"/>
                </a:cxn>
                <a:cxn ang="0">
                  <a:pos x="151" y="0"/>
                </a:cxn>
                <a:cxn ang="0">
                  <a:pos x="0" y="59"/>
                </a:cxn>
                <a:cxn ang="0">
                  <a:pos x="93" y="121"/>
                </a:cxn>
              </a:cxnLst>
              <a:rect l="0" t="0" r="r" b="b"/>
              <a:pathLst>
                <a:path w="244" h="121">
                  <a:moveTo>
                    <a:pt x="45" y="68"/>
                  </a:moveTo>
                  <a:lnTo>
                    <a:pt x="187" y="68"/>
                  </a:lnTo>
                  <a:lnTo>
                    <a:pt x="97" y="103"/>
                  </a:lnTo>
                  <a:lnTo>
                    <a:pt x="45" y="68"/>
                  </a:lnTo>
                  <a:close/>
                  <a:moveTo>
                    <a:pt x="200" y="53"/>
                  </a:moveTo>
                  <a:lnTo>
                    <a:pt x="57" y="53"/>
                  </a:lnTo>
                  <a:lnTo>
                    <a:pt x="148" y="18"/>
                  </a:lnTo>
                  <a:lnTo>
                    <a:pt x="200" y="53"/>
                  </a:lnTo>
                  <a:close/>
                  <a:moveTo>
                    <a:pt x="93" y="121"/>
                  </a:moveTo>
                  <a:lnTo>
                    <a:pt x="244" y="62"/>
                  </a:lnTo>
                  <a:lnTo>
                    <a:pt x="151" y="0"/>
                  </a:lnTo>
                  <a:lnTo>
                    <a:pt x="0" y="59"/>
                  </a:lnTo>
                  <a:lnTo>
                    <a:pt x="93" y="121"/>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5" name="Freeform 51"/>
            <p:cNvSpPr>
              <a:spLocks noEditPoints="1"/>
            </p:cNvSpPr>
            <p:nvPr/>
          </p:nvSpPr>
          <p:spPr bwMode="auto">
            <a:xfrm>
              <a:off x="1053" y="974"/>
              <a:ext cx="244" cy="121"/>
            </a:xfrm>
            <a:custGeom>
              <a:avLst/>
              <a:gdLst/>
              <a:ahLst/>
              <a:cxnLst>
                <a:cxn ang="0">
                  <a:pos x="44" y="68"/>
                </a:cxn>
                <a:cxn ang="0">
                  <a:pos x="187" y="68"/>
                </a:cxn>
                <a:cxn ang="0">
                  <a:pos x="96" y="103"/>
                </a:cxn>
                <a:cxn ang="0">
                  <a:pos x="44" y="68"/>
                </a:cxn>
                <a:cxn ang="0">
                  <a:pos x="199" y="54"/>
                </a:cxn>
                <a:cxn ang="0">
                  <a:pos x="57" y="54"/>
                </a:cxn>
                <a:cxn ang="0">
                  <a:pos x="147" y="19"/>
                </a:cxn>
                <a:cxn ang="0">
                  <a:pos x="199" y="54"/>
                </a:cxn>
                <a:cxn ang="0">
                  <a:pos x="93" y="121"/>
                </a:cxn>
                <a:cxn ang="0">
                  <a:pos x="244" y="63"/>
                </a:cxn>
                <a:cxn ang="0">
                  <a:pos x="151" y="0"/>
                </a:cxn>
                <a:cxn ang="0">
                  <a:pos x="0" y="59"/>
                </a:cxn>
                <a:cxn ang="0">
                  <a:pos x="93" y="121"/>
                </a:cxn>
              </a:cxnLst>
              <a:rect l="0" t="0" r="r" b="b"/>
              <a:pathLst>
                <a:path w="244" h="121">
                  <a:moveTo>
                    <a:pt x="44" y="68"/>
                  </a:moveTo>
                  <a:lnTo>
                    <a:pt x="187" y="68"/>
                  </a:lnTo>
                  <a:lnTo>
                    <a:pt x="96" y="103"/>
                  </a:lnTo>
                  <a:lnTo>
                    <a:pt x="44" y="68"/>
                  </a:lnTo>
                  <a:close/>
                  <a:moveTo>
                    <a:pt x="199" y="54"/>
                  </a:moveTo>
                  <a:lnTo>
                    <a:pt x="57" y="54"/>
                  </a:lnTo>
                  <a:lnTo>
                    <a:pt x="147" y="19"/>
                  </a:lnTo>
                  <a:lnTo>
                    <a:pt x="199" y="54"/>
                  </a:lnTo>
                  <a:close/>
                  <a:moveTo>
                    <a:pt x="93" y="121"/>
                  </a:moveTo>
                  <a:lnTo>
                    <a:pt x="244" y="63"/>
                  </a:lnTo>
                  <a:lnTo>
                    <a:pt x="151" y="0"/>
                  </a:lnTo>
                  <a:lnTo>
                    <a:pt x="0" y="59"/>
                  </a:lnTo>
                  <a:lnTo>
                    <a:pt x="93" y="121"/>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6" name="Freeform 52"/>
            <p:cNvSpPr>
              <a:spLocks noEditPoints="1"/>
            </p:cNvSpPr>
            <p:nvPr/>
          </p:nvSpPr>
          <p:spPr bwMode="auto">
            <a:xfrm>
              <a:off x="1097" y="1170"/>
              <a:ext cx="161" cy="97"/>
            </a:xfrm>
            <a:custGeom>
              <a:avLst/>
              <a:gdLst/>
              <a:ahLst/>
              <a:cxnLst>
                <a:cxn ang="0">
                  <a:pos x="61" y="55"/>
                </a:cxn>
                <a:cxn ang="0">
                  <a:pos x="78" y="55"/>
                </a:cxn>
                <a:cxn ang="0">
                  <a:pos x="113" y="97"/>
                </a:cxn>
                <a:cxn ang="0">
                  <a:pos x="161" y="97"/>
                </a:cxn>
                <a:cxn ang="0">
                  <a:pos x="161" y="80"/>
                </a:cxn>
                <a:cxn ang="0">
                  <a:pos x="141" y="80"/>
                </a:cxn>
                <a:cxn ang="0">
                  <a:pos x="116" y="51"/>
                </a:cxn>
                <a:cxn ang="0">
                  <a:pos x="120" y="49"/>
                </a:cxn>
                <a:cxn ang="0">
                  <a:pos x="128" y="46"/>
                </a:cxn>
                <a:cxn ang="0">
                  <a:pos x="135" y="42"/>
                </a:cxn>
                <a:cxn ang="0">
                  <a:pos x="138" y="38"/>
                </a:cxn>
                <a:cxn ang="0">
                  <a:pos x="142" y="33"/>
                </a:cxn>
                <a:cxn ang="0">
                  <a:pos x="143" y="27"/>
                </a:cxn>
                <a:cxn ang="0">
                  <a:pos x="142" y="24"/>
                </a:cxn>
                <a:cxn ang="0">
                  <a:pos x="141" y="18"/>
                </a:cxn>
                <a:cxn ang="0">
                  <a:pos x="136" y="13"/>
                </a:cxn>
                <a:cxn ang="0">
                  <a:pos x="130" y="8"/>
                </a:cxn>
                <a:cxn ang="0">
                  <a:pos x="128" y="6"/>
                </a:cxn>
                <a:cxn ang="0">
                  <a:pos x="121" y="3"/>
                </a:cxn>
                <a:cxn ang="0">
                  <a:pos x="113" y="1"/>
                </a:cxn>
                <a:cxn ang="0">
                  <a:pos x="104" y="0"/>
                </a:cxn>
                <a:cxn ang="0">
                  <a:pos x="93" y="0"/>
                </a:cxn>
                <a:cxn ang="0">
                  <a:pos x="0" y="0"/>
                </a:cxn>
                <a:cxn ang="0">
                  <a:pos x="0" y="16"/>
                </a:cxn>
                <a:cxn ang="0">
                  <a:pos x="21" y="16"/>
                </a:cxn>
                <a:cxn ang="0">
                  <a:pos x="21" y="80"/>
                </a:cxn>
                <a:cxn ang="0">
                  <a:pos x="0" y="80"/>
                </a:cxn>
                <a:cxn ang="0">
                  <a:pos x="0" y="97"/>
                </a:cxn>
                <a:cxn ang="0">
                  <a:pos x="81" y="97"/>
                </a:cxn>
                <a:cxn ang="0">
                  <a:pos x="81" y="80"/>
                </a:cxn>
                <a:cxn ang="0">
                  <a:pos x="61" y="80"/>
                </a:cxn>
                <a:cxn ang="0">
                  <a:pos x="61" y="55"/>
                </a:cxn>
                <a:cxn ang="0">
                  <a:pos x="61" y="16"/>
                </a:cxn>
                <a:cxn ang="0">
                  <a:pos x="78" y="16"/>
                </a:cxn>
                <a:cxn ang="0">
                  <a:pos x="87" y="16"/>
                </a:cxn>
                <a:cxn ang="0">
                  <a:pos x="94" y="18"/>
                </a:cxn>
                <a:cxn ang="0">
                  <a:pos x="99" y="22"/>
                </a:cxn>
                <a:cxn ang="0">
                  <a:pos x="101" y="28"/>
                </a:cxn>
                <a:cxn ang="0">
                  <a:pos x="101" y="29"/>
                </a:cxn>
                <a:cxn ang="0">
                  <a:pos x="99" y="33"/>
                </a:cxn>
                <a:cxn ang="0">
                  <a:pos x="93" y="36"/>
                </a:cxn>
                <a:cxn ang="0">
                  <a:pos x="86" y="38"/>
                </a:cxn>
                <a:cxn ang="0">
                  <a:pos x="75" y="39"/>
                </a:cxn>
                <a:cxn ang="0">
                  <a:pos x="61" y="39"/>
                </a:cxn>
                <a:cxn ang="0">
                  <a:pos x="61" y="16"/>
                </a:cxn>
              </a:cxnLst>
              <a:rect l="0" t="0" r="r" b="b"/>
              <a:pathLst>
                <a:path w="161" h="97">
                  <a:moveTo>
                    <a:pt x="61" y="55"/>
                  </a:moveTo>
                  <a:lnTo>
                    <a:pt x="78" y="55"/>
                  </a:lnTo>
                  <a:lnTo>
                    <a:pt x="113" y="97"/>
                  </a:lnTo>
                  <a:lnTo>
                    <a:pt x="161" y="97"/>
                  </a:lnTo>
                  <a:lnTo>
                    <a:pt x="161" y="80"/>
                  </a:lnTo>
                  <a:lnTo>
                    <a:pt x="141" y="80"/>
                  </a:lnTo>
                  <a:lnTo>
                    <a:pt x="116" y="51"/>
                  </a:lnTo>
                  <a:lnTo>
                    <a:pt x="120" y="49"/>
                  </a:lnTo>
                  <a:lnTo>
                    <a:pt x="128" y="46"/>
                  </a:lnTo>
                  <a:lnTo>
                    <a:pt x="135" y="42"/>
                  </a:lnTo>
                  <a:lnTo>
                    <a:pt x="138" y="38"/>
                  </a:lnTo>
                  <a:lnTo>
                    <a:pt x="142" y="33"/>
                  </a:lnTo>
                  <a:lnTo>
                    <a:pt x="143" y="27"/>
                  </a:lnTo>
                  <a:lnTo>
                    <a:pt x="142" y="24"/>
                  </a:lnTo>
                  <a:lnTo>
                    <a:pt x="141" y="18"/>
                  </a:lnTo>
                  <a:lnTo>
                    <a:pt x="136" y="13"/>
                  </a:lnTo>
                  <a:lnTo>
                    <a:pt x="130" y="8"/>
                  </a:lnTo>
                  <a:lnTo>
                    <a:pt x="128" y="6"/>
                  </a:lnTo>
                  <a:lnTo>
                    <a:pt x="121" y="3"/>
                  </a:lnTo>
                  <a:lnTo>
                    <a:pt x="113" y="1"/>
                  </a:lnTo>
                  <a:lnTo>
                    <a:pt x="104" y="0"/>
                  </a:lnTo>
                  <a:lnTo>
                    <a:pt x="93" y="0"/>
                  </a:lnTo>
                  <a:lnTo>
                    <a:pt x="0" y="0"/>
                  </a:lnTo>
                  <a:lnTo>
                    <a:pt x="0" y="16"/>
                  </a:lnTo>
                  <a:lnTo>
                    <a:pt x="21" y="16"/>
                  </a:lnTo>
                  <a:lnTo>
                    <a:pt x="21" y="80"/>
                  </a:lnTo>
                  <a:lnTo>
                    <a:pt x="0" y="80"/>
                  </a:lnTo>
                  <a:lnTo>
                    <a:pt x="0" y="97"/>
                  </a:lnTo>
                  <a:lnTo>
                    <a:pt x="81" y="97"/>
                  </a:lnTo>
                  <a:lnTo>
                    <a:pt x="81" y="80"/>
                  </a:lnTo>
                  <a:lnTo>
                    <a:pt x="61" y="80"/>
                  </a:lnTo>
                  <a:lnTo>
                    <a:pt x="61" y="55"/>
                  </a:lnTo>
                  <a:close/>
                  <a:moveTo>
                    <a:pt x="61" y="16"/>
                  </a:moveTo>
                  <a:lnTo>
                    <a:pt x="78" y="16"/>
                  </a:lnTo>
                  <a:lnTo>
                    <a:pt x="87" y="16"/>
                  </a:lnTo>
                  <a:lnTo>
                    <a:pt x="94" y="18"/>
                  </a:lnTo>
                  <a:lnTo>
                    <a:pt x="99" y="22"/>
                  </a:lnTo>
                  <a:lnTo>
                    <a:pt x="101" y="28"/>
                  </a:lnTo>
                  <a:lnTo>
                    <a:pt x="101" y="29"/>
                  </a:lnTo>
                  <a:lnTo>
                    <a:pt x="99" y="33"/>
                  </a:lnTo>
                  <a:lnTo>
                    <a:pt x="93" y="36"/>
                  </a:lnTo>
                  <a:lnTo>
                    <a:pt x="86" y="38"/>
                  </a:lnTo>
                  <a:lnTo>
                    <a:pt x="75" y="39"/>
                  </a:lnTo>
                  <a:lnTo>
                    <a:pt x="61" y="39"/>
                  </a:lnTo>
                  <a:lnTo>
                    <a:pt x="61" y="16"/>
                  </a:lnTo>
                  <a:close/>
                </a:path>
              </a:pathLst>
            </a:custGeom>
            <a:solidFill>
              <a:srgbClr val="000000"/>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420917" name="Freeform 53"/>
            <p:cNvSpPr>
              <a:spLocks noEditPoints="1"/>
            </p:cNvSpPr>
            <p:nvPr/>
          </p:nvSpPr>
          <p:spPr bwMode="auto">
            <a:xfrm>
              <a:off x="1086" y="1160"/>
              <a:ext cx="161" cy="97"/>
            </a:xfrm>
            <a:custGeom>
              <a:avLst/>
              <a:gdLst/>
              <a:ahLst/>
              <a:cxnLst>
                <a:cxn ang="0">
                  <a:pos x="61" y="54"/>
                </a:cxn>
                <a:cxn ang="0">
                  <a:pos x="79" y="54"/>
                </a:cxn>
                <a:cxn ang="0">
                  <a:pos x="114" y="97"/>
                </a:cxn>
                <a:cxn ang="0">
                  <a:pos x="161" y="97"/>
                </a:cxn>
                <a:cxn ang="0">
                  <a:pos x="161" y="81"/>
                </a:cxn>
                <a:cxn ang="0">
                  <a:pos x="141" y="81"/>
                </a:cxn>
                <a:cxn ang="0">
                  <a:pos x="115" y="51"/>
                </a:cxn>
                <a:cxn ang="0">
                  <a:pos x="121" y="50"/>
                </a:cxn>
                <a:cxn ang="0">
                  <a:pos x="129" y="46"/>
                </a:cxn>
                <a:cxn ang="0">
                  <a:pos x="135" y="43"/>
                </a:cxn>
                <a:cxn ang="0">
                  <a:pos x="139" y="38"/>
                </a:cxn>
                <a:cxn ang="0">
                  <a:pos x="141" y="33"/>
                </a:cxn>
                <a:cxn ang="0">
                  <a:pos x="143" y="27"/>
                </a:cxn>
                <a:cxn ang="0">
                  <a:pos x="143" y="24"/>
                </a:cxn>
                <a:cxn ang="0">
                  <a:pos x="140" y="18"/>
                </a:cxn>
                <a:cxn ang="0">
                  <a:pos x="137" y="13"/>
                </a:cxn>
                <a:cxn ang="0">
                  <a:pos x="131" y="8"/>
                </a:cxn>
                <a:cxn ang="0">
                  <a:pos x="128" y="7"/>
                </a:cxn>
                <a:cxn ang="0">
                  <a:pos x="122" y="4"/>
                </a:cxn>
                <a:cxn ang="0">
                  <a:pos x="113" y="2"/>
                </a:cxn>
                <a:cxn ang="0">
                  <a:pos x="104" y="1"/>
                </a:cxn>
                <a:cxn ang="0">
                  <a:pos x="93" y="0"/>
                </a:cxn>
                <a:cxn ang="0">
                  <a:pos x="0" y="0"/>
                </a:cxn>
                <a:cxn ang="0">
                  <a:pos x="0" y="16"/>
                </a:cxn>
                <a:cxn ang="0">
                  <a:pos x="21" y="16"/>
                </a:cxn>
                <a:cxn ang="0">
                  <a:pos x="21" y="81"/>
                </a:cxn>
                <a:cxn ang="0">
                  <a:pos x="0" y="81"/>
                </a:cxn>
                <a:cxn ang="0">
                  <a:pos x="0" y="97"/>
                </a:cxn>
                <a:cxn ang="0">
                  <a:pos x="80" y="97"/>
                </a:cxn>
                <a:cxn ang="0">
                  <a:pos x="80" y="81"/>
                </a:cxn>
                <a:cxn ang="0">
                  <a:pos x="61" y="81"/>
                </a:cxn>
                <a:cxn ang="0">
                  <a:pos x="61" y="54"/>
                </a:cxn>
                <a:cxn ang="0">
                  <a:pos x="61" y="16"/>
                </a:cxn>
                <a:cxn ang="0">
                  <a:pos x="79" y="16"/>
                </a:cxn>
                <a:cxn ang="0">
                  <a:pos x="87" y="17"/>
                </a:cxn>
                <a:cxn ang="0">
                  <a:pos x="95" y="19"/>
                </a:cxn>
                <a:cxn ang="0">
                  <a:pos x="98" y="22"/>
                </a:cxn>
                <a:cxn ang="0">
                  <a:pos x="101" y="27"/>
                </a:cxn>
                <a:cxn ang="0">
                  <a:pos x="101" y="28"/>
                </a:cxn>
                <a:cxn ang="0">
                  <a:pos x="98" y="34"/>
                </a:cxn>
                <a:cxn ang="0">
                  <a:pos x="94" y="37"/>
                </a:cxn>
                <a:cxn ang="0">
                  <a:pos x="86" y="39"/>
                </a:cxn>
                <a:cxn ang="0">
                  <a:pos x="76" y="39"/>
                </a:cxn>
                <a:cxn ang="0">
                  <a:pos x="61" y="39"/>
                </a:cxn>
                <a:cxn ang="0">
                  <a:pos x="61" y="16"/>
                </a:cxn>
              </a:cxnLst>
              <a:rect l="0" t="0" r="r" b="b"/>
              <a:pathLst>
                <a:path w="161" h="97">
                  <a:moveTo>
                    <a:pt x="61" y="54"/>
                  </a:moveTo>
                  <a:lnTo>
                    <a:pt x="79" y="54"/>
                  </a:lnTo>
                  <a:lnTo>
                    <a:pt x="114" y="97"/>
                  </a:lnTo>
                  <a:lnTo>
                    <a:pt x="161" y="97"/>
                  </a:lnTo>
                  <a:lnTo>
                    <a:pt x="161" y="81"/>
                  </a:lnTo>
                  <a:lnTo>
                    <a:pt x="141" y="81"/>
                  </a:lnTo>
                  <a:lnTo>
                    <a:pt x="115" y="51"/>
                  </a:lnTo>
                  <a:lnTo>
                    <a:pt x="121" y="50"/>
                  </a:lnTo>
                  <a:lnTo>
                    <a:pt x="129" y="46"/>
                  </a:lnTo>
                  <a:lnTo>
                    <a:pt x="135" y="43"/>
                  </a:lnTo>
                  <a:lnTo>
                    <a:pt x="139" y="38"/>
                  </a:lnTo>
                  <a:lnTo>
                    <a:pt x="141" y="33"/>
                  </a:lnTo>
                  <a:lnTo>
                    <a:pt x="143" y="27"/>
                  </a:lnTo>
                  <a:lnTo>
                    <a:pt x="143" y="24"/>
                  </a:lnTo>
                  <a:lnTo>
                    <a:pt x="140" y="18"/>
                  </a:lnTo>
                  <a:lnTo>
                    <a:pt x="137" y="13"/>
                  </a:lnTo>
                  <a:lnTo>
                    <a:pt x="131" y="8"/>
                  </a:lnTo>
                  <a:lnTo>
                    <a:pt x="128" y="7"/>
                  </a:lnTo>
                  <a:lnTo>
                    <a:pt x="122" y="4"/>
                  </a:lnTo>
                  <a:lnTo>
                    <a:pt x="113" y="2"/>
                  </a:lnTo>
                  <a:lnTo>
                    <a:pt x="104" y="1"/>
                  </a:lnTo>
                  <a:lnTo>
                    <a:pt x="93" y="0"/>
                  </a:lnTo>
                  <a:lnTo>
                    <a:pt x="0" y="0"/>
                  </a:lnTo>
                  <a:lnTo>
                    <a:pt x="0" y="16"/>
                  </a:lnTo>
                  <a:lnTo>
                    <a:pt x="21" y="16"/>
                  </a:lnTo>
                  <a:lnTo>
                    <a:pt x="21" y="81"/>
                  </a:lnTo>
                  <a:lnTo>
                    <a:pt x="0" y="81"/>
                  </a:lnTo>
                  <a:lnTo>
                    <a:pt x="0" y="97"/>
                  </a:lnTo>
                  <a:lnTo>
                    <a:pt x="80" y="97"/>
                  </a:lnTo>
                  <a:lnTo>
                    <a:pt x="80" y="81"/>
                  </a:lnTo>
                  <a:lnTo>
                    <a:pt x="61" y="81"/>
                  </a:lnTo>
                  <a:lnTo>
                    <a:pt x="61" y="54"/>
                  </a:lnTo>
                  <a:close/>
                  <a:moveTo>
                    <a:pt x="61" y="16"/>
                  </a:moveTo>
                  <a:lnTo>
                    <a:pt x="79" y="16"/>
                  </a:lnTo>
                  <a:lnTo>
                    <a:pt x="87" y="17"/>
                  </a:lnTo>
                  <a:lnTo>
                    <a:pt x="95" y="19"/>
                  </a:lnTo>
                  <a:lnTo>
                    <a:pt x="98" y="22"/>
                  </a:lnTo>
                  <a:lnTo>
                    <a:pt x="101" y="27"/>
                  </a:lnTo>
                  <a:lnTo>
                    <a:pt x="101" y="28"/>
                  </a:lnTo>
                  <a:lnTo>
                    <a:pt x="98" y="34"/>
                  </a:lnTo>
                  <a:lnTo>
                    <a:pt x="94" y="37"/>
                  </a:lnTo>
                  <a:lnTo>
                    <a:pt x="86" y="39"/>
                  </a:lnTo>
                  <a:lnTo>
                    <a:pt x="76" y="39"/>
                  </a:lnTo>
                  <a:lnTo>
                    <a:pt x="61" y="39"/>
                  </a:lnTo>
                  <a:lnTo>
                    <a:pt x="61" y="16"/>
                  </a:lnTo>
                  <a:close/>
                </a:path>
              </a:pathLst>
            </a:custGeom>
            <a:solidFill>
              <a:srgbClr val="FFFFFF"/>
            </a:solidFill>
            <a:ln w="9525">
              <a:noFill/>
              <a:round/>
              <a:headEnd/>
              <a:tailEnd/>
            </a:ln>
          </p:spPr>
          <p:txBody>
            <a:bodyPr/>
            <a:lstStyle/>
            <a:p>
              <a:pPr fontAlgn="base"/>
              <a:endParaRPr kumimoji="1" lang="zh-CN" altLang="en-US" sz="2000">
                <a:solidFill>
                  <a:srgbClr val="000000"/>
                </a:solidFill>
                <a:latin typeface="Times New Roman" pitchFamily="18" charset="0"/>
                <a:ea typeface="宋体"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20903">
                                            <p:txEl>
                                              <p:pRg st="0" end="0"/>
                                            </p:txEl>
                                          </p:spTgt>
                                        </p:tgtEl>
                                        <p:attrNameLst>
                                          <p:attrName>style.visibility</p:attrName>
                                        </p:attrNameLst>
                                      </p:cBhvr>
                                      <p:to>
                                        <p:strVal val="visible"/>
                                      </p:to>
                                    </p:set>
                                    <p:animEffect transition="in" filter="wipe(left)">
                                      <p:cBhvr>
                                        <p:cTn id="24" dur="500"/>
                                        <p:tgtEl>
                                          <p:spTgt spid="42090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20903">
                                            <p:txEl>
                                              <p:pRg st="1" end="1"/>
                                            </p:txEl>
                                          </p:spTgt>
                                        </p:tgtEl>
                                        <p:attrNameLst>
                                          <p:attrName>style.visibility</p:attrName>
                                        </p:attrNameLst>
                                      </p:cBhvr>
                                      <p:to>
                                        <p:strVal val="visible"/>
                                      </p:to>
                                    </p:set>
                                    <p:animEffect transition="in" filter="wipe(left)">
                                      <p:cBhvr>
                                        <p:cTn id="29" dur="500"/>
                                        <p:tgtEl>
                                          <p:spTgt spid="42090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20903">
                                            <p:txEl>
                                              <p:pRg st="2" end="2"/>
                                            </p:txEl>
                                          </p:spTgt>
                                        </p:tgtEl>
                                        <p:attrNameLst>
                                          <p:attrName>style.visibility</p:attrName>
                                        </p:attrNameLst>
                                      </p:cBhvr>
                                      <p:to>
                                        <p:strVal val="visible"/>
                                      </p:to>
                                    </p:set>
                                    <p:animEffect transition="in" filter="wipe(left)">
                                      <p:cBhvr>
                                        <p:cTn id="34" dur="500"/>
                                        <p:tgtEl>
                                          <p:spTgt spid="4209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903" grpId="0" build="p" bldLvl="2"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0F43DF03-073F-46CD-AC5D-056564599F26}" type="slidenum">
              <a:rPr lang="de-DE">
                <a:solidFill>
                  <a:srgbClr val="000000"/>
                </a:solidFill>
              </a:rPr>
              <a:pPr/>
              <a:t>66</a:t>
            </a:fld>
            <a:endParaRPr lang="en-GB">
              <a:solidFill>
                <a:srgbClr val="000000"/>
              </a:solidFill>
            </a:endParaRPr>
          </a:p>
        </p:txBody>
      </p:sp>
      <p:sp>
        <p:nvSpPr>
          <p:cNvPr id="421890" name="Rectangle 2"/>
          <p:cNvSpPr>
            <a:spLocks noGrp="1" noChangeArrowheads="1"/>
          </p:cNvSpPr>
          <p:nvPr>
            <p:ph type="title"/>
          </p:nvPr>
        </p:nvSpPr>
        <p:spPr/>
        <p:txBody>
          <a:bodyPr/>
          <a:lstStyle/>
          <a:p>
            <a:r>
              <a:rPr lang="zh-CN" altLang="en-US"/>
              <a:t>指定路由器（</a:t>
            </a:r>
            <a:r>
              <a:rPr lang="en-US" altLang="zh-CN"/>
              <a:t>DR</a:t>
            </a:r>
            <a:r>
              <a:rPr lang="zh-CN" altLang="en-US"/>
              <a:t>）</a:t>
            </a:r>
          </a:p>
        </p:txBody>
      </p:sp>
      <p:sp>
        <p:nvSpPr>
          <p:cNvPr id="421891" name="Rectangle 3"/>
          <p:cNvSpPr>
            <a:spLocks noGrp="1" noChangeArrowheads="1"/>
          </p:cNvSpPr>
          <p:nvPr>
            <p:ph type="body" idx="1"/>
          </p:nvPr>
        </p:nvSpPr>
        <p:spPr>
          <a:xfrm>
            <a:off x="914400" y="1566863"/>
            <a:ext cx="7391400" cy="4546600"/>
          </a:xfrm>
        </p:spPr>
        <p:txBody>
          <a:bodyPr/>
          <a:lstStyle/>
          <a:p>
            <a:pPr>
              <a:buClr>
                <a:schemeClr val="tx1"/>
              </a:buClr>
            </a:pPr>
            <a:r>
              <a:rPr lang="zh-CN" altLang="en-US" b="1"/>
              <a:t>当一个</a:t>
            </a:r>
            <a:r>
              <a:rPr lang="zh-CN" altLang="en-US" b="1">
                <a:solidFill>
                  <a:srgbClr val="FF0000"/>
                </a:solidFill>
              </a:rPr>
              <a:t>多接入</a:t>
            </a:r>
            <a:r>
              <a:rPr lang="zh-CN" altLang="en-US" b="1"/>
              <a:t>网络（如以太网）中有多个</a:t>
            </a:r>
            <a:r>
              <a:rPr lang="en-US" altLang="zh-CN" b="1"/>
              <a:t>PIM</a:t>
            </a:r>
            <a:r>
              <a:rPr lang="zh-CN" altLang="en-US" b="1"/>
              <a:t>路由器时，通过选择</a:t>
            </a:r>
            <a:r>
              <a:rPr lang="en-US" altLang="zh-CN" b="1"/>
              <a:t>DR</a:t>
            </a:r>
            <a:r>
              <a:rPr lang="zh-CN" altLang="en-US" b="1"/>
              <a:t>来唯一的指定一个路由器负责组播报文的处理</a:t>
            </a:r>
          </a:p>
          <a:p>
            <a:pPr>
              <a:buClr>
                <a:schemeClr val="tx1"/>
              </a:buClr>
            </a:pPr>
            <a:r>
              <a:rPr lang="zh-CN" altLang="en-US" b="1"/>
              <a:t>同一个多接入网络中，只有一个路由器被选为</a:t>
            </a:r>
            <a:r>
              <a:rPr lang="en-US" altLang="zh-CN" b="1"/>
              <a:t>DR</a:t>
            </a:r>
          </a:p>
          <a:p>
            <a:pPr>
              <a:buClr>
                <a:schemeClr val="tx1"/>
              </a:buClr>
            </a:pPr>
            <a:r>
              <a:rPr lang="en-US" altLang="zh-CN" b="1"/>
              <a:t>DR</a:t>
            </a:r>
            <a:r>
              <a:rPr lang="zh-CN" altLang="en-US" b="1"/>
              <a:t>的选举规则：</a:t>
            </a:r>
          </a:p>
          <a:p>
            <a:pPr>
              <a:buClr>
                <a:schemeClr val="tx1"/>
              </a:buClr>
              <a:buFont typeface="Wingdings" pitchFamily="2" charset="2"/>
              <a:buNone/>
            </a:pPr>
            <a:r>
              <a:rPr lang="zh-CN" altLang="en-US" b="1"/>
              <a:t>        －比较</a:t>
            </a:r>
            <a:r>
              <a:rPr lang="en-US" altLang="zh-CN" b="1"/>
              <a:t>DR</a:t>
            </a:r>
            <a:r>
              <a:rPr lang="zh-CN" altLang="en-US" b="1"/>
              <a:t>优先级（高者优先，可配置）</a:t>
            </a:r>
          </a:p>
          <a:p>
            <a:pPr>
              <a:buClr>
                <a:schemeClr val="tx1"/>
              </a:buClr>
              <a:buFont typeface="Wingdings" pitchFamily="2" charset="2"/>
              <a:buNone/>
            </a:pPr>
            <a:r>
              <a:rPr lang="zh-CN" altLang="en-US" b="1"/>
              <a:t>        －比较接口</a:t>
            </a:r>
            <a:r>
              <a:rPr lang="en-US" altLang="zh-CN" b="1"/>
              <a:t>IP</a:t>
            </a:r>
            <a:r>
              <a:rPr lang="zh-CN" altLang="en-US" b="1"/>
              <a:t>地址（大者优先）</a:t>
            </a:r>
          </a:p>
          <a:p>
            <a:endParaRPr lang="en-US" altLang="zh-CN"/>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148270EE-DD76-4B6E-9E0E-617AB3551B6E}" type="slidenum">
              <a:rPr lang="de-DE">
                <a:solidFill>
                  <a:srgbClr val="000000"/>
                </a:solidFill>
              </a:rPr>
              <a:pPr/>
              <a:t>67</a:t>
            </a:fld>
            <a:endParaRPr lang="en-GB">
              <a:solidFill>
                <a:srgbClr val="000000"/>
              </a:solidFill>
            </a:endParaRPr>
          </a:p>
        </p:txBody>
      </p:sp>
      <p:sp>
        <p:nvSpPr>
          <p:cNvPr id="433154" name="Rectangle 2"/>
          <p:cNvSpPr>
            <a:spLocks noGrp="1" noChangeArrowheads="1"/>
          </p:cNvSpPr>
          <p:nvPr>
            <p:ph type="title"/>
          </p:nvPr>
        </p:nvSpPr>
        <p:spPr/>
        <p:txBody>
          <a:bodyPr/>
          <a:lstStyle/>
          <a:p>
            <a:r>
              <a:rPr lang="en-US" altLang="zh-CN"/>
              <a:t>PIM DM</a:t>
            </a:r>
            <a:r>
              <a:rPr lang="zh-CN" altLang="en-US"/>
              <a:t>与</a:t>
            </a:r>
            <a:r>
              <a:rPr lang="en-US" altLang="zh-CN"/>
              <a:t>PIM SM</a:t>
            </a:r>
            <a:r>
              <a:rPr lang="zh-CN" altLang="en-US"/>
              <a:t>对比</a:t>
            </a:r>
          </a:p>
        </p:txBody>
      </p:sp>
      <p:sp>
        <p:nvSpPr>
          <p:cNvPr id="433155" name="Rectangle 3"/>
          <p:cNvSpPr>
            <a:spLocks noGrp="1" noChangeArrowheads="1"/>
          </p:cNvSpPr>
          <p:nvPr>
            <p:ph type="body" idx="1"/>
          </p:nvPr>
        </p:nvSpPr>
        <p:spPr>
          <a:xfrm>
            <a:off x="914400" y="1524000"/>
            <a:ext cx="7391400" cy="603250"/>
          </a:xfrm>
        </p:spPr>
        <p:txBody>
          <a:bodyPr/>
          <a:lstStyle/>
          <a:p>
            <a:r>
              <a:rPr lang="zh-CN" altLang="en-US"/>
              <a:t>前提：</a:t>
            </a:r>
            <a:r>
              <a:rPr lang="en-US" altLang="zh-CN"/>
              <a:t>47</a:t>
            </a:r>
            <a:r>
              <a:rPr lang="zh-CN" altLang="en-US"/>
              <a:t>个组播节点，</a:t>
            </a:r>
            <a:r>
              <a:rPr lang="en-US" altLang="zh-CN"/>
              <a:t>5</a:t>
            </a:r>
            <a:r>
              <a:rPr lang="zh-CN" altLang="en-US"/>
              <a:t>个节目源情况下</a:t>
            </a:r>
          </a:p>
        </p:txBody>
      </p:sp>
      <p:pic>
        <p:nvPicPr>
          <p:cNvPr id="433156" name="Picture 4"/>
          <p:cNvPicPr>
            <a:picLocks noChangeAspect="1" noChangeArrowheads="1"/>
          </p:cNvPicPr>
          <p:nvPr/>
        </p:nvPicPr>
        <p:blipFill>
          <a:blip r:embed="rId2" cstate="print"/>
          <a:srcRect/>
          <a:stretch>
            <a:fillRect/>
          </a:stretch>
        </p:blipFill>
        <p:spPr bwMode="auto">
          <a:xfrm>
            <a:off x="1403350" y="2357438"/>
            <a:ext cx="6249988" cy="1143000"/>
          </a:xfrm>
          <a:prstGeom prst="rect">
            <a:avLst/>
          </a:prstGeom>
          <a:noFill/>
        </p:spPr>
      </p:pic>
      <p:pic>
        <p:nvPicPr>
          <p:cNvPr id="433157" name="Picture 5"/>
          <p:cNvPicPr>
            <a:picLocks noChangeAspect="1" noChangeArrowheads="1"/>
          </p:cNvPicPr>
          <p:nvPr/>
        </p:nvPicPr>
        <p:blipFill>
          <a:blip r:embed="rId3" cstate="print"/>
          <a:srcRect/>
          <a:stretch>
            <a:fillRect/>
          </a:stretch>
        </p:blipFill>
        <p:spPr bwMode="auto">
          <a:xfrm>
            <a:off x="1443038" y="3783013"/>
            <a:ext cx="6257925" cy="1733550"/>
          </a:xfrm>
          <a:prstGeom prst="rect">
            <a:avLst/>
          </a:prstGeom>
          <a:noFill/>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C35E359E-ADF0-4878-83DF-4ABFA860EF2E}" type="slidenum">
              <a:rPr lang="de-DE">
                <a:solidFill>
                  <a:srgbClr val="000000"/>
                </a:solidFill>
              </a:rPr>
              <a:pPr/>
              <a:t>68</a:t>
            </a:fld>
            <a:endParaRPr lang="en-GB">
              <a:solidFill>
                <a:srgbClr val="000000"/>
              </a:solidFill>
            </a:endParaRPr>
          </a:p>
        </p:txBody>
      </p:sp>
      <p:sp>
        <p:nvSpPr>
          <p:cNvPr id="359426" name="Rectangle 2"/>
          <p:cNvSpPr>
            <a:spLocks noGrp="1" noChangeArrowheads="1"/>
          </p:cNvSpPr>
          <p:nvPr>
            <p:ph type="title"/>
          </p:nvPr>
        </p:nvSpPr>
        <p:spPr/>
        <p:txBody>
          <a:bodyPr/>
          <a:lstStyle/>
          <a:p>
            <a:r>
              <a:rPr lang="en-US" altLang="zh-CN"/>
              <a:t>PIM </a:t>
            </a:r>
            <a:r>
              <a:rPr lang="en-US"/>
              <a:t>SSM – </a:t>
            </a:r>
            <a:r>
              <a:rPr lang="zh-CN" altLang="en-US"/>
              <a:t>特定源组播</a:t>
            </a:r>
          </a:p>
        </p:txBody>
      </p:sp>
      <p:sp>
        <p:nvSpPr>
          <p:cNvPr id="359427" name="Rectangle 3"/>
          <p:cNvSpPr>
            <a:spLocks noGrp="1" noChangeArrowheads="1"/>
          </p:cNvSpPr>
          <p:nvPr>
            <p:ph type="body" idx="1"/>
          </p:nvPr>
        </p:nvSpPr>
        <p:spPr>
          <a:xfrm>
            <a:off x="757238" y="1484313"/>
            <a:ext cx="7618412" cy="2859087"/>
          </a:xfrm>
        </p:spPr>
        <p:txBody>
          <a:bodyPr/>
          <a:lstStyle/>
          <a:p>
            <a:pPr marL="266700" indent="-266700" defTabSz="671513">
              <a:buFont typeface="Wingdings" pitchFamily="2" charset="2"/>
              <a:buNone/>
            </a:pPr>
            <a:r>
              <a:rPr lang="en-US" altLang="zh-CN" b="1"/>
              <a:t>SSM</a:t>
            </a:r>
            <a:r>
              <a:rPr lang="zh-CN" altLang="en-US" b="1"/>
              <a:t>的优点：</a:t>
            </a:r>
            <a:endParaRPr lang="en-US" b="1"/>
          </a:p>
          <a:p>
            <a:pPr marL="266700" indent="-266700" defTabSz="671513"/>
            <a:r>
              <a:rPr lang="en-US" sz="2000"/>
              <a:t> </a:t>
            </a:r>
            <a:r>
              <a:rPr lang="zh-CN" altLang="en-US" sz="2000"/>
              <a:t>消除了当多个组播源使用同一个组播地址时产生组播流量交叉传送（接收者收到无用的流量）的问题。</a:t>
            </a:r>
            <a:r>
              <a:rPr lang="en-US" altLang="zh-CN" sz="2000"/>
              <a:t>SSM</a:t>
            </a:r>
            <a:r>
              <a:rPr lang="zh-CN" altLang="en-US" sz="2000"/>
              <a:t>可以很好的支持多个组播源、不同的组播应用使用同一个</a:t>
            </a:r>
            <a:r>
              <a:rPr lang="en-US" altLang="zh-CN" sz="2000"/>
              <a:t>SSM</a:t>
            </a:r>
            <a:r>
              <a:rPr lang="zh-CN" altLang="en-US" sz="2000"/>
              <a:t>组播地址的需求。</a:t>
            </a:r>
            <a:endParaRPr lang="en-US" sz="2000"/>
          </a:p>
          <a:p>
            <a:pPr marL="266700" indent="-266700" defTabSz="671513"/>
            <a:r>
              <a:rPr lang="zh-CN" altLang="en-US" sz="2000"/>
              <a:t>简化了</a:t>
            </a:r>
            <a:r>
              <a:rPr lang="en-US" altLang="zh-CN" sz="2000"/>
              <a:t>ASM</a:t>
            </a:r>
            <a:r>
              <a:rPr lang="zh-CN" altLang="en-US" sz="2000"/>
              <a:t>模型的协议算法。例如，使用</a:t>
            </a:r>
            <a:r>
              <a:rPr lang="en-US" altLang="zh-CN" sz="2000"/>
              <a:t>PIM SM</a:t>
            </a:r>
            <a:r>
              <a:rPr lang="zh-CN" altLang="en-US" sz="2000"/>
              <a:t>实现</a:t>
            </a:r>
            <a:r>
              <a:rPr lang="en-US" altLang="zh-CN" sz="2000"/>
              <a:t>SSM</a:t>
            </a:r>
            <a:r>
              <a:rPr lang="zh-CN" altLang="en-US" sz="2000"/>
              <a:t>时，</a:t>
            </a:r>
            <a:r>
              <a:rPr lang="en-US" altLang="zh-CN" sz="2000"/>
              <a:t>RP</a:t>
            </a:r>
            <a:r>
              <a:rPr lang="zh-CN" altLang="en-US" sz="2000"/>
              <a:t>和</a:t>
            </a:r>
            <a:r>
              <a:rPr lang="en-US" altLang="zh-CN" sz="2000"/>
              <a:t>RPT</a:t>
            </a:r>
            <a:r>
              <a:rPr lang="zh-CN" altLang="en-US" sz="2000"/>
              <a:t>不再是必须的。</a:t>
            </a:r>
            <a:endParaRPr lang="en-US" sz="200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E6C7281D-93C1-492A-B64E-8E0F59C02F2D}" type="slidenum">
              <a:rPr lang="de-DE">
                <a:solidFill>
                  <a:srgbClr val="000000"/>
                </a:solidFill>
              </a:rPr>
              <a:pPr/>
              <a:t>69</a:t>
            </a:fld>
            <a:endParaRPr lang="en-GB">
              <a:solidFill>
                <a:srgbClr val="000000"/>
              </a:solidFill>
            </a:endParaRPr>
          </a:p>
        </p:txBody>
      </p:sp>
      <p:sp>
        <p:nvSpPr>
          <p:cNvPr id="360450" name="Rectangle 2"/>
          <p:cNvSpPr>
            <a:spLocks noGrp="1" noChangeArrowheads="1"/>
          </p:cNvSpPr>
          <p:nvPr>
            <p:ph type="title"/>
          </p:nvPr>
        </p:nvSpPr>
        <p:spPr/>
        <p:txBody>
          <a:bodyPr/>
          <a:lstStyle/>
          <a:p>
            <a:r>
              <a:rPr lang="en-US"/>
              <a:t>PIM-SSM</a:t>
            </a:r>
          </a:p>
        </p:txBody>
      </p:sp>
      <p:sp>
        <p:nvSpPr>
          <p:cNvPr id="360451" name="Rectangle 3"/>
          <p:cNvSpPr>
            <a:spLocks noGrp="1" noChangeArrowheads="1"/>
          </p:cNvSpPr>
          <p:nvPr>
            <p:ph type="body" idx="1"/>
          </p:nvPr>
        </p:nvSpPr>
        <p:spPr>
          <a:xfrm>
            <a:off x="889000" y="1323975"/>
            <a:ext cx="7391400" cy="3833813"/>
          </a:xfrm>
        </p:spPr>
        <p:txBody>
          <a:bodyPr/>
          <a:lstStyle/>
          <a:p>
            <a:pPr marL="304800" indent="-304800" defTabSz="671513">
              <a:buFont typeface="Wingdings" pitchFamily="2" charset="2"/>
              <a:buNone/>
            </a:pPr>
            <a:r>
              <a:rPr lang="zh-CN" altLang="en-US" b="1"/>
              <a:t>为支持</a:t>
            </a:r>
            <a:r>
              <a:rPr lang="en-US" altLang="zh-CN" b="1"/>
              <a:t>SSM</a:t>
            </a:r>
            <a:r>
              <a:rPr lang="zh-CN" altLang="en-US" b="1"/>
              <a:t>，需要对</a:t>
            </a:r>
            <a:r>
              <a:rPr lang="en-US" altLang="zh-CN" b="1"/>
              <a:t>PIM SM</a:t>
            </a:r>
            <a:r>
              <a:rPr lang="zh-CN" altLang="en-US" b="1"/>
              <a:t>进行如下的修改：</a:t>
            </a:r>
            <a:endParaRPr lang="en-US" b="1"/>
          </a:p>
          <a:p>
            <a:pPr marL="304800" indent="-304800" defTabSz="671513"/>
            <a:r>
              <a:rPr lang="zh-CN" altLang="en-US" sz="2000"/>
              <a:t>当接收者</a:t>
            </a:r>
            <a:r>
              <a:rPr lang="en-US" altLang="zh-CN" sz="2000"/>
              <a:t>DR</a:t>
            </a:r>
            <a:r>
              <a:rPr lang="zh-CN" altLang="en-US" sz="2000"/>
              <a:t>收到一个</a:t>
            </a:r>
            <a:r>
              <a:rPr lang="en-US" altLang="zh-CN" sz="2000"/>
              <a:t>IGMPv3 </a:t>
            </a:r>
            <a:r>
              <a:rPr lang="en-US" sz="2000"/>
              <a:t> (S,G) </a:t>
            </a:r>
            <a:r>
              <a:rPr lang="en-US" altLang="zh-CN" sz="2000"/>
              <a:t>report</a:t>
            </a:r>
            <a:r>
              <a:rPr lang="zh-CN" altLang="en-US" sz="2000"/>
              <a:t>报文（且</a:t>
            </a:r>
            <a:r>
              <a:rPr lang="en-US" altLang="zh-CN" sz="2000"/>
              <a:t>G</a:t>
            </a:r>
            <a:r>
              <a:rPr lang="zh-CN" altLang="en-US" sz="2000"/>
              <a:t>属于</a:t>
            </a:r>
            <a:r>
              <a:rPr lang="en-US" altLang="zh-CN" sz="2000"/>
              <a:t>SSM</a:t>
            </a:r>
            <a:r>
              <a:rPr lang="zh-CN" altLang="en-US" sz="2000"/>
              <a:t>地址）时，它必须朝源</a:t>
            </a:r>
            <a:r>
              <a:rPr lang="en-US" altLang="zh-CN" sz="2000"/>
              <a:t>S</a:t>
            </a:r>
            <a:r>
              <a:rPr lang="zh-CN" altLang="en-US" sz="2000"/>
              <a:t>方向发送一个</a:t>
            </a:r>
            <a:r>
              <a:rPr lang="en-US" altLang="zh-CN" sz="2000"/>
              <a:t>(S,G) join</a:t>
            </a:r>
            <a:r>
              <a:rPr lang="zh-CN" altLang="en-US" sz="2000"/>
              <a:t>建立</a:t>
            </a:r>
            <a:r>
              <a:rPr lang="en-US" altLang="zh-CN" sz="2000"/>
              <a:t>SPT</a:t>
            </a:r>
            <a:r>
              <a:rPr lang="zh-CN" altLang="en-US" sz="2000"/>
              <a:t>，绝不能朝</a:t>
            </a:r>
            <a:r>
              <a:rPr lang="en-US" altLang="zh-CN" sz="2000"/>
              <a:t>RP</a:t>
            </a:r>
            <a:r>
              <a:rPr lang="zh-CN" altLang="en-US" sz="2000"/>
              <a:t>方向发送</a:t>
            </a:r>
            <a:r>
              <a:rPr lang="en-US" altLang="zh-CN" sz="2000"/>
              <a:t>(*,G)join</a:t>
            </a:r>
            <a:r>
              <a:rPr lang="zh-CN" altLang="en-US" sz="2000"/>
              <a:t>。</a:t>
            </a:r>
          </a:p>
          <a:p>
            <a:pPr marL="304800" indent="-304800" defTabSz="671513"/>
            <a:endParaRPr lang="zh-CN" altLang="en-US" sz="2000"/>
          </a:p>
          <a:p>
            <a:pPr marL="304800" indent="-304800" defTabSz="671513"/>
            <a:r>
              <a:rPr lang="zh-CN" altLang="en-US" sz="2000"/>
              <a:t>中间路由器</a:t>
            </a:r>
            <a:r>
              <a:rPr lang="en-US" sz="2000"/>
              <a:t> (</a:t>
            </a:r>
            <a:r>
              <a:rPr lang="zh-CN" altLang="en-US" sz="2000"/>
              <a:t>不直接连接接收者</a:t>
            </a:r>
            <a:r>
              <a:rPr lang="en-US" altLang="zh-CN" sz="2000"/>
              <a:t>)</a:t>
            </a:r>
            <a:r>
              <a:rPr lang="zh-CN" altLang="en-US" sz="2000"/>
              <a:t>不能转发组地址属于</a:t>
            </a:r>
            <a:r>
              <a:rPr lang="en-US" altLang="zh-CN" sz="2000"/>
              <a:t>SSM</a:t>
            </a:r>
            <a:r>
              <a:rPr lang="zh-CN" altLang="en-US" sz="2000"/>
              <a:t>地址范围的 </a:t>
            </a:r>
            <a:r>
              <a:rPr lang="en-US" sz="2000"/>
              <a:t>(*,G) join</a:t>
            </a:r>
            <a:r>
              <a:rPr lang="zh-CN" altLang="en-US" sz="2000"/>
              <a:t>。</a:t>
            </a:r>
            <a:endParaRPr lang="en-US" sz="2000"/>
          </a:p>
          <a:p>
            <a:pPr marL="304800" indent="-304800" defTabSz="671513"/>
            <a:endParaRPr lang="en-US" sz="200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日期占位符 2"/>
          <p:cNvSpPr>
            <a:spLocks noGrp="1"/>
          </p:cNvSpPr>
          <p:nvPr>
            <p:ph type="dt" sz="half" idx="10"/>
          </p:nvPr>
        </p:nvSpPr>
        <p:spPr/>
        <p:txBody>
          <a:bodyPr/>
          <a:lstStyle/>
          <a:p>
            <a:endParaRPr lang="de-DE">
              <a:solidFill>
                <a:srgbClr val="000000"/>
              </a:solidFill>
            </a:endParaRPr>
          </a:p>
          <a:p>
            <a:r>
              <a:rPr lang="de-DE">
                <a:solidFill>
                  <a:srgbClr val="000000"/>
                </a:solidFill>
              </a:rPr>
              <a:t>Page </a:t>
            </a:r>
            <a:fld id="{506C2813-A038-449A-A9EF-570744AB7519}" type="slidenum">
              <a:rPr lang="de-DE">
                <a:solidFill>
                  <a:srgbClr val="000000"/>
                </a:solidFill>
              </a:rPr>
              <a:pPr/>
              <a:t>70</a:t>
            </a:fld>
            <a:endParaRPr lang="en-GB">
              <a:solidFill>
                <a:srgbClr val="000000"/>
              </a:solidFill>
            </a:endParaRPr>
          </a:p>
        </p:txBody>
      </p:sp>
      <p:pic>
        <p:nvPicPr>
          <p:cNvPr id="361474" name="Picture 2" descr="1"/>
          <p:cNvPicPr>
            <a:picLocks noChangeAspect="1" noChangeArrowheads="1"/>
          </p:cNvPicPr>
          <p:nvPr/>
        </p:nvPicPr>
        <p:blipFill>
          <a:blip r:embed="rId2" cstate="print"/>
          <a:srcRect/>
          <a:stretch>
            <a:fillRect/>
          </a:stretch>
        </p:blipFill>
        <p:spPr bwMode="auto">
          <a:xfrm>
            <a:off x="2124075" y="2060575"/>
            <a:ext cx="1008063" cy="555625"/>
          </a:xfrm>
          <a:prstGeom prst="rect">
            <a:avLst/>
          </a:prstGeom>
          <a:noFill/>
          <a:ln w="9525">
            <a:noFill/>
            <a:miter lim="800000"/>
            <a:headEnd/>
            <a:tailEnd/>
          </a:ln>
        </p:spPr>
      </p:pic>
      <p:grpSp>
        <p:nvGrpSpPr>
          <p:cNvPr id="2" name="Group 3"/>
          <p:cNvGrpSpPr>
            <a:grpSpLocks/>
          </p:cNvGrpSpPr>
          <p:nvPr/>
        </p:nvGrpSpPr>
        <p:grpSpPr bwMode="auto">
          <a:xfrm>
            <a:off x="2124075" y="908050"/>
            <a:ext cx="1008063" cy="863600"/>
            <a:chOff x="3972" y="1888"/>
            <a:chExt cx="768" cy="691"/>
          </a:xfrm>
        </p:grpSpPr>
        <p:grpSp>
          <p:nvGrpSpPr>
            <p:cNvPr id="3" name="Group 4"/>
            <p:cNvGrpSpPr>
              <a:grpSpLocks/>
            </p:cNvGrpSpPr>
            <p:nvPr/>
          </p:nvGrpSpPr>
          <p:grpSpPr bwMode="auto">
            <a:xfrm>
              <a:off x="3972" y="1888"/>
              <a:ext cx="768" cy="691"/>
              <a:chOff x="3764" y="707"/>
              <a:chExt cx="683" cy="614"/>
            </a:xfrm>
          </p:grpSpPr>
          <p:sp>
            <p:nvSpPr>
              <p:cNvPr id="361477" name="Freeform 5"/>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78" name="Freeform 6"/>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79" name="Freeform 7"/>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0" name="Freeform 8"/>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1" name="Line 9"/>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2" name="Freeform 10"/>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3" name="Freeform 11"/>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4" name="Freeform 12"/>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5" name="Freeform 13"/>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6" name="Freeform 14"/>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7" name="Freeform 15"/>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8" name="Freeform 16"/>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89" name="Freeform 17"/>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0" name="Freeform 18"/>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1" name="Freeform 19"/>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2" name="Freeform 20"/>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3" name="Freeform 21"/>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4" name="Freeform 22"/>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5" name="Freeform 23"/>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6" name="Rectangle 24"/>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7" name="Rectangle 25"/>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498" name="Rectangle 26"/>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4" name="Group 27"/>
            <p:cNvGrpSpPr>
              <a:grpSpLocks/>
            </p:cNvGrpSpPr>
            <p:nvPr/>
          </p:nvGrpSpPr>
          <p:grpSpPr bwMode="auto">
            <a:xfrm>
              <a:off x="4040" y="1994"/>
              <a:ext cx="531" cy="290"/>
              <a:chOff x="3825" y="801"/>
              <a:chExt cx="472" cy="258"/>
            </a:xfrm>
          </p:grpSpPr>
          <p:sp>
            <p:nvSpPr>
              <p:cNvPr id="361500" name="Rectangle 28"/>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01" name="Rectangle 29"/>
              <p:cNvSpPr>
                <a:spLocks noChangeArrowheads="1"/>
              </p:cNvSpPr>
              <p:nvPr/>
            </p:nvSpPr>
            <p:spPr bwMode="auto">
              <a:xfrm>
                <a:off x="3825" y="835"/>
                <a:ext cx="472"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Source</a:t>
                </a:r>
              </a:p>
            </p:txBody>
          </p:sp>
        </p:grpSp>
      </p:grpSp>
      <p:sp>
        <p:nvSpPr>
          <p:cNvPr id="361502" name="Line 30"/>
          <p:cNvSpPr>
            <a:spLocks noChangeShapeType="1"/>
          </p:cNvSpPr>
          <p:nvPr/>
        </p:nvSpPr>
        <p:spPr bwMode="auto">
          <a:xfrm flipV="1">
            <a:off x="2627313" y="1773238"/>
            <a:ext cx="0" cy="360362"/>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03" name="AutoShape 31"/>
          <p:cNvSpPr>
            <a:spLocks noChangeArrowheads="1"/>
          </p:cNvSpPr>
          <p:nvPr/>
        </p:nvSpPr>
        <p:spPr bwMode="auto">
          <a:xfrm>
            <a:off x="1763713" y="1628775"/>
            <a:ext cx="360362" cy="576263"/>
          </a:xfrm>
          <a:prstGeom prst="downArrow">
            <a:avLst>
              <a:gd name="adj1" fmla="val 50000"/>
              <a:gd name="adj2" fmla="val 39978"/>
            </a:avLst>
          </a:prstGeom>
          <a:gradFill rotWithShape="1">
            <a:gsLst>
              <a:gs pos="0">
                <a:srgbClr val="00CCFF">
                  <a:gamma/>
                  <a:shade val="46275"/>
                  <a:invGamma/>
                </a:srgbClr>
              </a:gs>
              <a:gs pos="50000">
                <a:srgbClr val="00CCFF"/>
              </a:gs>
              <a:gs pos="100000">
                <a:srgbClr val="00CCFF">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04" name="AutoShape 32"/>
          <p:cNvSpPr>
            <a:spLocks noChangeArrowheads="1"/>
          </p:cNvSpPr>
          <p:nvPr/>
        </p:nvSpPr>
        <p:spPr bwMode="auto">
          <a:xfrm rot="8131978">
            <a:off x="2808288" y="3176588"/>
            <a:ext cx="360362" cy="576262"/>
          </a:xfrm>
          <a:prstGeom prst="downArrow">
            <a:avLst>
              <a:gd name="adj1" fmla="val 50000"/>
              <a:gd name="adj2" fmla="val 39978"/>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05" name="Text Box 33"/>
          <p:cNvSpPr txBox="1">
            <a:spLocks noChangeArrowheads="1"/>
          </p:cNvSpPr>
          <p:nvPr/>
        </p:nvSpPr>
        <p:spPr bwMode="auto">
          <a:xfrm>
            <a:off x="3995738" y="4365625"/>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Create  (S,G) entry and add this oif</a:t>
            </a:r>
          </a:p>
        </p:txBody>
      </p:sp>
      <p:pic>
        <p:nvPicPr>
          <p:cNvPr id="361506" name="Picture 34" descr="1"/>
          <p:cNvPicPr>
            <a:picLocks noChangeAspect="1" noChangeArrowheads="1"/>
          </p:cNvPicPr>
          <p:nvPr/>
        </p:nvPicPr>
        <p:blipFill>
          <a:blip r:embed="rId2" cstate="print"/>
          <a:srcRect/>
          <a:stretch>
            <a:fillRect/>
          </a:stretch>
        </p:blipFill>
        <p:spPr bwMode="auto">
          <a:xfrm>
            <a:off x="3995738" y="3644900"/>
            <a:ext cx="1008062" cy="555625"/>
          </a:xfrm>
          <a:prstGeom prst="rect">
            <a:avLst/>
          </a:prstGeom>
          <a:noFill/>
          <a:ln w="9525">
            <a:noFill/>
            <a:miter lim="800000"/>
            <a:headEnd/>
            <a:tailEnd/>
          </a:ln>
        </p:spPr>
      </p:pic>
      <p:sp>
        <p:nvSpPr>
          <p:cNvPr id="361507" name="Line 35"/>
          <p:cNvSpPr>
            <a:spLocks noChangeShapeType="1"/>
          </p:cNvSpPr>
          <p:nvPr/>
        </p:nvSpPr>
        <p:spPr bwMode="auto">
          <a:xfrm>
            <a:off x="4972050" y="3933825"/>
            <a:ext cx="1831975" cy="431800"/>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08" name="AutoShape 36"/>
          <p:cNvSpPr>
            <a:spLocks noChangeArrowheads="1"/>
          </p:cNvSpPr>
          <p:nvPr/>
        </p:nvSpPr>
        <p:spPr bwMode="auto">
          <a:xfrm rot="6112934">
            <a:off x="5616575" y="4400550"/>
            <a:ext cx="360363" cy="576263"/>
          </a:xfrm>
          <a:prstGeom prst="downArrow">
            <a:avLst>
              <a:gd name="adj1" fmla="val 50000"/>
              <a:gd name="adj2" fmla="val 39978"/>
            </a:avLst>
          </a:prstGeom>
          <a:gradFill rotWithShape="1">
            <a:gsLst>
              <a:gs pos="0">
                <a:srgbClr val="FF9900">
                  <a:gamma/>
                  <a:shade val="46275"/>
                  <a:invGamma/>
                </a:srgbClr>
              </a:gs>
              <a:gs pos="50000">
                <a:srgbClr val="FF9900"/>
              </a:gs>
              <a:gs pos="100000">
                <a:srgbClr val="FF9900">
                  <a:gamma/>
                  <a:shade val="46275"/>
                  <a:invGamma/>
                </a:srgbClr>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09" name="AutoShape 37"/>
          <p:cNvSpPr>
            <a:spLocks noChangeArrowheads="1"/>
          </p:cNvSpPr>
          <p:nvPr/>
        </p:nvSpPr>
        <p:spPr bwMode="auto">
          <a:xfrm rot="-2601179">
            <a:off x="3779838" y="2924175"/>
            <a:ext cx="360362" cy="576263"/>
          </a:xfrm>
          <a:prstGeom prst="downArrow">
            <a:avLst>
              <a:gd name="adj1" fmla="val 50000"/>
              <a:gd name="adj2" fmla="val 39978"/>
            </a:avLst>
          </a:prstGeom>
          <a:gradFill rotWithShape="1">
            <a:gsLst>
              <a:gs pos="0">
                <a:srgbClr val="00FF00">
                  <a:gamma/>
                  <a:shade val="46275"/>
                  <a:invGamma/>
                </a:srgbClr>
              </a:gs>
              <a:gs pos="100000">
                <a:srgbClr val="00FF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10" name="AutoShape 38"/>
          <p:cNvSpPr>
            <a:spLocks noChangeArrowheads="1"/>
          </p:cNvSpPr>
          <p:nvPr/>
        </p:nvSpPr>
        <p:spPr bwMode="auto">
          <a:xfrm rot="81818064">
            <a:off x="5832475" y="3536950"/>
            <a:ext cx="360363" cy="576263"/>
          </a:xfrm>
          <a:prstGeom prst="downArrow">
            <a:avLst>
              <a:gd name="adj1" fmla="val 50000"/>
              <a:gd name="adj2" fmla="val 39978"/>
            </a:avLst>
          </a:prstGeom>
          <a:gradFill rotWithShape="1">
            <a:gsLst>
              <a:gs pos="0">
                <a:srgbClr val="00FF00">
                  <a:gamma/>
                  <a:shade val="46275"/>
                  <a:invGamma/>
                </a:srgbClr>
              </a:gs>
              <a:gs pos="100000">
                <a:srgbClr val="00FF00"/>
              </a:gs>
            </a:gsLst>
            <a:lin ang="5400000" scaled="1"/>
          </a:gradFill>
          <a:ln w="9525" algn="ctr">
            <a:solidFill>
              <a:schemeClr val="tx1"/>
            </a:solidFill>
            <a:miter lim="800000"/>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11" name="Text Box 39"/>
          <p:cNvSpPr txBox="1">
            <a:spLocks noChangeArrowheads="1"/>
          </p:cNvSpPr>
          <p:nvPr/>
        </p:nvSpPr>
        <p:spPr bwMode="auto">
          <a:xfrm>
            <a:off x="4859338" y="3500438"/>
            <a:ext cx="792162"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Forward data</a:t>
            </a:r>
          </a:p>
        </p:txBody>
      </p:sp>
      <p:sp>
        <p:nvSpPr>
          <p:cNvPr id="361512" name="Text Box 40"/>
          <p:cNvSpPr txBox="1">
            <a:spLocks noChangeArrowheads="1"/>
          </p:cNvSpPr>
          <p:nvPr/>
        </p:nvSpPr>
        <p:spPr bwMode="auto">
          <a:xfrm>
            <a:off x="3348038" y="2420938"/>
            <a:ext cx="792162" cy="457200"/>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Forward data</a:t>
            </a:r>
          </a:p>
        </p:txBody>
      </p:sp>
      <p:grpSp>
        <p:nvGrpSpPr>
          <p:cNvPr id="5" name="Group 41"/>
          <p:cNvGrpSpPr>
            <a:grpSpLocks/>
          </p:cNvGrpSpPr>
          <p:nvPr/>
        </p:nvGrpSpPr>
        <p:grpSpPr bwMode="auto">
          <a:xfrm>
            <a:off x="6732588" y="5516563"/>
            <a:ext cx="1008062" cy="863600"/>
            <a:chOff x="3972" y="1888"/>
            <a:chExt cx="768" cy="691"/>
          </a:xfrm>
        </p:grpSpPr>
        <p:grpSp>
          <p:nvGrpSpPr>
            <p:cNvPr id="6" name="Group 42"/>
            <p:cNvGrpSpPr>
              <a:grpSpLocks/>
            </p:cNvGrpSpPr>
            <p:nvPr/>
          </p:nvGrpSpPr>
          <p:grpSpPr bwMode="auto">
            <a:xfrm>
              <a:off x="3972" y="1888"/>
              <a:ext cx="768" cy="691"/>
              <a:chOff x="3764" y="707"/>
              <a:chExt cx="683" cy="614"/>
            </a:xfrm>
          </p:grpSpPr>
          <p:sp>
            <p:nvSpPr>
              <p:cNvPr id="361515" name="Freeform 43"/>
              <p:cNvSpPr>
                <a:spLocks/>
              </p:cNvSpPr>
              <p:nvPr/>
            </p:nvSpPr>
            <p:spPr bwMode="auto">
              <a:xfrm>
                <a:off x="3767" y="1118"/>
                <a:ext cx="615" cy="114"/>
              </a:xfrm>
              <a:custGeom>
                <a:avLst/>
                <a:gdLst/>
                <a:ahLst/>
                <a:cxnLst>
                  <a:cxn ang="0">
                    <a:pos x="0" y="0"/>
                  </a:cxn>
                  <a:cxn ang="0">
                    <a:pos x="614" y="0"/>
                  </a:cxn>
                  <a:cxn ang="0">
                    <a:pos x="614" y="113"/>
                  </a:cxn>
                  <a:cxn ang="0">
                    <a:pos x="0" y="113"/>
                  </a:cxn>
                  <a:cxn ang="0">
                    <a:pos x="0" y="0"/>
                  </a:cxn>
                </a:cxnLst>
                <a:rect l="0" t="0" r="r" b="b"/>
                <a:pathLst>
                  <a:path w="615" h="114">
                    <a:moveTo>
                      <a:pt x="0" y="0"/>
                    </a:moveTo>
                    <a:lnTo>
                      <a:pt x="614" y="0"/>
                    </a:lnTo>
                    <a:lnTo>
                      <a:pt x="614" y="113"/>
                    </a:lnTo>
                    <a:lnTo>
                      <a:pt x="0" y="113"/>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16" name="Freeform 44"/>
              <p:cNvSpPr>
                <a:spLocks/>
              </p:cNvSpPr>
              <p:nvPr/>
            </p:nvSpPr>
            <p:spPr bwMode="auto">
              <a:xfrm>
                <a:off x="3764" y="1115"/>
                <a:ext cx="614" cy="114"/>
              </a:xfrm>
              <a:custGeom>
                <a:avLst/>
                <a:gdLst/>
                <a:ahLst/>
                <a:cxnLst>
                  <a:cxn ang="0">
                    <a:pos x="0" y="0"/>
                  </a:cxn>
                  <a:cxn ang="0">
                    <a:pos x="613" y="0"/>
                  </a:cxn>
                  <a:cxn ang="0">
                    <a:pos x="613" y="113"/>
                  </a:cxn>
                  <a:cxn ang="0">
                    <a:pos x="0" y="113"/>
                  </a:cxn>
                  <a:cxn ang="0">
                    <a:pos x="0" y="0"/>
                  </a:cxn>
                </a:cxnLst>
                <a:rect l="0" t="0" r="r" b="b"/>
                <a:pathLst>
                  <a:path w="614" h="114">
                    <a:moveTo>
                      <a:pt x="0" y="0"/>
                    </a:moveTo>
                    <a:lnTo>
                      <a:pt x="613" y="0"/>
                    </a:lnTo>
                    <a:lnTo>
                      <a:pt x="613" y="113"/>
                    </a:lnTo>
                    <a:lnTo>
                      <a:pt x="0" y="113"/>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17" name="Freeform 45"/>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18" name="Freeform 46"/>
              <p:cNvSpPr>
                <a:spLocks/>
              </p:cNvSpPr>
              <p:nvPr/>
            </p:nvSpPr>
            <p:spPr bwMode="auto">
              <a:xfrm>
                <a:off x="3767" y="1057"/>
                <a:ext cx="680" cy="62"/>
              </a:xfrm>
              <a:custGeom>
                <a:avLst/>
                <a:gdLst/>
                <a:ahLst/>
                <a:cxnLst>
                  <a:cxn ang="0">
                    <a:pos x="0" y="61"/>
                  </a:cxn>
                  <a:cxn ang="0">
                    <a:pos x="66" y="0"/>
                  </a:cxn>
                  <a:cxn ang="0">
                    <a:pos x="679" y="0"/>
                  </a:cxn>
                  <a:cxn ang="0">
                    <a:pos x="614" y="61"/>
                  </a:cxn>
                  <a:cxn ang="0">
                    <a:pos x="0" y="61"/>
                  </a:cxn>
                </a:cxnLst>
                <a:rect l="0" t="0" r="r" b="b"/>
                <a:pathLst>
                  <a:path w="680" h="62">
                    <a:moveTo>
                      <a:pt x="0" y="61"/>
                    </a:moveTo>
                    <a:lnTo>
                      <a:pt x="66" y="0"/>
                    </a:lnTo>
                    <a:lnTo>
                      <a:pt x="679" y="0"/>
                    </a:lnTo>
                    <a:lnTo>
                      <a:pt x="614" y="61"/>
                    </a:lnTo>
                    <a:lnTo>
                      <a:pt x="0" y="61"/>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19" name="Line 47"/>
              <p:cNvSpPr>
                <a:spLocks noChangeShapeType="1"/>
              </p:cNvSpPr>
              <p:nvPr/>
            </p:nvSpPr>
            <p:spPr bwMode="auto">
              <a:xfrm flipH="1">
                <a:off x="4199" y="1170"/>
                <a:ext cx="147" cy="0"/>
              </a:xfrm>
              <a:prstGeom prst="line">
                <a:avLst/>
              </a:prstGeom>
              <a:noFill/>
              <a:ln w="12700">
                <a:solidFill>
                  <a:srgbClr val="000000"/>
                </a:solidFill>
                <a:round/>
                <a:headEnd type="none" w="sm" len="sm"/>
                <a:tailEnd type="none" w="sm" len="sm"/>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0" name="Freeform 48"/>
              <p:cNvSpPr>
                <a:spLocks/>
              </p:cNvSpPr>
              <p:nvPr/>
            </p:nvSpPr>
            <p:spPr bwMode="auto">
              <a:xfrm>
                <a:off x="4381" y="1057"/>
                <a:ext cx="66" cy="175"/>
              </a:xfrm>
              <a:custGeom>
                <a:avLst/>
                <a:gdLst/>
                <a:ahLst/>
                <a:cxnLst>
                  <a:cxn ang="0">
                    <a:pos x="0" y="174"/>
                  </a:cxn>
                  <a:cxn ang="0">
                    <a:pos x="65" y="109"/>
                  </a:cxn>
                  <a:cxn ang="0">
                    <a:pos x="65" y="0"/>
                  </a:cxn>
                  <a:cxn ang="0">
                    <a:pos x="0" y="61"/>
                  </a:cxn>
                  <a:cxn ang="0">
                    <a:pos x="0" y="174"/>
                  </a:cxn>
                </a:cxnLst>
                <a:rect l="0" t="0" r="r" b="b"/>
                <a:pathLst>
                  <a:path w="66" h="175">
                    <a:moveTo>
                      <a:pt x="0" y="174"/>
                    </a:moveTo>
                    <a:lnTo>
                      <a:pt x="65" y="109"/>
                    </a:lnTo>
                    <a:lnTo>
                      <a:pt x="65" y="0"/>
                    </a:lnTo>
                    <a:lnTo>
                      <a:pt x="0" y="61"/>
                    </a:lnTo>
                    <a:lnTo>
                      <a:pt x="0" y="174"/>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1" name="Freeform 49"/>
              <p:cNvSpPr>
                <a:spLocks/>
              </p:cNvSpPr>
              <p:nvPr/>
            </p:nvSpPr>
            <p:spPr bwMode="auto">
              <a:xfrm>
                <a:off x="4377" y="1063"/>
                <a:ext cx="67" cy="176"/>
              </a:xfrm>
              <a:custGeom>
                <a:avLst/>
                <a:gdLst/>
                <a:ahLst/>
                <a:cxnLst>
                  <a:cxn ang="0">
                    <a:pos x="0" y="175"/>
                  </a:cxn>
                  <a:cxn ang="0">
                    <a:pos x="66" y="110"/>
                  </a:cxn>
                  <a:cxn ang="0">
                    <a:pos x="66" y="0"/>
                  </a:cxn>
                  <a:cxn ang="0">
                    <a:pos x="0" y="62"/>
                  </a:cxn>
                  <a:cxn ang="0">
                    <a:pos x="0" y="175"/>
                  </a:cxn>
                </a:cxnLst>
                <a:rect l="0" t="0" r="r" b="b"/>
                <a:pathLst>
                  <a:path w="67" h="176">
                    <a:moveTo>
                      <a:pt x="0" y="175"/>
                    </a:moveTo>
                    <a:lnTo>
                      <a:pt x="66" y="110"/>
                    </a:lnTo>
                    <a:lnTo>
                      <a:pt x="66" y="0"/>
                    </a:lnTo>
                    <a:lnTo>
                      <a:pt x="0" y="62"/>
                    </a:lnTo>
                    <a:lnTo>
                      <a:pt x="0" y="175"/>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2" name="Freeform 50"/>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3" name="Freeform 51"/>
              <p:cNvSpPr>
                <a:spLocks/>
              </p:cNvSpPr>
              <p:nvPr/>
            </p:nvSpPr>
            <p:spPr bwMode="auto">
              <a:xfrm>
                <a:off x="3771" y="1218"/>
                <a:ext cx="542" cy="86"/>
              </a:xfrm>
              <a:custGeom>
                <a:avLst/>
                <a:gdLst/>
                <a:ahLst/>
                <a:cxnLst>
                  <a:cxn ang="0">
                    <a:pos x="0" y="85"/>
                  </a:cxn>
                  <a:cxn ang="0">
                    <a:pos x="69" y="0"/>
                  </a:cxn>
                  <a:cxn ang="0">
                    <a:pos x="541" y="0"/>
                  </a:cxn>
                  <a:cxn ang="0">
                    <a:pos x="473" y="85"/>
                  </a:cxn>
                  <a:cxn ang="0">
                    <a:pos x="0" y="85"/>
                  </a:cxn>
                </a:cxnLst>
                <a:rect l="0" t="0" r="r" b="b"/>
                <a:pathLst>
                  <a:path w="542" h="86">
                    <a:moveTo>
                      <a:pt x="0" y="85"/>
                    </a:moveTo>
                    <a:lnTo>
                      <a:pt x="69" y="0"/>
                    </a:lnTo>
                    <a:lnTo>
                      <a:pt x="541" y="0"/>
                    </a:lnTo>
                    <a:lnTo>
                      <a:pt x="473" y="85"/>
                    </a:lnTo>
                    <a:lnTo>
                      <a:pt x="0" y="8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4" name="Freeform 52"/>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5" name="Freeform 53"/>
              <p:cNvSpPr>
                <a:spLocks/>
              </p:cNvSpPr>
              <p:nvPr/>
            </p:nvSpPr>
            <p:spPr bwMode="auto">
              <a:xfrm>
                <a:off x="4244" y="1218"/>
                <a:ext cx="69" cy="103"/>
              </a:xfrm>
              <a:custGeom>
                <a:avLst/>
                <a:gdLst/>
                <a:ahLst/>
                <a:cxnLst>
                  <a:cxn ang="0">
                    <a:pos x="0" y="102"/>
                  </a:cxn>
                  <a:cxn ang="0">
                    <a:pos x="68" y="31"/>
                  </a:cxn>
                  <a:cxn ang="0">
                    <a:pos x="68" y="0"/>
                  </a:cxn>
                  <a:cxn ang="0">
                    <a:pos x="0" y="85"/>
                  </a:cxn>
                  <a:cxn ang="0">
                    <a:pos x="0" y="102"/>
                  </a:cxn>
                </a:cxnLst>
                <a:rect l="0" t="0" r="r" b="b"/>
                <a:pathLst>
                  <a:path w="69" h="103">
                    <a:moveTo>
                      <a:pt x="0" y="102"/>
                    </a:moveTo>
                    <a:lnTo>
                      <a:pt x="68" y="31"/>
                    </a:lnTo>
                    <a:lnTo>
                      <a:pt x="68" y="0"/>
                    </a:lnTo>
                    <a:lnTo>
                      <a:pt x="0" y="85"/>
                    </a:lnTo>
                    <a:lnTo>
                      <a:pt x="0" y="102"/>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6" name="Freeform 54"/>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7" name="Freeform 55"/>
              <p:cNvSpPr>
                <a:spLocks/>
              </p:cNvSpPr>
              <p:nvPr/>
            </p:nvSpPr>
            <p:spPr bwMode="auto">
              <a:xfrm>
                <a:off x="3771" y="1303"/>
                <a:ext cx="474" cy="18"/>
              </a:xfrm>
              <a:custGeom>
                <a:avLst/>
                <a:gdLst/>
                <a:ahLst/>
                <a:cxnLst>
                  <a:cxn ang="0">
                    <a:pos x="0" y="0"/>
                  </a:cxn>
                  <a:cxn ang="0">
                    <a:pos x="473" y="0"/>
                  </a:cxn>
                  <a:cxn ang="0">
                    <a:pos x="473" y="17"/>
                  </a:cxn>
                  <a:cxn ang="0">
                    <a:pos x="0" y="17"/>
                  </a:cxn>
                  <a:cxn ang="0">
                    <a:pos x="0" y="0"/>
                  </a:cxn>
                </a:cxnLst>
                <a:rect l="0" t="0" r="r" b="b"/>
                <a:pathLst>
                  <a:path w="474" h="18">
                    <a:moveTo>
                      <a:pt x="0" y="0"/>
                    </a:moveTo>
                    <a:lnTo>
                      <a:pt x="473" y="0"/>
                    </a:lnTo>
                    <a:lnTo>
                      <a:pt x="473" y="17"/>
                    </a:lnTo>
                    <a:lnTo>
                      <a:pt x="0" y="17"/>
                    </a:lnTo>
                    <a:lnTo>
                      <a:pt x="0" y="0"/>
                    </a:lnTo>
                  </a:path>
                </a:pathLst>
              </a:custGeom>
              <a:solidFill>
                <a:srgbClr val="B7B79D"/>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8" name="Freeform 56"/>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29" name="Freeform 57"/>
              <p:cNvSpPr>
                <a:spLocks/>
              </p:cNvSpPr>
              <p:nvPr/>
            </p:nvSpPr>
            <p:spPr bwMode="auto">
              <a:xfrm>
                <a:off x="3860" y="1057"/>
                <a:ext cx="488" cy="49"/>
              </a:xfrm>
              <a:custGeom>
                <a:avLst/>
                <a:gdLst/>
                <a:ahLst/>
                <a:cxnLst>
                  <a:cxn ang="0">
                    <a:pos x="0" y="48"/>
                  </a:cxn>
                  <a:cxn ang="0">
                    <a:pos x="52" y="0"/>
                  </a:cxn>
                  <a:cxn ang="0">
                    <a:pos x="487" y="0"/>
                  </a:cxn>
                  <a:cxn ang="0">
                    <a:pos x="439" y="48"/>
                  </a:cxn>
                  <a:cxn ang="0">
                    <a:pos x="0" y="48"/>
                  </a:cxn>
                </a:cxnLst>
                <a:rect l="0" t="0" r="r" b="b"/>
                <a:pathLst>
                  <a:path w="488" h="49">
                    <a:moveTo>
                      <a:pt x="0" y="48"/>
                    </a:moveTo>
                    <a:lnTo>
                      <a:pt x="52" y="0"/>
                    </a:lnTo>
                    <a:lnTo>
                      <a:pt x="487" y="0"/>
                    </a:lnTo>
                    <a:lnTo>
                      <a:pt x="439" y="48"/>
                    </a:lnTo>
                    <a:lnTo>
                      <a:pt x="0" y="48"/>
                    </a:lnTo>
                  </a:path>
                </a:pathLst>
              </a:custGeom>
              <a:solidFill>
                <a:srgbClr val="000000"/>
              </a:solidFill>
              <a:ln w="12700" cap="rnd" cmpd="sng">
                <a:solidFill>
                  <a:srgbClr val="000000"/>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0" name="Freeform 58"/>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1" name="Freeform 59"/>
              <p:cNvSpPr>
                <a:spLocks/>
              </p:cNvSpPr>
              <p:nvPr/>
            </p:nvSpPr>
            <p:spPr bwMode="auto">
              <a:xfrm>
                <a:off x="3857" y="707"/>
                <a:ext cx="484" cy="46"/>
              </a:xfrm>
              <a:custGeom>
                <a:avLst/>
                <a:gdLst/>
                <a:ahLst/>
                <a:cxnLst>
                  <a:cxn ang="0">
                    <a:pos x="0" y="45"/>
                  </a:cxn>
                  <a:cxn ang="0">
                    <a:pos x="48" y="0"/>
                  </a:cxn>
                  <a:cxn ang="0">
                    <a:pos x="483" y="0"/>
                  </a:cxn>
                  <a:cxn ang="0">
                    <a:pos x="435" y="45"/>
                  </a:cxn>
                  <a:cxn ang="0">
                    <a:pos x="0" y="45"/>
                  </a:cxn>
                </a:cxnLst>
                <a:rect l="0" t="0" r="r" b="b"/>
                <a:pathLst>
                  <a:path w="484" h="46">
                    <a:moveTo>
                      <a:pt x="0" y="45"/>
                    </a:moveTo>
                    <a:lnTo>
                      <a:pt x="48" y="0"/>
                    </a:lnTo>
                    <a:lnTo>
                      <a:pt x="483" y="0"/>
                    </a:lnTo>
                    <a:lnTo>
                      <a:pt x="435" y="45"/>
                    </a:lnTo>
                    <a:lnTo>
                      <a:pt x="0" y="45"/>
                    </a:lnTo>
                  </a:path>
                </a:pathLst>
              </a:custGeom>
              <a:solidFill>
                <a:srgbClr val="C9C9B6"/>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2" name="Freeform 60"/>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9525" cap="rnd">
                <a:noFill/>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3" name="Freeform 61"/>
              <p:cNvSpPr>
                <a:spLocks/>
              </p:cNvSpPr>
              <p:nvPr/>
            </p:nvSpPr>
            <p:spPr bwMode="auto">
              <a:xfrm>
                <a:off x="4292" y="707"/>
                <a:ext cx="49" cy="388"/>
              </a:xfrm>
              <a:custGeom>
                <a:avLst/>
                <a:gdLst/>
                <a:ahLst/>
                <a:cxnLst>
                  <a:cxn ang="0">
                    <a:pos x="0" y="387"/>
                  </a:cxn>
                  <a:cxn ang="0">
                    <a:pos x="48" y="339"/>
                  </a:cxn>
                  <a:cxn ang="0">
                    <a:pos x="48" y="0"/>
                  </a:cxn>
                  <a:cxn ang="0">
                    <a:pos x="0" y="45"/>
                  </a:cxn>
                  <a:cxn ang="0">
                    <a:pos x="0" y="387"/>
                  </a:cxn>
                </a:cxnLst>
                <a:rect l="0" t="0" r="r" b="b"/>
                <a:pathLst>
                  <a:path w="49" h="388">
                    <a:moveTo>
                      <a:pt x="0" y="387"/>
                    </a:moveTo>
                    <a:lnTo>
                      <a:pt x="48" y="339"/>
                    </a:lnTo>
                    <a:lnTo>
                      <a:pt x="48" y="0"/>
                    </a:lnTo>
                    <a:lnTo>
                      <a:pt x="0" y="45"/>
                    </a:lnTo>
                    <a:lnTo>
                      <a:pt x="0" y="387"/>
                    </a:lnTo>
                  </a:path>
                </a:pathLst>
              </a:custGeom>
              <a:solidFill>
                <a:srgbClr val="7A7A5A"/>
              </a:solidFill>
              <a:ln w="12700" cap="rnd" cmpd="sng">
                <a:solidFill>
                  <a:srgbClr val="494936"/>
                </a:solidFill>
                <a:prstDash val="solid"/>
                <a:round/>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4" name="Rectangle 62"/>
              <p:cNvSpPr>
                <a:spLocks noChangeArrowheads="1"/>
              </p:cNvSpPr>
              <p:nvPr/>
            </p:nvSpPr>
            <p:spPr bwMode="auto">
              <a:xfrm>
                <a:off x="3861" y="756"/>
                <a:ext cx="430" cy="338"/>
              </a:xfrm>
              <a:prstGeom prst="rect">
                <a:avLst/>
              </a:prstGeom>
              <a:solidFill>
                <a:srgbClr val="B7B79D"/>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5" name="Rectangle 63"/>
              <p:cNvSpPr>
                <a:spLocks noChangeArrowheads="1"/>
              </p:cNvSpPr>
              <p:nvPr/>
            </p:nvSpPr>
            <p:spPr bwMode="auto">
              <a:xfrm>
                <a:off x="3898" y="801"/>
                <a:ext cx="355" cy="258"/>
              </a:xfrm>
              <a:prstGeom prst="rect">
                <a:avLst/>
              </a:prstGeom>
              <a:solidFill>
                <a:schemeClr val="bg1"/>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6" name="Rectangle 64"/>
              <p:cNvSpPr>
                <a:spLocks noChangeArrowheads="1"/>
              </p:cNvSpPr>
              <p:nvPr/>
            </p:nvSpPr>
            <p:spPr bwMode="auto">
              <a:xfrm>
                <a:off x="3945" y="835"/>
                <a:ext cx="343" cy="282"/>
              </a:xfrm>
              <a:prstGeom prst="rect">
                <a:avLst/>
              </a:prstGeom>
              <a:noFill/>
              <a:ln w="9525">
                <a:noFill/>
                <a:miter lim="800000"/>
                <a:headEnd/>
                <a:tailEnd/>
              </a:ln>
              <a:effectLst/>
            </p:spPr>
            <p:txBody>
              <a:bodyPr wrap="none" lIns="91050" tIns="46418" rIns="91050" bIns="46418">
                <a:spAutoFit/>
              </a:bodyPr>
              <a:lstStyle/>
              <a:p>
                <a:pPr defTabSz="904875" eaLnBrk="0" fontAlgn="base" hangingPunct="0"/>
                <a:r>
                  <a:rPr lang="en-US" sz="2000" b="1">
                    <a:solidFill>
                      <a:srgbClr val="000000"/>
                    </a:solidFill>
                    <a:latin typeface="Arial" pitchFamily="34" charset="0"/>
                    <a:ea typeface="宋体" pitchFamily="2" charset="-122"/>
                  </a:rPr>
                  <a:t>H3</a:t>
                </a:r>
              </a:p>
            </p:txBody>
          </p:sp>
        </p:grpSp>
        <p:grpSp>
          <p:nvGrpSpPr>
            <p:cNvPr id="7" name="Group 65"/>
            <p:cNvGrpSpPr>
              <a:grpSpLocks/>
            </p:cNvGrpSpPr>
            <p:nvPr/>
          </p:nvGrpSpPr>
          <p:grpSpPr bwMode="auto">
            <a:xfrm>
              <a:off x="4122" y="1994"/>
              <a:ext cx="449" cy="290"/>
              <a:chOff x="3898" y="801"/>
              <a:chExt cx="399" cy="258"/>
            </a:xfrm>
          </p:grpSpPr>
          <p:sp>
            <p:nvSpPr>
              <p:cNvPr id="361538" name="Rectangle 66"/>
              <p:cNvSpPr>
                <a:spLocks noChangeArrowheads="1"/>
              </p:cNvSpPr>
              <p:nvPr/>
            </p:nvSpPr>
            <p:spPr bwMode="auto">
              <a:xfrm>
                <a:off x="3898" y="801"/>
                <a:ext cx="355" cy="258"/>
              </a:xfrm>
              <a:prstGeom prst="rect">
                <a:avLst/>
              </a:prstGeom>
              <a:solidFill>
                <a:srgbClr val="81C2FE"/>
              </a:solidFill>
              <a:ln w="12700">
                <a:solidFill>
                  <a:srgbClr val="494936"/>
                </a:solidFill>
                <a:miter lim="800000"/>
                <a:headEnd/>
                <a:tailEnd/>
              </a:ln>
              <a:effectLst/>
            </p:spPr>
            <p:txBody>
              <a:bodyPr wrap="none" lIns="91050" tIns="46418" rIns="91050" bIns="46418">
                <a:spAutoFit/>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39" name="Rectangle 67"/>
              <p:cNvSpPr>
                <a:spLocks noChangeArrowheads="1"/>
              </p:cNvSpPr>
              <p:nvPr/>
            </p:nvSpPr>
            <p:spPr bwMode="auto">
              <a:xfrm>
                <a:off x="3946" y="835"/>
                <a:ext cx="351" cy="195"/>
              </a:xfrm>
              <a:prstGeom prst="rect">
                <a:avLst/>
              </a:prstGeom>
              <a:noFill/>
              <a:ln w="9525">
                <a:noFill/>
                <a:miter lim="800000"/>
                <a:headEnd/>
                <a:tailEnd/>
              </a:ln>
              <a:effectLst/>
            </p:spPr>
            <p:txBody>
              <a:bodyPr wrap="none" lIns="91050" tIns="46418" rIns="91050" bIns="46418">
                <a:spAutoFit/>
              </a:bodyPr>
              <a:lstStyle/>
              <a:p>
                <a:pPr algn="r" defTabSz="904875" eaLnBrk="0" fontAlgn="base" hangingPunct="0"/>
                <a:r>
                  <a:rPr lang="en-US" sz="1200" b="1">
                    <a:solidFill>
                      <a:srgbClr val="000000"/>
                    </a:solidFill>
                    <a:latin typeface="Arial" pitchFamily="34" charset="0"/>
                    <a:ea typeface="宋体" pitchFamily="2" charset="-122"/>
                  </a:rPr>
                  <a:t>Host</a:t>
                </a:r>
              </a:p>
            </p:txBody>
          </p:sp>
        </p:grpSp>
      </p:grpSp>
      <p:pic>
        <p:nvPicPr>
          <p:cNvPr id="361540" name="Picture 68" descr="1"/>
          <p:cNvPicPr>
            <a:picLocks noChangeAspect="1" noChangeArrowheads="1"/>
          </p:cNvPicPr>
          <p:nvPr>
            <p:ph/>
          </p:nvPr>
        </p:nvPicPr>
        <p:blipFill>
          <a:blip r:embed="rId2" cstate="print"/>
          <a:srcRect/>
          <a:stretch>
            <a:fillRect/>
          </a:stretch>
        </p:blipFill>
        <p:spPr>
          <a:xfrm>
            <a:off x="6688138" y="4217988"/>
            <a:ext cx="865187" cy="417512"/>
          </a:xfrm>
          <a:noFill/>
          <a:ln/>
        </p:spPr>
      </p:pic>
      <p:sp>
        <p:nvSpPr>
          <p:cNvPr id="361541" name="Line 69"/>
          <p:cNvSpPr>
            <a:spLocks noChangeShapeType="1"/>
          </p:cNvSpPr>
          <p:nvPr/>
        </p:nvSpPr>
        <p:spPr bwMode="auto">
          <a:xfrm flipH="1">
            <a:off x="7235825" y="4581525"/>
            <a:ext cx="0" cy="1008063"/>
          </a:xfrm>
          <a:prstGeom prst="line">
            <a:avLst/>
          </a:prstGeom>
          <a:noFill/>
          <a:ln w="9525">
            <a:solidFill>
              <a:schemeClr val="tx1"/>
            </a:solidFill>
            <a:round/>
            <a:headEnd/>
            <a:tailEn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42" name="Line 70"/>
          <p:cNvSpPr>
            <a:spLocks noChangeShapeType="1"/>
          </p:cNvSpPr>
          <p:nvPr/>
        </p:nvSpPr>
        <p:spPr bwMode="auto">
          <a:xfrm flipH="1" flipV="1">
            <a:off x="2627313" y="2565400"/>
            <a:ext cx="1439862" cy="1368425"/>
          </a:xfrm>
          <a:prstGeom prst="line">
            <a:avLst/>
          </a:prstGeom>
          <a:noFill/>
          <a:ln w="9525">
            <a:solidFill>
              <a:schemeClr val="tx1"/>
            </a:solidFill>
            <a:round/>
            <a:headEnd/>
            <a:tailEnd/>
          </a:ln>
          <a:effectLst/>
        </p:spPr>
        <p:txBody>
          <a:bodyPr wrap="none" anchor="ctr"/>
          <a:lstStyle/>
          <a:p>
            <a:pPr fontAlgn="base"/>
            <a:endParaRPr kumimoji="1" lang="zh-CN" altLang="en-US" sz="2000">
              <a:solidFill>
                <a:srgbClr val="000000"/>
              </a:solidFill>
              <a:latin typeface="Times New Roman" pitchFamily="18" charset="0"/>
              <a:ea typeface="宋体" pitchFamily="2" charset="-122"/>
            </a:endParaRPr>
          </a:p>
        </p:txBody>
      </p:sp>
      <p:sp>
        <p:nvSpPr>
          <p:cNvPr id="361543" name="Text Box 71"/>
          <p:cNvSpPr txBox="1">
            <a:spLocks noChangeArrowheads="1"/>
          </p:cNvSpPr>
          <p:nvPr/>
        </p:nvSpPr>
        <p:spPr bwMode="auto">
          <a:xfrm>
            <a:off x="6084888" y="4581525"/>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Send  (S,G) Join towards Source</a:t>
            </a:r>
          </a:p>
        </p:txBody>
      </p:sp>
      <p:sp>
        <p:nvSpPr>
          <p:cNvPr id="361544" name="AutoShape 72"/>
          <p:cNvSpPr>
            <a:spLocks noChangeArrowheads="1"/>
          </p:cNvSpPr>
          <p:nvPr/>
        </p:nvSpPr>
        <p:spPr bwMode="auto">
          <a:xfrm>
            <a:off x="7847013" y="5373688"/>
            <a:ext cx="1296987" cy="649287"/>
          </a:xfrm>
          <a:prstGeom prst="wedgeEllipseCallout">
            <a:avLst>
              <a:gd name="adj1" fmla="val -69338"/>
              <a:gd name="adj2" fmla="val 23352"/>
            </a:avLst>
          </a:prstGeom>
          <a:gradFill rotWithShape="1">
            <a:gsLst>
              <a:gs pos="0">
                <a:srgbClr val="CCFFCC"/>
              </a:gs>
              <a:gs pos="100000">
                <a:srgbClr val="CCFFCC">
                  <a:gamma/>
                  <a:shade val="46275"/>
                  <a:invGamma/>
                </a:srgbClr>
              </a:gs>
            </a:gsLst>
            <a:lin ang="5400000" scaled="1"/>
          </a:gradFill>
          <a:ln w="9525" algn="ctr">
            <a:solidFill>
              <a:schemeClr val="tx1"/>
            </a:solidFill>
            <a:miter lim="800000"/>
            <a:headEnd/>
            <a:tailEnd/>
          </a:ln>
          <a:effectLst/>
        </p:spPr>
        <p:txBody>
          <a:bodyPr anchor="ctr"/>
          <a:lstStyle/>
          <a:p>
            <a:pPr algn="ctr" fontAlgn="base"/>
            <a:r>
              <a:rPr kumimoji="1" lang="en-US" sz="1000">
                <a:solidFill>
                  <a:srgbClr val="000000"/>
                </a:solidFill>
                <a:latin typeface="Times New Roman" pitchFamily="18" charset="0"/>
                <a:ea typeface="宋体" pitchFamily="2" charset="-122"/>
              </a:rPr>
              <a:t>I want data from G from Source S</a:t>
            </a:r>
          </a:p>
        </p:txBody>
      </p:sp>
      <p:sp>
        <p:nvSpPr>
          <p:cNvPr id="361545" name="Rectangle 73"/>
          <p:cNvSpPr>
            <a:spLocks noChangeArrowheads="1"/>
          </p:cNvSpPr>
          <p:nvPr/>
        </p:nvSpPr>
        <p:spPr bwMode="auto">
          <a:xfrm>
            <a:off x="1447800" y="228600"/>
            <a:ext cx="7086600" cy="685800"/>
          </a:xfrm>
          <a:prstGeom prst="rect">
            <a:avLst/>
          </a:prstGeom>
          <a:noFill/>
          <a:ln w="9525">
            <a:noFill/>
            <a:miter lim="800000"/>
            <a:headEnd/>
            <a:tailEnd/>
          </a:ln>
          <a:effectLst>
            <a:outerShdw dist="17961" dir="2700000" algn="ctr" rotWithShape="0">
              <a:srgbClr val="DDDDDD"/>
            </a:outerShdw>
          </a:effectLst>
        </p:spPr>
        <p:txBody>
          <a:bodyPr anchor="ctr"/>
          <a:lstStyle/>
          <a:p>
            <a:pPr fontAlgn="base"/>
            <a:r>
              <a:rPr kumimoji="1" lang="en-US" sz="2800" b="1">
                <a:solidFill>
                  <a:srgbClr val="A50021"/>
                </a:solidFill>
                <a:latin typeface="Times New Roman" pitchFamily="18" charset="0"/>
                <a:ea typeface="黑体" pitchFamily="2" charset="-122"/>
              </a:rPr>
              <a:t>PIM-SSM</a:t>
            </a:r>
          </a:p>
        </p:txBody>
      </p:sp>
      <p:sp>
        <p:nvSpPr>
          <p:cNvPr id="361546" name="Text Box 74"/>
          <p:cNvSpPr txBox="1">
            <a:spLocks noChangeArrowheads="1"/>
          </p:cNvSpPr>
          <p:nvPr/>
        </p:nvSpPr>
        <p:spPr bwMode="auto">
          <a:xfrm>
            <a:off x="1042988" y="2212975"/>
            <a:ext cx="1079500"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996633"/>
                </a:solidFill>
                <a:latin typeface="Times New Roman" pitchFamily="18" charset="0"/>
                <a:ea typeface="宋体" pitchFamily="2" charset="-122"/>
              </a:rPr>
              <a:t>Add this oif to the S,G entry</a:t>
            </a:r>
          </a:p>
        </p:txBody>
      </p:sp>
      <p:sp>
        <p:nvSpPr>
          <p:cNvPr id="361547" name="Line 75"/>
          <p:cNvSpPr>
            <a:spLocks noChangeShapeType="1"/>
          </p:cNvSpPr>
          <p:nvPr/>
        </p:nvSpPr>
        <p:spPr bwMode="auto">
          <a:xfrm flipV="1">
            <a:off x="7451725" y="4652963"/>
            <a:ext cx="0" cy="647700"/>
          </a:xfrm>
          <a:prstGeom prst="line">
            <a:avLst/>
          </a:prstGeom>
          <a:noFill/>
          <a:ln w="9525">
            <a:solidFill>
              <a:schemeClr val="accent2"/>
            </a:solidFill>
            <a:round/>
            <a:headEnd/>
            <a:tailEnd type="triangle" w="med" len="med"/>
          </a:ln>
          <a:effectLst/>
        </p:spPr>
        <p:txBody>
          <a:bodyPr/>
          <a:lstStyle/>
          <a:p>
            <a:pPr fontAlgn="base"/>
            <a:endParaRPr kumimoji="1" lang="zh-CN" altLang="en-US" sz="2000">
              <a:solidFill>
                <a:srgbClr val="000000"/>
              </a:solidFill>
              <a:latin typeface="Times New Roman" pitchFamily="18" charset="0"/>
              <a:ea typeface="宋体" pitchFamily="2" charset="-122"/>
            </a:endParaRPr>
          </a:p>
        </p:txBody>
      </p:sp>
      <p:sp>
        <p:nvSpPr>
          <p:cNvPr id="361548" name="Text Box 76"/>
          <p:cNvSpPr txBox="1">
            <a:spLocks noChangeArrowheads="1"/>
          </p:cNvSpPr>
          <p:nvPr/>
        </p:nvSpPr>
        <p:spPr bwMode="auto">
          <a:xfrm>
            <a:off x="7451725" y="4660900"/>
            <a:ext cx="1368425" cy="639763"/>
          </a:xfrm>
          <a:prstGeom prst="rect">
            <a:avLst/>
          </a:prstGeom>
          <a:noFill/>
          <a:ln w="9525">
            <a:noFill/>
            <a:miter lim="800000"/>
            <a:headEnd/>
            <a:tailEnd/>
          </a:ln>
          <a:effectLst/>
        </p:spPr>
        <p:txBody>
          <a:bodyPr>
            <a:spAutoFit/>
          </a:bodyPr>
          <a:lstStyle/>
          <a:p>
            <a:pPr algn="ctr" fontAlgn="base">
              <a:spcBef>
                <a:spcPct val="50000"/>
              </a:spcBef>
            </a:pPr>
            <a:r>
              <a:rPr kumimoji="1" lang="en-US" sz="1200" b="1">
                <a:solidFill>
                  <a:srgbClr val="006600"/>
                </a:solidFill>
                <a:latin typeface="Times New Roman" pitchFamily="18" charset="0"/>
                <a:ea typeface="宋体" pitchFamily="2" charset="-122"/>
              </a:rPr>
              <a:t>Host subscribe to channel (S,G) – IGMPv3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1544"/>
                                        </p:tgtEl>
                                        <p:attrNameLst>
                                          <p:attrName>style.visibility</p:attrName>
                                        </p:attrNameLst>
                                      </p:cBhvr>
                                      <p:to>
                                        <p:strVal val="visible"/>
                                      </p:to>
                                    </p:set>
                                    <p:anim calcmode="lin" valueType="num">
                                      <p:cBhvr additive="base">
                                        <p:cTn id="7" dur="500" fill="hold"/>
                                        <p:tgtEl>
                                          <p:spTgt spid="361544"/>
                                        </p:tgtEl>
                                        <p:attrNameLst>
                                          <p:attrName>ppt_x</p:attrName>
                                        </p:attrNameLst>
                                      </p:cBhvr>
                                      <p:tavLst>
                                        <p:tav tm="0">
                                          <p:val>
                                            <p:strVal val="#ppt_x"/>
                                          </p:val>
                                        </p:tav>
                                        <p:tav tm="100000">
                                          <p:val>
                                            <p:strVal val="#ppt_x"/>
                                          </p:val>
                                        </p:tav>
                                      </p:tavLst>
                                    </p:anim>
                                    <p:anim calcmode="lin" valueType="num">
                                      <p:cBhvr additive="base">
                                        <p:cTn id="8" dur="500" fill="hold"/>
                                        <p:tgtEl>
                                          <p:spTgt spid="3615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1547"/>
                                        </p:tgtEl>
                                        <p:attrNameLst>
                                          <p:attrName>style.visibility</p:attrName>
                                        </p:attrNameLst>
                                      </p:cBhvr>
                                      <p:to>
                                        <p:strVal val="visible"/>
                                      </p:to>
                                    </p:set>
                                    <p:anim calcmode="lin" valueType="num">
                                      <p:cBhvr additive="base">
                                        <p:cTn id="13" dur="500" fill="hold"/>
                                        <p:tgtEl>
                                          <p:spTgt spid="361547"/>
                                        </p:tgtEl>
                                        <p:attrNameLst>
                                          <p:attrName>ppt_x</p:attrName>
                                        </p:attrNameLst>
                                      </p:cBhvr>
                                      <p:tavLst>
                                        <p:tav tm="0">
                                          <p:val>
                                            <p:strVal val="#ppt_x"/>
                                          </p:val>
                                        </p:tav>
                                        <p:tav tm="100000">
                                          <p:val>
                                            <p:strVal val="#ppt_x"/>
                                          </p:val>
                                        </p:tav>
                                      </p:tavLst>
                                    </p:anim>
                                    <p:anim calcmode="lin" valueType="num">
                                      <p:cBhvr additive="base">
                                        <p:cTn id="14" dur="500" fill="hold"/>
                                        <p:tgtEl>
                                          <p:spTgt spid="36154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61548"/>
                                        </p:tgtEl>
                                        <p:attrNameLst>
                                          <p:attrName>style.visibility</p:attrName>
                                        </p:attrNameLst>
                                      </p:cBhvr>
                                      <p:to>
                                        <p:strVal val="visible"/>
                                      </p:to>
                                    </p:set>
                                    <p:anim calcmode="lin" valueType="num">
                                      <p:cBhvr additive="base">
                                        <p:cTn id="17" dur="500" fill="hold"/>
                                        <p:tgtEl>
                                          <p:spTgt spid="361548"/>
                                        </p:tgtEl>
                                        <p:attrNameLst>
                                          <p:attrName>ppt_x</p:attrName>
                                        </p:attrNameLst>
                                      </p:cBhvr>
                                      <p:tavLst>
                                        <p:tav tm="0">
                                          <p:val>
                                            <p:strVal val="#ppt_x"/>
                                          </p:val>
                                        </p:tav>
                                        <p:tav tm="100000">
                                          <p:val>
                                            <p:strVal val="#ppt_x"/>
                                          </p:val>
                                        </p:tav>
                                      </p:tavLst>
                                    </p:anim>
                                    <p:anim calcmode="lin" valueType="num">
                                      <p:cBhvr additive="base">
                                        <p:cTn id="18" dur="500" fill="hold"/>
                                        <p:tgtEl>
                                          <p:spTgt spid="36154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61543"/>
                                        </p:tgtEl>
                                        <p:attrNameLst>
                                          <p:attrName>style.visibility</p:attrName>
                                        </p:attrNameLst>
                                      </p:cBhvr>
                                      <p:to>
                                        <p:strVal val="visible"/>
                                      </p:to>
                                    </p:set>
                                    <p:animEffect transition="in" filter="strips(downLeft)">
                                      <p:cBhvr>
                                        <p:cTn id="23" dur="500"/>
                                        <p:tgtEl>
                                          <p:spTgt spid="361543"/>
                                        </p:tgtEl>
                                      </p:cBhvr>
                                    </p:animEffect>
                                  </p:childTnLst>
                                </p:cTn>
                              </p:par>
                            </p:childTnLst>
                          </p:cTn>
                        </p:par>
                        <p:par>
                          <p:cTn id="24" fill="hold">
                            <p:stCondLst>
                              <p:cond delay="500"/>
                            </p:stCondLst>
                            <p:childTnLst>
                              <p:par>
                                <p:cTn id="25" presetID="2" presetClass="entr" presetSubtype="6" fill="hold" grpId="0" nodeType="afterEffect">
                                  <p:stCondLst>
                                    <p:cond delay="0"/>
                                  </p:stCondLst>
                                  <p:childTnLst>
                                    <p:set>
                                      <p:cBhvr>
                                        <p:cTn id="26" dur="1" fill="hold">
                                          <p:stCondLst>
                                            <p:cond delay="0"/>
                                          </p:stCondLst>
                                        </p:cTn>
                                        <p:tgtEl>
                                          <p:spTgt spid="361508"/>
                                        </p:tgtEl>
                                        <p:attrNameLst>
                                          <p:attrName>style.visibility</p:attrName>
                                        </p:attrNameLst>
                                      </p:cBhvr>
                                      <p:to>
                                        <p:strVal val="visible"/>
                                      </p:to>
                                    </p:set>
                                    <p:anim calcmode="lin" valueType="num">
                                      <p:cBhvr additive="base">
                                        <p:cTn id="27" dur="500" fill="hold"/>
                                        <p:tgtEl>
                                          <p:spTgt spid="361508"/>
                                        </p:tgtEl>
                                        <p:attrNameLst>
                                          <p:attrName>ppt_x</p:attrName>
                                        </p:attrNameLst>
                                      </p:cBhvr>
                                      <p:tavLst>
                                        <p:tav tm="0">
                                          <p:val>
                                            <p:strVal val="1+#ppt_w/2"/>
                                          </p:val>
                                        </p:tav>
                                        <p:tav tm="100000">
                                          <p:val>
                                            <p:strVal val="#ppt_x"/>
                                          </p:val>
                                        </p:tav>
                                      </p:tavLst>
                                    </p:anim>
                                    <p:anim calcmode="lin" valueType="num">
                                      <p:cBhvr additive="base">
                                        <p:cTn id="28" dur="500" fill="hold"/>
                                        <p:tgtEl>
                                          <p:spTgt spid="36150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361505"/>
                                        </p:tgtEl>
                                        <p:attrNameLst>
                                          <p:attrName>style.visibility</p:attrName>
                                        </p:attrNameLst>
                                      </p:cBhvr>
                                      <p:to>
                                        <p:strVal val="visible"/>
                                      </p:to>
                                    </p:set>
                                    <p:anim calcmode="lin" valueType="num">
                                      <p:cBhvr>
                                        <p:cTn id="33" dur="500" fill="hold"/>
                                        <p:tgtEl>
                                          <p:spTgt spid="361505"/>
                                        </p:tgtEl>
                                        <p:attrNameLst>
                                          <p:attrName>ppt_w</p:attrName>
                                        </p:attrNameLst>
                                      </p:cBhvr>
                                      <p:tavLst>
                                        <p:tav tm="0">
                                          <p:val>
                                            <p:fltVal val="0"/>
                                          </p:val>
                                        </p:tav>
                                        <p:tav tm="100000">
                                          <p:val>
                                            <p:strVal val="#ppt_w"/>
                                          </p:val>
                                        </p:tav>
                                      </p:tavLst>
                                    </p:anim>
                                    <p:anim calcmode="lin" valueType="num">
                                      <p:cBhvr>
                                        <p:cTn id="34" dur="500" fill="hold"/>
                                        <p:tgtEl>
                                          <p:spTgt spid="361505"/>
                                        </p:tgtEl>
                                        <p:attrNameLst>
                                          <p:attrName>ppt_h</p:attrName>
                                        </p:attrNameLst>
                                      </p:cBhvr>
                                      <p:tavLst>
                                        <p:tav tm="0">
                                          <p:val>
                                            <p:fltVal val="0"/>
                                          </p:val>
                                        </p:tav>
                                        <p:tav tm="100000">
                                          <p:val>
                                            <p:strVal val="#ppt_h"/>
                                          </p:val>
                                        </p:tav>
                                      </p:tavLst>
                                    </p:anim>
                                    <p:animEffect transition="in" filter="fade">
                                      <p:cBhvr>
                                        <p:cTn id="35" dur="500"/>
                                        <p:tgtEl>
                                          <p:spTgt spid="361505"/>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6" fill="hold" grpId="0" nodeType="clickEffect">
                                  <p:stCondLst>
                                    <p:cond delay="0"/>
                                  </p:stCondLst>
                                  <p:childTnLst>
                                    <p:set>
                                      <p:cBhvr>
                                        <p:cTn id="39" dur="1" fill="hold">
                                          <p:stCondLst>
                                            <p:cond delay="0"/>
                                          </p:stCondLst>
                                        </p:cTn>
                                        <p:tgtEl>
                                          <p:spTgt spid="361504"/>
                                        </p:tgtEl>
                                        <p:attrNameLst>
                                          <p:attrName>style.visibility</p:attrName>
                                        </p:attrNameLst>
                                      </p:cBhvr>
                                      <p:to>
                                        <p:strVal val="visible"/>
                                      </p:to>
                                    </p:set>
                                    <p:anim calcmode="lin" valueType="num">
                                      <p:cBhvr additive="base">
                                        <p:cTn id="40" dur="500" fill="hold"/>
                                        <p:tgtEl>
                                          <p:spTgt spid="361504"/>
                                        </p:tgtEl>
                                        <p:attrNameLst>
                                          <p:attrName>ppt_x</p:attrName>
                                        </p:attrNameLst>
                                      </p:cBhvr>
                                      <p:tavLst>
                                        <p:tav tm="0">
                                          <p:val>
                                            <p:strVal val="1+#ppt_w/2"/>
                                          </p:val>
                                        </p:tav>
                                        <p:tav tm="100000">
                                          <p:val>
                                            <p:strVal val="#ppt_x"/>
                                          </p:val>
                                        </p:tav>
                                      </p:tavLst>
                                    </p:anim>
                                    <p:anim calcmode="lin" valueType="num">
                                      <p:cBhvr additive="base">
                                        <p:cTn id="41" dur="500" fill="hold"/>
                                        <p:tgtEl>
                                          <p:spTgt spid="36150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361546"/>
                                        </p:tgtEl>
                                        <p:attrNameLst>
                                          <p:attrName>style.visibility</p:attrName>
                                        </p:attrNameLst>
                                      </p:cBhvr>
                                      <p:to>
                                        <p:strVal val="visible"/>
                                      </p:to>
                                    </p:set>
                                    <p:anim calcmode="lin" valueType="num">
                                      <p:cBhvr>
                                        <p:cTn id="46" dur="500" fill="hold"/>
                                        <p:tgtEl>
                                          <p:spTgt spid="361546"/>
                                        </p:tgtEl>
                                        <p:attrNameLst>
                                          <p:attrName>ppt_w</p:attrName>
                                        </p:attrNameLst>
                                      </p:cBhvr>
                                      <p:tavLst>
                                        <p:tav tm="0">
                                          <p:val>
                                            <p:fltVal val="0"/>
                                          </p:val>
                                        </p:tav>
                                        <p:tav tm="100000">
                                          <p:val>
                                            <p:strVal val="#ppt_w"/>
                                          </p:val>
                                        </p:tav>
                                      </p:tavLst>
                                    </p:anim>
                                    <p:anim calcmode="lin" valueType="num">
                                      <p:cBhvr>
                                        <p:cTn id="47" dur="500" fill="hold"/>
                                        <p:tgtEl>
                                          <p:spTgt spid="361546"/>
                                        </p:tgtEl>
                                        <p:attrNameLst>
                                          <p:attrName>ppt_h</p:attrName>
                                        </p:attrNameLst>
                                      </p:cBhvr>
                                      <p:tavLst>
                                        <p:tav tm="0">
                                          <p:val>
                                            <p:fltVal val="0"/>
                                          </p:val>
                                        </p:tav>
                                        <p:tav tm="100000">
                                          <p:val>
                                            <p:strVal val="#ppt_h"/>
                                          </p:val>
                                        </p:tav>
                                      </p:tavLst>
                                    </p:anim>
                                    <p:animEffect transition="in" filter="fade">
                                      <p:cBhvr>
                                        <p:cTn id="48" dur="500"/>
                                        <p:tgtEl>
                                          <p:spTgt spid="361546"/>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12" fill="hold" grpId="0" nodeType="clickEffect">
                                  <p:stCondLst>
                                    <p:cond delay="0"/>
                                  </p:stCondLst>
                                  <p:childTnLst>
                                    <p:set>
                                      <p:cBhvr>
                                        <p:cTn id="52" dur="1" fill="hold">
                                          <p:stCondLst>
                                            <p:cond delay="0"/>
                                          </p:stCondLst>
                                        </p:cTn>
                                        <p:tgtEl>
                                          <p:spTgt spid="361512"/>
                                        </p:tgtEl>
                                        <p:attrNameLst>
                                          <p:attrName>style.visibility</p:attrName>
                                        </p:attrNameLst>
                                      </p:cBhvr>
                                      <p:to>
                                        <p:strVal val="visible"/>
                                      </p:to>
                                    </p:set>
                                    <p:animEffect transition="in" filter="strips(downLeft)">
                                      <p:cBhvr>
                                        <p:cTn id="53" dur="500"/>
                                        <p:tgtEl>
                                          <p:spTgt spid="361512"/>
                                        </p:tgtEl>
                                      </p:cBhvr>
                                    </p:animEffect>
                                  </p:childTnLst>
                                </p:cTn>
                              </p:par>
                            </p:childTnLst>
                          </p:cTn>
                        </p:par>
                        <p:par>
                          <p:cTn id="54" fill="hold">
                            <p:stCondLst>
                              <p:cond delay="500"/>
                            </p:stCondLst>
                            <p:childTnLst>
                              <p:par>
                                <p:cTn id="55" presetID="2" presetClass="entr" presetSubtype="9" fill="hold" grpId="0" nodeType="afterEffect">
                                  <p:stCondLst>
                                    <p:cond delay="0"/>
                                  </p:stCondLst>
                                  <p:childTnLst>
                                    <p:set>
                                      <p:cBhvr>
                                        <p:cTn id="56" dur="1" fill="hold">
                                          <p:stCondLst>
                                            <p:cond delay="0"/>
                                          </p:stCondLst>
                                        </p:cTn>
                                        <p:tgtEl>
                                          <p:spTgt spid="361509"/>
                                        </p:tgtEl>
                                        <p:attrNameLst>
                                          <p:attrName>style.visibility</p:attrName>
                                        </p:attrNameLst>
                                      </p:cBhvr>
                                      <p:to>
                                        <p:strVal val="visible"/>
                                      </p:to>
                                    </p:set>
                                    <p:anim calcmode="lin" valueType="num">
                                      <p:cBhvr additive="base">
                                        <p:cTn id="57" dur="500" fill="hold"/>
                                        <p:tgtEl>
                                          <p:spTgt spid="361509"/>
                                        </p:tgtEl>
                                        <p:attrNameLst>
                                          <p:attrName>ppt_x</p:attrName>
                                        </p:attrNameLst>
                                      </p:cBhvr>
                                      <p:tavLst>
                                        <p:tav tm="0">
                                          <p:val>
                                            <p:strVal val="0-#ppt_w/2"/>
                                          </p:val>
                                        </p:tav>
                                        <p:tav tm="100000">
                                          <p:val>
                                            <p:strVal val="#ppt_x"/>
                                          </p:val>
                                        </p:tav>
                                      </p:tavLst>
                                    </p:anim>
                                    <p:anim calcmode="lin" valueType="num">
                                      <p:cBhvr additive="base">
                                        <p:cTn id="58" dur="500" fill="hold"/>
                                        <p:tgtEl>
                                          <p:spTgt spid="361509"/>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8" presetClass="entr" presetSubtype="12" fill="hold" grpId="0" nodeType="clickEffect">
                                  <p:stCondLst>
                                    <p:cond delay="0"/>
                                  </p:stCondLst>
                                  <p:childTnLst>
                                    <p:set>
                                      <p:cBhvr>
                                        <p:cTn id="62" dur="1" fill="hold">
                                          <p:stCondLst>
                                            <p:cond delay="0"/>
                                          </p:stCondLst>
                                        </p:cTn>
                                        <p:tgtEl>
                                          <p:spTgt spid="361511"/>
                                        </p:tgtEl>
                                        <p:attrNameLst>
                                          <p:attrName>style.visibility</p:attrName>
                                        </p:attrNameLst>
                                      </p:cBhvr>
                                      <p:to>
                                        <p:strVal val="visible"/>
                                      </p:to>
                                    </p:set>
                                    <p:animEffect transition="in" filter="strips(downLeft)">
                                      <p:cBhvr>
                                        <p:cTn id="63" dur="500"/>
                                        <p:tgtEl>
                                          <p:spTgt spid="361511"/>
                                        </p:tgtEl>
                                      </p:cBhvr>
                                    </p:animEffect>
                                  </p:childTnLst>
                                </p:cTn>
                              </p:par>
                              <p:par>
                                <p:cTn id="64" presetID="2" presetClass="entr" presetSubtype="9" fill="hold" grpId="0" nodeType="withEffect">
                                  <p:stCondLst>
                                    <p:cond delay="0"/>
                                  </p:stCondLst>
                                  <p:childTnLst>
                                    <p:set>
                                      <p:cBhvr>
                                        <p:cTn id="65" dur="1" fill="hold">
                                          <p:stCondLst>
                                            <p:cond delay="0"/>
                                          </p:stCondLst>
                                        </p:cTn>
                                        <p:tgtEl>
                                          <p:spTgt spid="361510"/>
                                        </p:tgtEl>
                                        <p:attrNameLst>
                                          <p:attrName>style.visibility</p:attrName>
                                        </p:attrNameLst>
                                      </p:cBhvr>
                                      <p:to>
                                        <p:strVal val="visible"/>
                                      </p:to>
                                    </p:set>
                                    <p:anim calcmode="lin" valueType="num">
                                      <p:cBhvr additive="base">
                                        <p:cTn id="66" dur="500" fill="hold"/>
                                        <p:tgtEl>
                                          <p:spTgt spid="361510"/>
                                        </p:tgtEl>
                                        <p:attrNameLst>
                                          <p:attrName>ppt_x</p:attrName>
                                        </p:attrNameLst>
                                      </p:cBhvr>
                                      <p:tavLst>
                                        <p:tav tm="0">
                                          <p:val>
                                            <p:strVal val="0-#ppt_w/2"/>
                                          </p:val>
                                        </p:tav>
                                        <p:tav tm="100000">
                                          <p:val>
                                            <p:strVal val="#ppt_x"/>
                                          </p:val>
                                        </p:tav>
                                      </p:tavLst>
                                    </p:anim>
                                    <p:anim calcmode="lin" valueType="num">
                                      <p:cBhvr additive="base">
                                        <p:cTn id="67" dur="500" fill="hold"/>
                                        <p:tgtEl>
                                          <p:spTgt spid="3615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504" grpId="0" animBg="1"/>
      <p:bldP spid="361505" grpId="0"/>
      <p:bldP spid="361508" grpId="0" animBg="1"/>
      <p:bldP spid="361509" grpId="0" animBg="1"/>
      <p:bldP spid="361510" grpId="0" animBg="1"/>
      <p:bldP spid="361511" grpId="0"/>
      <p:bldP spid="361512" grpId="0"/>
      <p:bldP spid="361544" grpId="0" animBg="1"/>
      <p:bldP spid="361546" grpId="0"/>
      <p:bldP spid="361547" grpId="0" animBg="1"/>
      <p:bldP spid="36154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8FC7E3D9-0CE6-4C8C-80C8-195D8E2EDB00}" type="slidenum">
              <a:rPr lang="de-DE">
                <a:solidFill>
                  <a:srgbClr val="000000"/>
                </a:solidFill>
              </a:rPr>
              <a:pPr/>
              <a:t>71</a:t>
            </a:fld>
            <a:endParaRPr lang="en-GB">
              <a:solidFill>
                <a:srgbClr val="000000"/>
              </a:solidFill>
            </a:endParaRPr>
          </a:p>
        </p:txBody>
      </p:sp>
      <p:sp>
        <p:nvSpPr>
          <p:cNvPr id="326658" name="Rectangle 2"/>
          <p:cNvSpPr>
            <a:spLocks noGrp="1" noChangeArrowheads="1"/>
          </p:cNvSpPr>
          <p:nvPr>
            <p:ph type="title"/>
          </p:nvPr>
        </p:nvSpPr>
        <p:spPr>
          <a:xfrm>
            <a:off x="850900" y="228600"/>
            <a:ext cx="7086600" cy="685800"/>
          </a:xfrm>
        </p:spPr>
        <p:txBody>
          <a:bodyPr/>
          <a:lstStyle/>
          <a:p>
            <a:r>
              <a:rPr lang="zh-CN" altLang="en-US"/>
              <a:t>域间组播</a:t>
            </a:r>
          </a:p>
        </p:txBody>
      </p:sp>
      <p:sp>
        <p:nvSpPr>
          <p:cNvPr id="326659" name="Rectangle 3"/>
          <p:cNvSpPr>
            <a:spLocks noGrp="1" noChangeArrowheads="1"/>
          </p:cNvSpPr>
          <p:nvPr>
            <p:ph type="body" idx="1"/>
          </p:nvPr>
        </p:nvSpPr>
        <p:spPr>
          <a:xfrm>
            <a:off x="914400" y="1524000"/>
            <a:ext cx="7391400" cy="3889375"/>
          </a:xfrm>
        </p:spPr>
        <p:txBody>
          <a:bodyPr/>
          <a:lstStyle/>
          <a:p>
            <a:r>
              <a:rPr lang="zh-CN" altLang="en-US"/>
              <a:t>域间组播目前仍然处于研究和试验阶段，目前比较成型的解决方案是下面三个协议的</a:t>
            </a:r>
            <a:r>
              <a:rPr lang="zh-CN" altLang="en-US" b="1"/>
              <a:t>组合</a:t>
            </a:r>
            <a:r>
              <a:rPr lang="zh-CN" altLang="en-US"/>
              <a:t>：</a:t>
            </a:r>
          </a:p>
          <a:p>
            <a:r>
              <a:rPr lang="en-US" altLang="zh-CN"/>
              <a:t>MBGP</a:t>
            </a:r>
            <a:r>
              <a:rPr lang="zh-CN" altLang="en-US"/>
              <a:t>（组播边界网关协议），用于在自治域之间交换组播路由信息；</a:t>
            </a:r>
          </a:p>
          <a:p>
            <a:r>
              <a:rPr lang="en-US" altLang="zh-CN"/>
              <a:t>MSDP</a:t>
            </a:r>
            <a:r>
              <a:rPr lang="zh-CN" altLang="en-US"/>
              <a:t>（组播信源发现协议），用于在 </a:t>
            </a:r>
            <a:r>
              <a:rPr lang="en-US" altLang="zh-CN"/>
              <a:t>ISP </a:t>
            </a:r>
            <a:r>
              <a:rPr lang="zh-CN" altLang="en-US"/>
              <a:t>之间交换组播信源信息；</a:t>
            </a:r>
          </a:p>
          <a:p>
            <a:r>
              <a:rPr lang="en-US" altLang="zh-CN"/>
              <a:t>PIM-SM</a:t>
            </a:r>
            <a:r>
              <a:rPr lang="zh-CN" altLang="en-US"/>
              <a:t>，用作域内的组播路由协议。</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DCDF1BCD-5E3A-4B5D-A621-62D32B323D86}" type="slidenum">
              <a:rPr lang="de-DE">
                <a:solidFill>
                  <a:srgbClr val="000000"/>
                </a:solidFill>
              </a:rPr>
              <a:pPr/>
              <a:t>72</a:t>
            </a:fld>
            <a:endParaRPr lang="en-GB">
              <a:solidFill>
                <a:srgbClr val="000000"/>
              </a:solidFill>
            </a:endParaRPr>
          </a:p>
        </p:txBody>
      </p:sp>
      <p:sp>
        <p:nvSpPr>
          <p:cNvPr id="332802" name="Rectangle 2"/>
          <p:cNvSpPr>
            <a:spLocks noGrp="1" noChangeArrowheads="1"/>
          </p:cNvSpPr>
          <p:nvPr>
            <p:ph type="title"/>
          </p:nvPr>
        </p:nvSpPr>
        <p:spPr>
          <a:xfrm>
            <a:off x="965200" y="254000"/>
            <a:ext cx="7086600" cy="685800"/>
          </a:xfrm>
        </p:spPr>
        <p:txBody>
          <a:bodyPr/>
          <a:lstStyle/>
          <a:p>
            <a:r>
              <a:rPr lang="en-US" altLang="zh-CN" dirty="0" smtClean="0"/>
              <a:t>PIM-</a:t>
            </a:r>
            <a:r>
              <a:rPr lang="en-US" altLang="zh-CN" dirty="0" err="1" smtClean="0"/>
              <a:t>Anycast</a:t>
            </a:r>
            <a:r>
              <a:rPr lang="en-US" altLang="zh-CN" dirty="0" smtClean="0"/>
              <a:t>-RP</a:t>
            </a:r>
            <a:r>
              <a:rPr lang="zh-CN" altLang="en-US" dirty="0" smtClean="0"/>
              <a:t>（高可靠性</a:t>
            </a:r>
            <a:r>
              <a:rPr lang="en-US" altLang="zh-CN" dirty="0" smtClean="0"/>
              <a:t>RP</a:t>
            </a:r>
            <a:r>
              <a:rPr lang="zh-CN" altLang="en-US" dirty="0" smtClean="0"/>
              <a:t>场景）</a:t>
            </a:r>
            <a:endParaRPr lang="en-US" altLang="zh-CN" dirty="0"/>
          </a:p>
        </p:txBody>
      </p:sp>
      <p:sp>
        <p:nvSpPr>
          <p:cNvPr id="332803" name="Rectangle 3"/>
          <p:cNvSpPr>
            <a:spLocks noGrp="1" noChangeArrowheads="1"/>
          </p:cNvSpPr>
          <p:nvPr>
            <p:ph type="body" idx="1"/>
          </p:nvPr>
        </p:nvSpPr>
        <p:spPr>
          <a:xfrm>
            <a:off x="374650" y="1052513"/>
            <a:ext cx="8229600" cy="5276850"/>
          </a:xfrm>
        </p:spPr>
        <p:txBody>
          <a:bodyPr/>
          <a:lstStyle/>
          <a:p>
            <a:r>
              <a:rPr lang="en-US" altLang="zh-CN"/>
              <a:t>Anycast RP </a:t>
            </a:r>
            <a:r>
              <a:rPr lang="zh-CN" altLang="en-US"/>
              <a:t>的机制概括：多个 </a:t>
            </a:r>
            <a:r>
              <a:rPr lang="en-US" altLang="zh-CN"/>
              <a:t>RP </a:t>
            </a:r>
            <a:r>
              <a:rPr lang="zh-CN" altLang="en-US"/>
              <a:t>配置一个相同的 </a:t>
            </a:r>
            <a:r>
              <a:rPr lang="en-US" altLang="zh-CN"/>
              <a:t>Anycast RP </a:t>
            </a:r>
            <a:r>
              <a:rPr lang="zh-CN" altLang="en-US"/>
              <a:t>地址，这个地址使用 </a:t>
            </a:r>
            <a:r>
              <a:rPr lang="en-US" altLang="zh-CN"/>
              <a:t>RP </a:t>
            </a:r>
            <a:r>
              <a:rPr lang="zh-CN" altLang="en-US"/>
              <a:t>上的一个接口（通常是逻辑接口，如 </a:t>
            </a:r>
            <a:r>
              <a:rPr lang="en-US" altLang="zh-CN"/>
              <a:t>LoopBack </a:t>
            </a:r>
            <a:r>
              <a:rPr lang="zh-CN" altLang="en-US"/>
              <a:t>接口）。</a:t>
            </a:r>
            <a:r>
              <a:rPr lang="en-US" altLang="zh-CN"/>
              <a:t>RP </a:t>
            </a:r>
            <a:r>
              <a:rPr lang="zh-CN" altLang="en-US"/>
              <a:t>使用这个接口地址对外发布组到 </a:t>
            </a:r>
            <a:r>
              <a:rPr lang="en-US" altLang="zh-CN"/>
              <a:t>RP </a:t>
            </a:r>
            <a:r>
              <a:rPr lang="zh-CN" altLang="en-US"/>
              <a:t>的映射信息。由于使用的是 </a:t>
            </a:r>
            <a:r>
              <a:rPr lang="en-US" altLang="zh-CN"/>
              <a:t>Anycast RP </a:t>
            </a:r>
            <a:r>
              <a:rPr lang="zh-CN" altLang="en-US"/>
              <a:t>地址，所以组成员在加入时，会向距离自己最近（路由</a:t>
            </a:r>
            <a:r>
              <a:rPr lang="en-US" altLang="zh-CN"/>
              <a:t>cost</a:t>
            </a:r>
            <a:r>
              <a:rPr lang="zh-CN" altLang="en-US"/>
              <a:t>最小）的一个 </a:t>
            </a:r>
            <a:r>
              <a:rPr lang="en-US" altLang="zh-CN"/>
              <a:t>RP </a:t>
            </a:r>
            <a:r>
              <a:rPr lang="zh-CN" altLang="en-US"/>
              <a:t>发起。在这些 </a:t>
            </a:r>
            <a:r>
              <a:rPr lang="en-US" altLang="zh-CN"/>
              <a:t>RP </a:t>
            </a:r>
            <a:r>
              <a:rPr lang="zh-CN" altLang="en-US"/>
              <a:t>之间使用各自不同的地址建立 </a:t>
            </a:r>
            <a:r>
              <a:rPr lang="en-US" altLang="zh-CN"/>
              <a:t>MSDP </a:t>
            </a:r>
            <a:r>
              <a:rPr lang="zh-CN" altLang="en-US"/>
              <a:t>对等关系，利用 </a:t>
            </a:r>
            <a:r>
              <a:rPr lang="en-US" altLang="zh-CN"/>
              <a:t>MSDP </a:t>
            </a:r>
            <a:r>
              <a:rPr lang="zh-CN" altLang="en-US"/>
              <a:t>实现组播源信息在所有 </a:t>
            </a:r>
            <a:r>
              <a:rPr lang="en-US" altLang="zh-CN"/>
              <a:t>RP </a:t>
            </a:r>
            <a:r>
              <a:rPr lang="zh-CN" altLang="en-US"/>
              <a:t>之间的同步。</a:t>
            </a:r>
          </a:p>
          <a:p>
            <a:r>
              <a:rPr lang="en-US" altLang="zh-CN"/>
              <a:t>Anycast RP</a:t>
            </a:r>
            <a:r>
              <a:rPr lang="zh-CN" altLang="en-US"/>
              <a:t>很好得提高了</a:t>
            </a:r>
            <a:r>
              <a:rPr lang="en-US" altLang="zh-CN"/>
              <a:t>RP</a:t>
            </a:r>
            <a:r>
              <a:rPr lang="zh-CN" altLang="en-US"/>
              <a:t>的可靠性，并有效实现了</a:t>
            </a:r>
            <a:r>
              <a:rPr lang="en-US" altLang="zh-CN"/>
              <a:t>RP</a:t>
            </a:r>
            <a:r>
              <a:rPr lang="zh-CN" altLang="en-US"/>
              <a:t>的负载分担。</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endParaRPr lang="de-DE">
              <a:solidFill>
                <a:srgbClr val="000000"/>
              </a:solidFill>
            </a:endParaRPr>
          </a:p>
          <a:p>
            <a:r>
              <a:rPr lang="de-DE">
                <a:solidFill>
                  <a:srgbClr val="000000"/>
                </a:solidFill>
              </a:rPr>
              <a:t>Page </a:t>
            </a:r>
            <a:fld id="{9A796992-AEC3-405C-BF61-E05CF0148F1E}" type="slidenum">
              <a:rPr lang="de-DE">
                <a:solidFill>
                  <a:srgbClr val="000000"/>
                </a:solidFill>
              </a:rPr>
              <a:pPr/>
              <a:t>73</a:t>
            </a:fld>
            <a:endParaRPr lang="en-GB">
              <a:solidFill>
                <a:srgbClr val="000000"/>
              </a:solidFill>
            </a:endParaRPr>
          </a:p>
        </p:txBody>
      </p:sp>
      <p:sp>
        <p:nvSpPr>
          <p:cNvPr id="331778" name="Rectangle 2"/>
          <p:cNvSpPr>
            <a:spLocks noGrp="1" noChangeArrowheads="1"/>
          </p:cNvSpPr>
          <p:nvPr>
            <p:ph type="title"/>
          </p:nvPr>
        </p:nvSpPr>
        <p:spPr>
          <a:xfrm>
            <a:off x="927100" y="228600"/>
            <a:ext cx="7086600" cy="685800"/>
          </a:xfrm>
        </p:spPr>
        <p:txBody>
          <a:bodyPr/>
          <a:lstStyle/>
          <a:p>
            <a:r>
              <a:rPr lang="en-US" altLang="zh-CN" dirty="0" err="1" smtClean="0"/>
              <a:t>Anycast</a:t>
            </a:r>
            <a:r>
              <a:rPr lang="en-US" altLang="zh-CN" dirty="0" smtClean="0"/>
              <a:t>-RP</a:t>
            </a:r>
            <a:endParaRPr lang="en-US" altLang="zh-CN" dirty="0"/>
          </a:p>
        </p:txBody>
      </p:sp>
      <p:pic>
        <p:nvPicPr>
          <p:cNvPr id="331780" name="Picture 4" descr="Image318"/>
          <p:cNvPicPr>
            <a:picLocks noChangeAspect="1" noChangeArrowheads="1"/>
          </p:cNvPicPr>
          <p:nvPr>
            <p:ph type="body" idx="1"/>
          </p:nvPr>
        </p:nvPicPr>
        <p:blipFill>
          <a:blip r:embed="rId2" cstate="print"/>
          <a:srcRect/>
          <a:stretch>
            <a:fillRect/>
          </a:stretch>
        </p:blipFill>
        <p:spPr>
          <a:xfrm>
            <a:off x="406400" y="1211263"/>
            <a:ext cx="8177213" cy="5046662"/>
          </a:xfrm>
          <a:noFill/>
          <a:ln/>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3"/>
          <p:cNvSpPr>
            <a:spLocks noGrp="1"/>
          </p:cNvSpPr>
          <p:nvPr>
            <p:ph type="sldNum" sz="quarter" idx="10"/>
          </p:nvPr>
        </p:nvSpPr>
        <p:spPr>
          <a:noFill/>
        </p:spPr>
        <p:txBody>
          <a:bodyPr/>
          <a:lstStyle/>
          <a:p>
            <a:pPr defTabSz="877888"/>
            <a:r>
              <a:rPr lang="en-US" altLang="zh-CN"/>
              <a:t>Page</a:t>
            </a:r>
            <a:fld id="{7E6D8D67-9E56-4AEF-9904-7B4545B0B825}" type="slidenum">
              <a:rPr lang="en-US" altLang="zh-CN"/>
              <a:pPr defTabSz="877888"/>
              <a:t>74</a:t>
            </a:fld>
            <a:endParaRPr lang="en-US" altLang="zh-CN"/>
          </a:p>
        </p:txBody>
      </p:sp>
      <p:sp>
        <p:nvSpPr>
          <p:cNvPr id="18435" name="Rectangle 3"/>
          <p:cNvSpPr>
            <a:spLocks noGrp="1" noChangeArrowheads="1"/>
          </p:cNvSpPr>
          <p:nvPr>
            <p:ph type="title"/>
          </p:nvPr>
        </p:nvSpPr>
        <p:spPr>
          <a:xfrm>
            <a:off x="1317625" y="358775"/>
            <a:ext cx="7054850" cy="868363"/>
          </a:xfrm>
        </p:spPr>
        <p:txBody>
          <a:bodyPr/>
          <a:lstStyle/>
          <a:p>
            <a:r>
              <a:rPr lang="zh-CN" altLang="en-US" smtClean="0"/>
              <a:t>总  结</a:t>
            </a:r>
          </a:p>
        </p:txBody>
      </p:sp>
      <p:sp>
        <p:nvSpPr>
          <p:cNvPr id="18436" name="Rectangle 4"/>
          <p:cNvSpPr>
            <a:spLocks noGrp="1" noChangeArrowheads="1"/>
          </p:cNvSpPr>
          <p:nvPr>
            <p:ph type="body" idx="1"/>
          </p:nvPr>
        </p:nvSpPr>
        <p:spPr>
          <a:xfrm>
            <a:off x="652462" y="1120870"/>
            <a:ext cx="8236043" cy="4195762"/>
          </a:xfrm>
        </p:spPr>
        <p:txBody>
          <a:bodyPr/>
          <a:lstStyle/>
          <a:p>
            <a:r>
              <a:rPr lang="zh-CN" altLang="en-US" dirty="0" smtClean="0"/>
              <a:t>组播需要面对的问题：</a:t>
            </a:r>
            <a:endParaRPr lang="en-US" altLang="zh-CN" dirty="0" smtClean="0"/>
          </a:p>
          <a:p>
            <a:pPr lvl="1"/>
            <a:r>
              <a:rPr lang="zh-CN" altLang="en-US" sz="1800" dirty="0" smtClean="0"/>
              <a:t>不可靠的报文传送，需要应用程序具备丢包容忍或补救措施，如</a:t>
            </a:r>
            <a:r>
              <a:rPr lang="en-US" altLang="zh-CN" sz="1800" dirty="0" smtClean="0"/>
              <a:t>IPTV FEC</a:t>
            </a:r>
            <a:r>
              <a:rPr lang="zh-CN" altLang="en-US" sz="1800" dirty="0" smtClean="0"/>
              <a:t>、</a:t>
            </a:r>
            <a:r>
              <a:rPr lang="en-US" altLang="zh-CN" sz="1800" dirty="0" smtClean="0"/>
              <a:t>RET</a:t>
            </a:r>
            <a:r>
              <a:rPr lang="zh-CN" altLang="en-US" sz="1800" dirty="0" smtClean="0"/>
              <a:t>（</a:t>
            </a:r>
            <a:r>
              <a:rPr lang="en-US" altLang="zh-CN" sz="1800" dirty="0" smtClean="0"/>
              <a:t>ARQ</a:t>
            </a:r>
            <a:r>
              <a:rPr lang="zh-CN" altLang="en-US" sz="1800" dirty="0" smtClean="0"/>
              <a:t>）</a:t>
            </a:r>
            <a:endParaRPr lang="en-US" altLang="zh-CN" sz="1800" dirty="0" smtClean="0"/>
          </a:p>
          <a:p>
            <a:pPr lvl="1"/>
            <a:r>
              <a:rPr lang="zh-CN" altLang="en-US" sz="1800" dirty="0" smtClean="0"/>
              <a:t>报</a:t>
            </a:r>
            <a:r>
              <a:rPr lang="zh-CN" altLang="en-US" sz="1800" dirty="0" smtClean="0"/>
              <a:t>文重复和乱序，需要应用程序具备报文的顺序进行识别，如</a:t>
            </a:r>
            <a:r>
              <a:rPr lang="en-US" altLang="zh-CN" sz="1800" dirty="0" smtClean="0"/>
              <a:t>RTP</a:t>
            </a:r>
            <a:r>
              <a:rPr lang="zh-CN" altLang="en-US" sz="1800" dirty="0" smtClean="0"/>
              <a:t>封装</a:t>
            </a:r>
            <a:endParaRPr lang="en-US" altLang="zh-CN" sz="1800" dirty="0" smtClean="0"/>
          </a:p>
          <a:p>
            <a:pPr lvl="1"/>
            <a:r>
              <a:rPr lang="zh-CN" altLang="en-US" sz="1800" dirty="0" smtClean="0"/>
              <a:t>采</a:t>
            </a:r>
            <a:r>
              <a:rPr lang="zh-CN" altLang="en-US" sz="1800" dirty="0" smtClean="0"/>
              <a:t>用</a:t>
            </a:r>
            <a:r>
              <a:rPr lang="en-US" altLang="zh-CN" sz="1800" dirty="0" smtClean="0"/>
              <a:t>UDP</a:t>
            </a:r>
            <a:r>
              <a:rPr lang="zh-CN" altLang="en-US" sz="1800" dirty="0" smtClean="0"/>
              <a:t>没有拥塞检测和避免机制，网络需要预留足够的带宽或者给组播提供</a:t>
            </a:r>
            <a:r>
              <a:rPr lang="en-US" altLang="zh-CN" sz="1800" dirty="0" err="1" smtClean="0"/>
              <a:t>QoS</a:t>
            </a:r>
            <a:r>
              <a:rPr lang="zh-CN" altLang="en-US" sz="1800" dirty="0" smtClean="0"/>
              <a:t>保障</a:t>
            </a:r>
            <a:endParaRPr lang="en-US" altLang="zh-CN" sz="1800" dirty="0" smtClean="0"/>
          </a:p>
          <a:p>
            <a:pPr lvl="1"/>
            <a:r>
              <a:rPr lang="zh-CN" altLang="en-US" sz="1800" dirty="0" smtClean="0"/>
              <a:t>组</a:t>
            </a:r>
            <a:r>
              <a:rPr lang="zh-CN" altLang="en-US" sz="1800" dirty="0" smtClean="0"/>
              <a:t>播是开放的架构，组播源对接受者一无所知，需要对盗取内容作可控组播或内容加扰，另外还需要部署对组播源、内容合法性的检测功能</a:t>
            </a:r>
            <a:endParaRPr lang="en-US" altLang="zh-CN" sz="1800" dirty="0" smtClean="0"/>
          </a:p>
          <a:p>
            <a:pPr lvl="1"/>
            <a:endParaRPr lang="en-US" altLang="zh-CN" sz="1800" dirty="0" smtClean="0"/>
          </a:p>
        </p:txBody>
      </p:sp>
      <p:pic>
        <p:nvPicPr>
          <p:cNvPr id="18437" name="Picture 8" descr="总结 copy"/>
          <p:cNvPicPr>
            <a:picLocks noChangeAspect="1" noChangeArrowheads="1"/>
          </p:cNvPicPr>
          <p:nvPr/>
        </p:nvPicPr>
        <p:blipFill>
          <a:blip r:embed="rId3" cstate="print"/>
          <a:srcRect/>
          <a:stretch>
            <a:fillRect/>
          </a:stretch>
        </p:blipFill>
        <p:spPr bwMode="auto">
          <a:xfrm>
            <a:off x="695325" y="477838"/>
            <a:ext cx="615950" cy="619125"/>
          </a:xfrm>
          <a:prstGeom prst="rect">
            <a:avLst/>
          </a:prstGeom>
          <a:noFill/>
          <a:ln w="9525">
            <a:noFill/>
            <a:miter lim="800000"/>
            <a:headEnd/>
            <a:tailEnd/>
          </a:ln>
        </p:spPr>
      </p:pic>
      <p:sp>
        <p:nvSpPr>
          <p:cNvPr id="6" name="Rectangle 4"/>
          <p:cNvSpPr txBox="1">
            <a:spLocks noChangeArrowheads="1"/>
          </p:cNvSpPr>
          <p:nvPr/>
        </p:nvSpPr>
        <p:spPr bwMode="auto">
          <a:xfrm>
            <a:off x="632011" y="4998105"/>
            <a:ext cx="7611035" cy="784131"/>
          </a:xfrm>
          <a:prstGeom prst="rect">
            <a:avLst/>
          </a:prstGeom>
          <a:noFill/>
          <a:ln w="9525">
            <a:noFill/>
            <a:miter lim="800000"/>
            <a:headEnd/>
            <a:tailEnd/>
          </a:ln>
        </p:spPr>
        <p:txBody>
          <a:bodyPr vert="horz" wrap="square" lIns="80127" tIns="40065" rIns="80127" bIns="40065" numCol="1" anchor="t" anchorCtr="0" compatLnSpc="1">
            <a:prstTxWarp prst="textNoShape">
              <a:avLst/>
            </a:prstTxWarp>
          </a:bodyPr>
          <a:lstStyle/>
          <a:p>
            <a:pPr marL="301625" marR="0" lvl="0" indent="-301625" algn="l" defTabSz="801688" rtl="0" eaLnBrk="1" fontAlgn="base" latinLnBrk="0" hangingPunct="1">
              <a:lnSpc>
                <a:spcPct val="140000"/>
              </a:lnSpc>
              <a:spcBef>
                <a:spcPct val="30000"/>
              </a:spcBef>
              <a:spcAft>
                <a:spcPct val="0"/>
              </a:spcAft>
              <a:buClr>
                <a:srgbClr val="808080"/>
              </a:buClr>
              <a:buSzPct val="60000"/>
              <a:buFont typeface="Wingdings" pitchFamily="2" charset="2"/>
              <a:buChar char="l"/>
              <a:tabLst/>
              <a:defRPr/>
            </a:pPr>
            <a:r>
              <a:rPr lang="zh-CN" altLang="en-US" sz="2200" b="1" kern="0" dirty="0">
                <a:solidFill>
                  <a:srgbClr val="C00000"/>
                </a:solidFill>
                <a:latin typeface="+mn-lt"/>
                <a:ea typeface="+mn-ea"/>
              </a:rPr>
              <a:t>组</a:t>
            </a:r>
            <a:r>
              <a:rPr lang="zh-CN" altLang="en-US" sz="2200" b="1" kern="0" dirty="0" smtClean="0">
                <a:solidFill>
                  <a:srgbClr val="C00000"/>
                </a:solidFill>
                <a:latin typeface="+mn-lt"/>
                <a:ea typeface="+mn-ea"/>
              </a:rPr>
              <a:t>播发展方向：可管、可控、高体验！真正的可运营！</a:t>
            </a:r>
            <a:endParaRPr kumimoji="0" lang="en-US" altLang="zh-CN" sz="1800" b="1" i="0" u="none" strike="noStrike" kern="0" cap="none" spc="0" normalizeH="0" baseline="0" noProof="0" dirty="0" smtClean="0">
              <a:ln>
                <a:noFill/>
              </a:ln>
              <a:solidFill>
                <a:srgbClr val="C00000"/>
              </a:solidFill>
              <a:effectLst/>
              <a:uLnTx/>
              <a:uFillTx/>
              <a:latin typeface="+mn-lt"/>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3"/>
          <p:cNvSpPr>
            <a:spLocks noGrp="1"/>
          </p:cNvSpPr>
          <p:nvPr>
            <p:ph type="sldNum" sz="quarter" idx="10"/>
          </p:nvPr>
        </p:nvSpPr>
        <p:spPr>
          <a:noFill/>
        </p:spPr>
        <p:txBody>
          <a:bodyPr/>
          <a:lstStyle/>
          <a:p>
            <a:pPr defTabSz="877888"/>
            <a:r>
              <a:rPr lang="en-US" altLang="zh-CN"/>
              <a:t>Page</a:t>
            </a:r>
            <a:fld id="{9B26BD1F-518A-4B19-80A8-3F4A8ECCB178}" type="slidenum">
              <a:rPr lang="en-US" altLang="zh-CN"/>
              <a:pPr defTabSz="877888"/>
              <a:t>75</a:t>
            </a:fld>
            <a:endParaRPr lang="en-US" altLang="zh-CN"/>
          </a:p>
        </p:txBody>
      </p:sp>
      <p:sp>
        <p:nvSpPr>
          <p:cNvPr id="17411" name="Rectangle 27"/>
          <p:cNvSpPr>
            <a:spLocks noGrp="1" noChangeArrowheads="1"/>
          </p:cNvSpPr>
          <p:nvPr>
            <p:ph type="title"/>
          </p:nvPr>
        </p:nvSpPr>
        <p:spPr>
          <a:xfrm>
            <a:off x="1273175" y="358775"/>
            <a:ext cx="7099300" cy="868363"/>
          </a:xfrm>
        </p:spPr>
        <p:txBody>
          <a:bodyPr/>
          <a:lstStyle/>
          <a:p>
            <a:r>
              <a:rPr lang="zh-CN" altLang="en-US" dirty="0" smtClean="0"/>
              <a:t>问题</a:t>
            </a:r>
            <a:r>
              <a:rPr lang="en-US" altLang="zh-CN" dirty="0" smtClean="0"/>
              <a:t>&amp;</a:t>
            </a:r>
            <a:r>
              <a:rPr lang="zh-CN" altLang="en-US" dirty="0" smtClean="0"/>
              <a:t>讨论</a:t>
            </a:r>
            <a:endParaRPr lang="zh-CN" altLang="en-US" dirty="0" smtClean="0"/>
          </a:p>
        </p:txBody>
      </p:sp>
      <p:sp>
        <p:nvSpPr>
          <p:cNvPr id="17412" name="Rectangle 28"/>
          <p:cNvSpPr>
            <a:spLocks noGrp="1" noChangeArrowheads="1"/>
          </p:cNvSpPr>
          <p:nvPr>
            <p:ph type="body" idx="1"/>
          </p:nvPr>
        </p:nvSpPr>
        <p:spPr/>
        <p:txBody>
          <a:bodyPr/>
          <a:lstStyle/>
          <a:p>
            <a:r>
              <a:rPr lang="zh-CN" altLang="en-US" dirty="0" smtClean="0"/>
              <a:t>。。。。。。</a:t>
            </a:r>
            <a:endParaRPr lang="zh-CN" altLang="en-US" dirty="0" smtClean="0"/>
          </a:p>
        </p:txBody>
      </p:sp>
      <p:pic>
        <p:nvPicPr>
          <p:cNvPr id="17413" name="Picture 17" descr="问题 copy"/>
          <p:cNvPicPr>
            <a:picLocks noChangeAspect="1" noChangeArrowheads="1"/>
          </p:cNvPicPr>
          <p:nvPr/>
        </p:nvPicPr>
        <p:blipFill>
          <a:blip r:embed="rId3" cstate="print"/>
          <a:srcRect/>
          <a:stretch>
            <a:fillRect/>
          </a:stretch>
        </p:blipFill>
        <p:spPr bwMode="auto">
          <a:xfrm>
            <a:off x="696913" y="477838"/>
            <a:ext cx="615950" cy="617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技术培训胶片＋注释中文模板V1.4(20110114)">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t"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t"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华文细黑" pitchFamily="2" charset="-122"/>
          </a:defRPr>
        </a:defP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定义设计方案">
  <a:themeElements>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t"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t"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华文细黑" pitchFamily="2" charset="-122"/>
          </a:defRPr>
        </a:defPPr>
      </a:lstStyle>
    </a:lnDef>
  </a:objectDefaults>
  <a:extraClrSchemeLst>
    <a:extraClrScheme>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自定义设计方案 13">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1_自定义设计方案 14">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1_自定义设计方案 15">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1_自定义设计方案 16">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a:themeElements>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a:majorFont>
        <a:latin typeface="FrutigerNext LT Medium"/>
        <a:ea typeface="黑体"/>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DDDDDD"/>
            </a:gs>
            <a:gs pos="100000">
              <a:schemeClr val="bg1"/>
            </a:gs>
          </a:gsLst>
          <a:lin ang="5400000" scaled="1"/>
        </a:gra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40000"/>
          </a:lnSpc>
          <a:spcBef>
            <a:spcPct val="50000"/>
          </a:spcBef>
          <a:spcAft>
            <a:spcPct val="0"/>
          </a:spcAft>
          <a:buClrTx/>
          <a:buSzTx/>
          <a:buFont typeface="Wingdings" pitchFamily="2" charset="2"/>
          <a:buNone/>
          <a:tabLst/>
          <a:defRPr kumimoji="0" lang="en-US" sz="3000" b="1" i="0" u="none" strike="noStrike" cap="none" normalizeH="0" baseline="0" smtClean="0">
            <a:ln>
              <a:noFill/>
            </a:ln>
            <a:solidFill>
              <a:srgbClr val="669900"/>
            </a:solidFill>
            <a:effectLst/>
            <a:latin typeface="Arial" charset="0"/>
            <a:ea typeface="华文细黑" pitchFamily="2" charset="-122"/>
          </a:defRPr>
        </a:defPPr>
      </a:lstStyle>
    </a:spDef>
    <a:lnDef>
      <a:spPr bwMode="auto">
        <a:xfrm>
          <a:off x="0" y="0"/>
          <a:ext cx="1" cy="1"/>
        </a:xfrm>
        <a:custGeom>
          <a:avLst/>
          <a:gdLst/>
          <a:ahLst/>
          <a:cxnLst/>
          <a:rect l="0" t="0" r="0" b="0"/>
          <a:pathLst/>
        </a:custGeom>
        <a:gradFill rotWithShape="1">
          <a:gsLst>
            <a:gs pos="0">
              <a:srgbClr val="DDDDDD"/>
            </a:gs>
            <a:gs pos="100000">
              <a:schemeClr val="bg1"/>
            </a:gs>
          </a:gsLst>
          <a:lin ang="5400000" scaled="1"/>
        </a:gra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40000"/>
          </a:lnSpc>
          <a:spcBef>
            <a:spcPct val="50000"/>
          </a:spcBef>
          <a:spcAft>
            <a:spcPct val="0"/>
          </a:spcAft>
          <a:buClrTx/>
          <a:buSzTx/>
          <a:buFont typeface="Wingdings" pitchFamily="2" charset="2"/>
          <a:buNone/>
          <a:tabLst/>
          <a:defRPr kumimoji="0" lang="en-US" sz="3000" b="1" i="0" u="none" strike="noStrike" cap="none" normalizeH="0" baseline="0" smtClean="0">
            <a:ln>
              <a:noFill/>
            </a:ln>
            <a:solidFill>
              <a:srgbClr val="669900"/>
            </a:solidFill>
            <a:effectLst/>
            <a:latin typeface="Arial" charset="0"/>
            <a:ea typeface="华文细黑" pitchFamily="2" charset="-122"/>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S0000001 胶片模板(交换)">
  <a:themeElements>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0000001 胶片模板(交换)">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S0000001 胶片模板(交换)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0000001 胶片模板(交换)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0000001 胶片模板(交换)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0000001 胶片模板(交换)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0000001 胶片模板(交换)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0000001 胶片模板(交换)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0000001 胶片模板(交换)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技术培训胶片＋注释中文模板V1.4(20110114)</Template>
  <TotalTime>4071</TotalTime>
  <Words>10387</Words>
  <Application>Microsoft Office PowerPoint</Application>
  <PresentationFormat>全屏显示(4:3)</PresentationFormat>
  <Paragraphs>1211</Paragraphs>
  <Slides>77</Slides>
  <Notes>31</Notes>
  <HiddenSlides>1</HiddenSlides>
  <MMClips>0</MMClips>
  <ScaleCrop>false</ScaleCrop>
  <HeadingPairs>
    <vt:vector size="8" baseType="variant">
      <vt:variant>
        <vt:lpstr>已用的字体</vt:lpstr>
      </vt:variant>
      <vt:variant>
        <vt:i4>9</vt:i4>
      </vt:variant>
      <vt:variant>
        <vt:lpstr>主题</vt:lpstr>
      </vt:variant>
      <vt:variant>
        <vt:i4>10</vt:i4>
      </vt:variant>
      <vt:variant>
        <vt:lpstr>嵌入 OLE 服务器</vt:lpstr>
      </vt:variant>
      <vt:variant>
        <vt:i4>1</vt:i4>
      </vt:variant>
      <vt:variant>
        <vt:lpstr>幻灯片标题</vt:lpstr>
      </vt:variant>
      <vt:variant>
        <vt:i4>77</vt:i4>
      </vt:variant>
    </vt:vector>
  </HeadingPairs>
  <TitlesOfParts>
    <vt:vector size="97" baseType="lpstr">
      <vt:lpstr>Arial</vt:lpstr>
      <vt:lpstr>华文细黑</vt:lpstr>
      <vt:lpstr>FrutigerNext LT Medium</vt:lpstr>
      <vt:lpstr>黑体</vt:lpstr>
      <vt:lpstr>FrutigerNext LT Regular</vt:lpstr>
      <vt:lpstr>Wingdings</vt:lpstr>
      <vt:lpstr>宋体</vt:lpstr>
      <vt:lpstr>FrutigerNext LT Bold</vt:lpstr>
      <vt:lpstr>ＭＳ Ｐゴシック</vt:lpstr>
      <vt:lpstr>技术培训胶片＋注释中文模板V1.4(20110114)</vt:lpstr>
      <vt:lpstr>1_自定义设计方案</vt:lpstr>
      <vt:lpstr>default</vt:lpstr>
      <vt:lpstr>S0000001 胶片模板(交换)</vt:lpstr>
      <vt:lpstr>1_S0000001 胶片模板(交换)</vt:lpstr>
      <vt:lpstr>blank</vt:lpstr>
      <vt:lpstr>2_S0000001 胶片模板(交换)</vt:lpstr>
      <vt:lpstr>3_S0000001 胶片模板(交换)</vt:lpstr>
      <vt:lpstr>4_S0000001 胶片模板(交换)</vt:lpstr>
      <vt:lpstr>5_S0000001 胶片模板(交换)</vt:lpstr>
      <vt:lpstr>Microsoft Graph Chart</vt:lpstr>
      <vt:lpstr>幻灯片 0</vt:lpstr>
      <vt:lpstr>组播协议及组网介绍</vt:lpstr>
      <vt:lpstr>前  言</vt:lpstr>
      <vt:lpstr>关于本课程</vt:lpstr>
      <vt:lpstr>培训目标</vt:lpstr>
      <vt:lpstr>目  录</vt:lpstr>
      <vt:lpstr>幻灯片 6</vt:lpstr>
      <vt:lpstr>目  录</vt:lpstr>
      <vt:lpstr>组播原理-组播基本概念</vt:lpstr>
      <vt:lpstr>组播原理-为什么需要组播 VS 单播</vt:lpstr>
      <vt:lpstr>组播原理-为什么需要组播 VS 广播</vt:lpstr>
      <vt:lpstr>组播原理-组播编址</vt:lpstr>
      <vt:lpstr>组播原理-组播地址分类</vt:lpstr>
      <vt:lpstr>组播原理-组播地址分类</vt:lpstr>
      <vt:lpstr>组播原理-组播地址分类</vt:lpstr>
      <vt:lpstr>组播原理-组播地址分类</vt:lpstr>
      <vt:lpstr>组播原理-组播MAC</vt:lpstr>
      <vt:lpstr>组播原理-组播MAC</vt:lpstr>
      <vt:lpstr>目  录</vt:lpstr>
      <vt:lpstr>组播分发树-组播模型</vt:lpstr>
      <vt:lpstr>组播分发树</vt:lpstr>
      <vt:lpstr>组播分发树</vt:lpstr>
      <vt:lpstr>组播分发树</vt:lpstr>
      <vt:lpstr>组播分发树-基本原则</vt:lpstr>
      <vt:lpstr>组播分发树-RPF失败</vt:lpstr>
      <vt:lpstr>组播分发树-RPF成功</vt:lpstr>
      <vt:lpstr>组播分发树-协议分类</vt:lpstr>
      <vt:lpstr>目  录</vt:lpstr>
      <vt:lpstr>IGMP</vt:lpstr>
      <vt:lpstr>IGMP 发展历程 </vt:lpstr>
      <vt:lpstr>IGMP</vt:lpstr>
      <vt:lpstr>IGMPv1</vt:lpstr>
      <vt:lpstr>IGMP加入</vt:lpstr>
      <vt:lpstr>IGMP报文抑制</vt:lpstr>
      <vt:lpstr>IGMPV1不支持离开报告</vt:lpstr>
      <vt:lpstr>IGMPv2</vt:lpstr>
      <vt:lpstr>IGMPv2 提供离开报告</vt:lpstr>
      <vt:lpstr>IGMPv3</vt:lpstr>
      <vt:lpstr>IGMPv3</vt:lpstr>
      <vt:lpstr>IGMPv3  (引入SSM)</vt:lpstr>
      <vt:lpstr>IGMPv3 消息报文 </vt:lpstr>
      <vt:lpstr>IGMP 查询者 选举  </vt:lpstr>
      <vt:lpstr>目  录</vt:lpstr>
      <vt:lpstr>IGMP Snooping 如何工作</vt:lpstr>
      <vt:lpstr>IGMP Snooping 如何工作</vt:lpstr>
      <vt:lpstr>幻灯片 45</vt:lpstr>
      <vt:lpstr>幻灯片 46</vt:lpstr>
      <vt:lpstr>二层组播igmp-proxy</vt:lpstr>
      <vt:lpstr>目  录</vt:lpstr>
      <vt:lpstr>PIM-组播路由协议种类</vt:lpstr>
      <vt:lpstr>PIM</vt:lpstr>
      <vt:lpstr>PIM-DM</vt:lpstr>
      <vt:lpstr>PIM DM工作过程</vt:lpstr>
      <vt:lpstr>PIM-DM</vt:lpstr>
      <vt:lpstr>PIM SM – 基本流程 </vt:lpstr>
      <vt:lpstr>PIM-SM 共享树的形成</vt:lpstr>
      <vt:lpstr>PIM-SM 单播注册</vt:lpstr>
      <vt:lpstr>PIM-SM 注册停止</vt:lpstr>
      <vt:lpstr>PIM-SM 转发开始</vt:lpstr>
      <vt:lpstr>RPT  </vt:lpstr>
      <vt:lpstr>幻灯片 60</vt:lpstr>
      <vt:lpstr>PIM-SM RP设置</vt:lpstr>
      <vt:lpstr>PIM-SM</vt:lpstr>
      <vt:lpstr>PIM-SM</vt:lpstr>
      <vt:lpstr>PIM-SM</vt:lpstr>
      <vt:lpstr>PIM 协议中的断言机制</vt:lpstr>
      <vt:lpstr>指定路由器（DR）</vt:lpstr>
      <vt:lpstr>PIM DM与PIM SM对比</vt:lpstr>
      <vt:lpstr>PIM SSM – 特定源组播</vt:lpstr>
      <vt:lpstr>PIM-SSM</vt:lpstr>
      <vt:lpstr>幻灯片 70</vt:lpstr>
      <vt:lpstr>域间组播</vt:lpstr>
      <vt:lpstr>PIM-Anycast-RP（高可靠性RP场景）</vt:lpstr>
      <vt:lpstr>Anycast-RP</vt:lpstr>
      <vt:lpstr>总  结</vt:lpstr>
      <vt:lpstr>问题&amp;讨论</vt:lpstr>
      <vt:lpstr>幻灯片 76</vt:lpstr>
    </vt:vector>
  </TitlesOfParts>
  <Company>Huawei Technologies Co.,Ltd.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0</dc:title>
  <dc:creator>huawei</dc:creator>
  <cp:lastModifiedBy>huawei</cp:lastModifiedBy>
  <cp:revision>15</cp:revision>
  <dcterms:created xsi:type="dcterms:W3CDTF">2011-03-18T08:03:25Z</dcterms:created>
  <dcterms:modified xsi:type="dcterms:W3CDTF">2011-03-21T03:54:51Z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flag">
    <vt:lpwstr>1300435405</vt:lpwstr>
  </property>
</Properties>
</file>